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2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41.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51.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55.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63.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205.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211.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215.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223.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232.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233.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234.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235.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236.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237.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248.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57"/>
  </p:notesMasterIdLst>
  <p:sldIdLst>
    <p:sldId id="466" r:id="rId2"/>
    <p:sldId id="418" r:id="rId3"/>
    <p:sldId id="419" r:id="rId4"/>
    <p:sldId id="416" r:id="rId5"/>
    <p:sldId id="420" r:id="rId6"/>
    <p:sldId id="421" r:id="rId7"/>
    <p:sldId id="422" r:id="rId8"/>
    <p:sldId id="423" r:id="rId9"/>
    <p:sldId id="424" r:id="rId10"/>
    <p:sldId id="551" r:id="rId11"/>
    <p:sldId id="552" r:id="rId12"/>
    <p:sldId id="553" r:id="rId13"/>
    <p:sldId id="565" r:id="rId14"/>
    <p:sldId id="555" r:id="rId15"/>
    <p:sldId id="556" r:id="rId16"/>
    <p:sldId id="557" r:id="rId17"/>
    <p:sldId id="558" r:id="rId18"/>
    <p:sldId id="559" r:id="rId19"/>
    <p:sldId id="560" r:id="rId20"/>
    <p:sldId id="562" r:id="rId21"/>
    <p:sldId id="625" r:id="rId22"/>
    <p:sldId id="563" r:id="rId23"/>
    <p:sldId id="567" r:id="rId24"/>
    <p:sldId id="568" r:id="rId25"/>
    <p:sldId id="569" r:id="rId26"/>
    <p:sldId id="570" r:id="rId27"/>
    <p:sldId id="571" r:id="rId28"/>
    <p:sldId id="572" r:id="rId29"/>
    <p:sldId id="573" r:id="rId30"/>
    <p:sldId id="574" r:id="rId31"/>
    <p:sldId id="575" r:id="rId32"/>
    <p:sldId id="576" r:id="rId33"/>
    <p:sldId id="577" r:id="rId34"/>
    <p:sldId id="578" r:id="rId35"/>
    <p:sldId id="579" r:id="rId36"/>
    <p:sldId id="580" r:id="rId37"/>
    <p:sldId id="581" r:id="rId38"/>
    <p:sldId id="582" r:id="rId39"/>
    <p:sldId id="583" r:id="rId40"/>
    <p:sldId id="585" r:id="rId41"/>
    <p:sldId id="586" r:id="rId42"/>
    <p:sldId id="587" r:id="rId43"/>
    <p:sldId id="588" r:id="rId44"/>
    <p:sldId id="589" r:id="rId45"/>
    <p:sldId id="590" r:id="rId46"/>
    <p:sldId id="591" r:id="rId47"/>
    <p:sldId id="592" r:id="rId48"/>
    <p:sldId id="593" r:id="rId49"/>
    <p:sldId id="594" r:id="rId50"/>
    <p:sldId id="595" r:id="rId51"/>
    <p:sldId id="596" r:id="rId52"/>
    <p:sldId id="597" r:id="rId53"/>
    <p:sldId id="598" r:id="rId54"/>
    <p:sldId id="599" r:id="rId55"/>
    <p:sldId id="600" r:id="rId56"/>
    <p:sldId id="601" r:id="rId57"/>
    <p:sldId id="602" r:id="rId58"/>
    <p:sldId id="603" r:id="rId59"/>
    <p:sldId id="624" r:id="rId60"/>
    <p:sldId id="604" r:id="rId61"/>
    <p:sldId id="605" r:id="rId62"/>
    <p:sldId id="606" r:id="rId63"/>
    <p:sldId id="607" r:id="rId64"/>
    <p:sldId id="608" r:id="rId65"/>
    <p:sldId id="609" r:id="rId66"/>
    <p:sldId id="610" r:id="rId67"/>
    <p:sldId id="611" r:id="rId68"/>
    <p:sldId id="612" r:id="rId69"/>
    <p:sldId id="613" r:id="rId70"/>
    <p:sldId id="614" r:id="rId71"/>
    <p:sldId id="615" r:id="rId72"/>
    <p:sldId id="616" r:id="rId73"/>
    <p:sldId id="617" r:id="rId74"/>
    <p:sldId id="618" r:id="rId75"/>
    <p:sldId id="619" r:id="rId76"/>
    <p:sldId id="620" r:id="rId77"/>
    <p:sldId id="621" r:id="rId78"/>
    <p:sldId id="622" r:id="rId79"/>
    <p:sldId id="623" r:id="rId80"/>
    <p:sldId id="626" r:id="rId81"/>
    <p:sldId id="627" r:id="rId82"/>
    <p:sldId id="628" r:id="rId83"/>
    <p:sldId id="629" r:id="rId84"/>
    <p:sldId id="630" r:id="rId85"/>
    <p:sldId id="631" r:id="rId86"/>
    <p:sldId id="632" r:id="rId87"/>
    <p:sldId id="633" r:id="rId88"/>
    <p:sldId id="634" r:id="rId89"/>
    <p:sldId id="635" r:id="rId90"/>
    <p:sldId id="636" r:id="rId91"/>
    <p:sldId id="637" r:id="rId92"/>
    <p:sldId id="638" r:id="rId93"/>
    <p:sldId id="639" r:id="rId94"/>
    <p:sldId id="640" r:id="rId95"/>
    <p:sldId id="641" r:id="rId96"/>
    <p:sldId id="642" r:id="rId97"/>
    <p:sldId id="643" r:id="rId98"/>
    <p:sldId id="644" r:id="rId99"/>
    <p:sldId id="645" r:id="rId100"/>
    <p:sldId id="646" r:id="rId101"/>
    <p:sldId id="647" r:id="rId102"/>
    <p:sldId id="648" r:id="rId103"/>
    <p:sldId id="649" r:id="rId104"/>
    <p:sldId id="650" r:id="rId105"/>
    <p:sldId id="651" r:id="rId106"/>
    <p:sldId id="652" r:id="rId107"/>
    <p:sldId id="653" r:id="rId108"/>
    <p:sldId id="654" r:id="rId109"/>
    <p:sldId id="655" r:id="rId110"/>
    <p:sldId id="656" r:id="rId111"/>
    <p:sldId id="657" r:id="rId112"/>
    <p:sldId id="658" r:id="rId113"/>
    <p:sldId id="659" r:id="rId114"/>
    <p:sldId id="660" r:id="rId115"/>
    <p:sldId id="661" r:id="rId116"/>
    <p:sldId id="662" r:id="rId117"/>
    <p:sldId id="663" r:id="rId118"/>
    <p:sldId id="664" r:id="rId119"/>
    <p:sldId id="665" r:id="rId120"/>
    <p:sldId id="666" r:id="rId121"/>
    <p:sldId id="667" r:id="rId122"/>
    <p:sldId id="668" r:id="rId123"/>
    <p:sldId id="669" r:id="rId124"/>
    <p:sldId id="670" r:id="rId125"/>
    <p:sldId id="671" r:id="rId126"/>
    <p:sldId id="672" r:id="rId127"/>
    <p:sldId id="673" r:id="rId128"/>
    <p:sldId id="674" r:id="rId129"/>
    <p:sldId id="675" r:id="rId130"/>
    <p:sldId id="676" r:id="rId131"/>
    <p:sldId id="677" r:id="rId132"/>
    <p:sldId id="678" r:id="rId133"/>
    <p:sldId id="679" r:id="rId134"/>
    <p:sldId id="680" r:id="rId135"/>
    <p:sldId id="681" r:id="rId136"/>
    <p:sldId id="682" r:id="rId137"/>
    <p:sldId id="683" r:id="rId138"/>
    <p:sldId id="684" r:id="rId139"/>
    <p:sldId id="685" r:id="rId140"/>
    <p:sldId id="686" r:id="rId141"/>
    <p:sldId id="687" r:id="rId142"/>
    <p:sldId id="688" r:id="rId143"/>
    <p:sldId id="689" r:id="rId144"/>
    <p:sldId id="691" r:id="rId145"/>
    <p:sldId id="692" r:id="rId146"/>
    <p:sldId id="693" r:id="rId147"/>
    <p:sldId id="694" r:id="rId148"/>
    <p:sldId id="695" r:id="rId149"/>
    <p:sldId id="696" r:id="rId150"/>
    <p:sldId id="697" r:id="rId151"/>
    <p:sldId id="698" r:id="rId152"/>
    <p:sldId id="699" r:id="rId153"/>
    <p:sldId id="700" r:id="rId154"/>
    <p:sldId id="701" r:id="rId155"/>
    <p:sldId id="702" r:id="rId156"/>
    <p:sldId id="703" r:id="rId157"/>
    <p:sldId id="704" r:id="rId158"/>
    <p:sldId id="705" r:id="rId159"/>
    <p:sldId id="706" r:id="rId160"/>
    <p:sldId id="707" r:id="rId161"/>
    <p:sldId id="708" r:id="rId162"/>
    <p:sldId id="709" r:id="rId163"/>
    <p:sldId id="710" r:id="rId164"/>
    <p:sldId id="711" r:id="rId165"/>
    <p:sldId id="712" r:id="rId166"/>
    <p:sldId id="713" r:id="rId167"/>
    <p:sldId id="714" r:id="rId168"/>
    <p:sldId id="715" r:id="rId169"/>
    <p:sldId id="716" r:id="rId170"/>
    <p:sldId id="717" r:id="rId171"/>
    <p:sldId id="718" r:id="rId172"/>
    <p:sldId id="719" r:id="rId173"/>
    <p:sldId id="720" r:id="rId174"/>
    <p:sldId id="721" r:id="rId175"/>
    <p:sldId id="722" r:id="rId176"/>
    <p:sldId id="723" r:id="rId177"/>
    <p:sldId id="724" r:id="rId178"/>
    <p:sldId id="725" r:id="rId179"/>
    <p:sldId id="726" r:id="rId180"/>
    <p:sldId id="727" r:id="rId181"/>
    <p:sldId id="728" r:id="rId182"/>
    <p:sldId id="729" r:id="rId183"/>
    <p:sldId id="730" r:id="rId184"/>
    <p:sldId id="731" r:id="rId185"/>
    <p:sldId id="732" r:id="rId186"/>
    <p:sldId id="733" r:id="rId187"/>
    <p:sldId id="734" r:id="rId188"/>
    <p:sldId id="735" r:id="rId189"/>
    <p:sldId id="736" r:id="rId190"/>
    <p:sldId id="737" r:id="rId191"/>
    <p:sldId id="738" r:id="rId192"/>
    <p:sldId id="739" r:id="rId193"/>
    <p:sldId id="740" r:id="rId194"/>
    <p:sldId id="741" r:id="rId195"/>
    <p:sldId id="742" r:id="rId196"/>
    <p:sldId id="743" r:id="rId197"/>
    <p:sldId id="744" r:id="rId198"/>
    <p:sldId id="745" r:id="rId199"/>
    <p:sldId id="746" r:id="rId200"/>
    <p:sldId id="747" r:id="rId201"/>
    <p:sldId id="748" r:id="rId202"/>
    <p:sldId id="749" r:id="rId203"/>
    <p:sldId id="750" r:id="rId204"/>
    <p:sldId id="751" r:id="rId205"/>
    <p:sldId id="752" r:id="rId206"/>
    <p:sldId id="753" r:id="rId207"/>
    <p:sldId id="754" r:id="rId208"/>
    <p:sldId id="755" r:id="rId209"/>
    <p:sldId id="756" r:id="rId210"/>
    <p:sldId id="757" r:id="rId211"/>
    <p:sldId id="758" r:id="rId212"/>
    <p:sldId id="759" r:id="rId213"/>
    <p:sldId id="760" r:id="rId214"/>
    <p:sldId id="761" r:id="rId215"/>
    <p:sldId id="762" r:id="rId216"/>
    <p:sldId id="763" r:id="rId217"/>
    <p:sldId id="764" r:id="rId218"/>
    <p:sldId id="765" r:id="rId219"/>
    <p:sldId id="766" r:id="rId220"/>
    <p:sldId id="767" r:id="rId221"/>
    <p:sldId id="768" r:id="rId222"/>
    <p:sldId id="769" r:id="rId223"/>
    <p:sldId id="770" r:id="rId224"/>
    <p:sldId id="771" r:id="rId225"/>
    <p:sldId id="773" r:id="rId226"/>
    <p:sldId id="772" r:id="rId227"/>
    <p:sldId id="775" r:id="rId228"/>
    <p:sldId id="776" r:id="rId229"/>
    <p:sldId id="777" r:id="rId230"/>
    <p:sldId id="778" r:id="rId231"/>
    <p:sldId id="779" r:id="rId232"/>
    <p:sldId id="780" r:id="rId233"/>
    <p:sldId id="781" r:id="rId234"/>
    <p:sldId id="782" r:id="rId235"/>
    <p:sldId id="783" r:id="rId236"/>
    <p:sldId id="784" r:id="rId237"/>
    <p:sldId id="785" r:id="rId238"/>
    <p:sldId id="786" r:id="rId239"/>
    <p:sldId id="787" r:id="rId240"/>
    <p:sldId id="788" r:id="rId241"/>
    <p:sldId id="789" r:id="rId242"/>
    <p:sldId id="790" r:id="rId243"/>
    <p:sldId id="791" r:id="rId244"/>
    <p:sldId id="792" r:id="rId245"/>
    <p:sldId id="793" r:id="rId246"/>
    <p:sldId id="794" r:id="rId247"/>
    <p:sldId id="795" r:id="rId248"/>
    <p:sldId id="796" r:id="rId249"/>
    <p:sldId id="797" r:id="rId250"/>
    <p:sldId id="799" r:id="rId251"/>
    <p:sldId id="800" r:id="rId252"/>
    <p:sldId id="801" r:id="rId253"/>
    <p:sldId id="802" r:id="rId254"/>
    <p:sldId id="803" r:id="rId255"/>
    <p:sldId id="804" r:id="rId256"/>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663300"/>
    <a:srgbClr val="CC9900"/>
    <a:srgbClr val="CC6600"/>
    <a:srgbClr val="993300"/>
    <a:srgbClr val="D8B20E"/>
    <a:srgbClr val="2E3C68"/>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0" autoAdjust="0"/>
    <p:restoredTop sz="83877" autoAdjust="0"/>
  </p:normalViewPr>
  <p:slideViewPr>
    <p:cSldViewPr>
      <p:cViewPr>
        <p:scale>
          <a:sx n="85" d="100"/>
          <a:sy n="85" d="100"/>
        </p:scale>
        <p:origin x="-2216" y="-4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632"/>
    </p:cViewPr>
  </p:sorterViewPr>
  <p:notesViewPr>
    <p:cSldViewPr>
      <p:cViewPr>
        <p:scale>
          <a:sx n="80" d="100"/>
          <a:sy n="80" d="100"/>
        </p:scale>
        <p:origin x="-2118" y="7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theme" Target="theme/theme1.xml"/><Relationship Id="rId262" Type="http://schemas.openxmlformats.org/officeDocument/2006/relationships/tableStyles" Target="tableStyles.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notesMaster" Target="notesMasters/notesMaster1.xml"/><Relationship Id="rId258" Type="http://schemas.openxmlformats.org/officeDocument/2006/relationships/printerSettings" Target="printerSettings/printerSettings1.bin"/><Relationship Id="rId259" Type="http://schemas.openxmlformats.org/officeDocument/2006/relationships/presProps" Target="presProps.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20F0CE-AB9C-46F2-9C66-425EF235C412}"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n-IN"/>
        </a:p>
      </dgm:t>
    </dgm:pt>
    <dgm:pt modelId="{9BCD34CB-9C32-454F-84EE-83849323B829}">
      <dgm:prSet custT="1"/>
      <dgm:spPr/>
      <dgm:t>
        <a:bodyPr/>
        <a:lstStyle/>
        <a:p>
          <a:r>
            <a:rPr lang="en-US" sz="1600" b="1" dirty="0" smtClean="0">
              <a:latin typeface="Arial" panose="020B0604020202020204" pitchFamily="34" charset="0"/>
              <a:cs typeface="Arial" panose="020B0604020202020204" pitchFamily="34" charset="0"/>
            </a:rPr>
            <a:t>A noninvasive framework</a:t>
          </a:r>
          <a:endParaRPr lang="en-GB" sz="1600" b="1" dirty="0">
            <a:latin typeface="Arial" panose="020B0604020202020204" pitchFamily="34" charset="0"/>
            <a:cs typeface="Arial" panose="020B0604020202020204" pitchFamily="34" charset="0"/>
          </a:endParaRPr>
        </a:p>
      </dgm:t>
    </dgm:pt>
    <dgm:pt modelId="{4BBD605A-F73F-44D6-BD46-EC32DD4746D9}" type="parTrans" cxnId="{1D856937-9ABB-4461-9BFE-77C432C3593D}">
      <dgm:prSet/>
      <dgm:spPr/>
      <dgm:t>
        <a:bodyPr/>
        <a:lstStyle/>
        <a:p>
          <a:endParaRPr lang="en-GB"/>
        </a:p>
      </dgm:t>
    </dgm:pt>
    <dgm:pt modelId="{75E0F6FE-37F9-49AB-92E0-1524380E9441}" type="sibTrans" cxnId="{1D856937-9ABB-4461-9BFE-77C432C3593D}">
      <dgm:prSet/>
      <dgm:spPr/>
      <dgm:t>
        <a:bodyPr/>
        <a:lstStyle/>
        <a:p>
          <a:endParaRPr lang="en-GB"/>
        </a:p>
      </dgm:t>
    </dgm:pt>
    <dgm:pt modelId="{F71CCB54-311C-4E24-9825-BDEBB2B752D4}">
      <dgm:prSet custT="1"/>
      <dgm:spPr/>
      <dgm:t>
        <a:bodyPr/>
        <a:lstStyle/>
        <a:p>
          <a:r>
            <a:rPr lang="en-US" sz="1600" dirty="0" smtClean="0">
              <a:latin typeface="Arial" panose="020B0604020202020204" pitchFamily="34" charset="0"/>
              <a:cs typeface="Arial" panose="020B0604020202020204" pitchFamily="34" charset="0"/>
            </a:rPr>
            <a:t>Minimizes the dependence of the code on the framework</a:t>
          </a:r>
          <a:endParaRPr lang="en-GB" sz="1600" dirty="0">
            <a:latin typeface="Arial" panose="020B0604020202020204" pitchFamily="34" charset="0"/>
            <a:cs typeface="Arial" panose="020B0604020202020204" pitchFamily="34" charset="0"/>
          </a:endParaRPr>
        </a:p>
      </dgm:t>
    </dgm:pt>
    <dgm:pt modelId="{91728929-B151-46B9-A880-41643C4C0D80}" type="parTrans" cxnId="{FA1FCB10-0D63-4632-9AA4-750882C20AC5}">
      <dgm:prSet/>
      <dgm:spPr/>
      <dgm:t>
        <a:bodyPr/>
        <a:lstStyle/>
        <a:p>
          <a:endParaRPr lang="en-GB"/>
        </a:p>
      </dgm:t>
    </dgm:pt>
    <dgm:pt modelId="{93F88380-9E2F-4CF7-9376-053BB57C360F}" type="sibTrans" cxnId="{FA1FCB10-0D63-4632-9AA4-750882C20AC5}">
      <dgm:prSet/>
      <dgm:spPr/>
      <dgm:t>
        <a:bodyPr/>
        <a:lstStyle/>
        <a:p>
          <a:endParaRPr lang="en-GB"/>
        </a:p>
      </dgm:t>
    </dgm:pt>
    <dgm:pt modelId="{BA758331-3218-4909-94F8-D4FD14249D88}">
      <dgm:prSet custT="1"/>
      <dgm:spPr/>
      <dgm:t>
        <a:bodyPr/>
        <a:lstStyle/>
        <a:p>
          <a:r>
            <a:rPr lang="en-US" sz="1600" b="1" dirty="0" smtClean="0">
              <a:latin typeface="Arial" panose="020B0604020202020204" pitchFamily="34" charset="0"/>
              <a:cs typeface="Arial" panose="020B0604020202020204" pitchFamily="34" charset="0"/>
            </a:rPr>
            <a:t>A consistent programming model</a:t>
          </a:r>
          <a:endParaRPr lang="en-GB" sz="1600" dirty="0">
            <a:latin typeface="Arial" panose="020B0604020202020204" pitchFamily="34" charset="0"/>
            <a:cs typeface="Arial" panose="020B0604020202020204" pitchFamily="34" charset="0"/>
          </a:endParaRPr>
        </a:p>
      </dgm:t>
    </dgm:pt>
    <dgm:pt modelId="{2F1630D7-5142-4633-A5F1-BF5A5460A753}" type="parTrans" cxnId="{36C66988-CAFE-43E3-9C7A-6FEC8D1529CD}">
      <dgm:prSet/>
      <dgm:spPr/>
      <dgm:t>
        <a:bodyPr/>
        <a:lstStyle/>
        <a:p>
          <a:endParaRPr lang="en-GB"/>
        </a:p>
      </dgm:t>
    </dgm:pt>
    <dgm:pt modelId="{1D43DB69-FB9F-46B4-A27A-FD2271918164}" type="sibTrans" cxnId="{36C66988-CAFE-43E3-9C7A-6FEC8D1529CD}">
      <dgm:prSet/>
      <dgm:spPr/>
      <dgm:t>
        <a:bodyPr/>
        <a:lstStyle/>
        <a:p>
          <a:endParaRPr lang="en-GB"/>
        </a:p>
      </dgm:t>
    </dgm:pt>
    <dgm:pt modelId="{1A9AF0FB-24ED-404A-B54C-409957F13162}">
      <dgm:prSet custT="1"/>
      <dgm:spPr/>
      <dgm:t>
        <a:bodyPr/>
        <a:lstStyle/>
        <a:p>
          <a:r>
            <a:rPr lang="en-US" sz="1600" dirty="0" smtClean="0">
              <a:latin typeface="Arial" panose="020B0604020202020204" pitchFamily="34" charset="0"/>
              <a:cs typeface="Arial" panose="020B0604020202020204" pitchFamily="34" charset="0"/>
            </a:rPr>
            <a:t>Makes the code less dependent on runtime context</a:t>
          </a:r>
          <a:endParaRPr lang="en-GB" sz="1600" dirty="0">
            <a:latin typeface="Arial" panose="020B0604020202020204" pitchFamily="34" charset="0"/>
            <a:cs typeface="Arial" panose="020B0604020202020204" pitchFamily="34" charset="0"/>
          </a:endParaRPr>
        </a:p>
      </dgm:t>
    </dgm:pt>
    <dgm:pt modelId="{C49B4798-B821-43EA-B4CB-A06343B4B4AB}" type="parTrans" cxnId="{EC2A401B-0233-441B-B31B-9805DDA2B4A0}">
      <dgm:prSet/>
      <dgm:spPr/>
      <dgm:t>
        <a:bodyPr/>
        <a:lstStyle/>
        <a:p>
          <a:endParaRPr lang="en-GB"/>
        </a:p>
      </dgm:t>
    </dgm:pt>
    <dgm:pt modelId="{5D8E7A97-254F-4D4A-9480-87826BB4111B}" type="sibTrans" cxnId="{EC2A401B-0233-441B-B31B-9805DDA2B4A0}">
      <dgm:prSet/>
      <dgm:spPr/>
      <dgm:t>
        <a:bodyPr/>
        <a:lstStyle/>
        <a:p>
          <a:endParaRPr lang="en-GB"/>
        </a:p>
      </dgm:t>
    </dgm:pt>
    <dgm:pt modelId="{34FE6136-DBC9-4FAE-92F9-22C3868A45B0}">
      <dgm:prSet custT="1"/>
      <dgm:spPr/>
      <dgm:t>
        <a:bodyPr/>
        <a:lstStyle/>
        <a:p>
          <a:r>
            <a:rPr lang="en-US" sz="1600" b="1" dirty="0" smtClean="0">
              <a:latin typeface="Arial" panose="020B0604020202020204" pitchFamily="34" charset="0"/>
              <a:cs typeface="Arial" panose="020B0604020202020204" pitchFamily="34" charset="0"/>
            </a:rPr>
            <a:t>Promotes code reuse</a:t>
          </a:r>
          <a:endParaRPr lang="en-GB" sz="1600" dirty="0">
            <a:latin typeface="Arial" panose="020B0604020202020204" pitchFamily="34" charset="0"/>
            <a:cs typeface="Arial" panose="020B0604020202020204" pitchFamily="34" charset="0"/>
          </a:endParaRPr>
        </a:p>
      </dgm:t>
    </dgm:pt>
    <dgm:pt modelId="{AC57EC4B-E563-414B-B40B-187E138FFE0E}" type="parTrans" cxnId="{D60983BA-E357-4B4C-89CA-045C36A72932}">
      <dgm:prSet/>
      <dgm:spPr/>
      <dgm:t>
        <a:bodyPr/>
        <a:lstStyle/>
        <a:p>
          <a:endParaRPr lang="en-GB"/>
        </a:p>
      </dgm:t>
    </dgm:pt>
    <dgm:pt modelId="{7AEBB144-2174-4B86-ADC5-5AC57E6E83D9}" type="sibTrans" cxnId="{D60983BA-E357-4B4C-89CA-045C36A72932}">
      <dgm:prSet/>
      <dgm:spPr/>
      <dgm:t>
        <a:bodyPr/>
        <a:lstStyle/>
        <a:p>
          <a:endParaRPr lang="en-GB"/>
        </a:p>
      </dgm:t>
    </dgm:pt>
    <dgm:pt modelId="{F6B73351-5184-47B7-900D-10F104B53ADF}">
      <dgm:prSet custT="1"/>
      <dgm:spPr/>
      <dgm:t>
        <a:bodyPr/>
        <a:lstStyle/>
        <a:p>
          <a:r>
            <a:rPr lang="en-US" sz="1600" dirty="0" smtClean="0">
              <a:latin typeface="Arial" panose="020B0604020202020204" pitchFamily="34" charset="0"/>
              <a:cs typeface="Arial" panose="020B0604020202020204" pitchFamily="34" charset="0"/>
            </a:rPr>
            <a:t>Codes can be deployed in any environment</a:t>
          </a:r>
          <a:endParaRPr lang="en-GB" sz="1600" dirty="0">
            <a:latin typeface="Arial" panose="020B0604020202020204" pitchFamily="34" charset="0"/>
            <a:cs typeface="Arial" panose="020B0604020202020204" pitchFamily="34" charset="0"/>
          </a:endParaRPr>
        </a:p>
      </dgm:t>
    </dgm:pt>
    <dgm:pt modelId="{66FA813D-3A6C-477A-B18E-19F8F0F42D77}" type="parTrans" cxnId="{52258095-CBBB-4705-AE52-BA19E49AA26E}">
      <dgm:prSet/>
      <dgm:spPr/>
      <dgm:t>
        <a:bodyPr/>
        <a:lstStyle/>
        <a:p>
          <a:endParaRPr lang="en-GB"/>
        </a:p>
      </dgm:t>
    </dgm:pt>
    <dgm:pt modelId="{FA62F8C6-183D-4B9F-ACDF-519667F529A8}" type="sibTrans" cxnId="{52258095-CBBB-4705-AE52-BA19E49AA26E}">
      <dgm:prSet/>
      <dgm:spPr/>
      <dgm:t>
        <a:bodyPr/>
        <a:lstStyle/>
        <a:p>
          <a:endParaRPr lang="en-GB"/>
        </a:p>
      </dgm:t>
    </dgm:pt>
    <dgm:pt modelId="{15891C22-0DC6-4C9B-86F4-5DACA6FB38F6}">
      <dgm:prSet custT="1"/>
      <dgm:spPr/>
      <dgm:t>
        <a:bodyPr/>
        <a:lstStyle/>
        <a:p>
          <a:r>
            <a:rPr lang="en-US" sz="1600" b="1" dirty="0" smtClean="0">
              <a:latin typeface="Arial" panose="020B0604020202020204" pitchFamily="34" charset="0"/>
              <a:cs typeface="Arial" panose="020B0604020202020204" pitchFamily="34" charset="0"/>
            </a:rPr>
            <a:t>Promotes good programming practices</a:t>
          </a:r>
          <a:endParaRPr lang="en-GB" sz="1600" dirty="0">
            <a:latin typeface="Arial" panose="020B0604020202020204" pitchFamily="34" charset="0"/>
            <a:cs typeface="Arial" panose="020B0604020202020204" pitchFamily="34" charset="0"/>
          </a:endParaRPr>
        </a:p>
      </dgm:t>
    </dgm:pt>
    <dgm:pt modelId="{3023FBB7-644C-45B5-B831-66FF946B6F4E}" type="parTrans" cxnId="{0C82C2FB-9B91-4610-9B0A-754DE8E092CF}">
      <dgm:prSet/>
      <dgm:spPr/>
      <dgm:t>
        <a:bodyPr/>
        <a:lstStyle/>
        <a:p>
          <a:endParaRPr lang="en-GB"/>
        </a:p>
      </dgm:t>
    </dgm:pt>
    <dgm:pt modelId="{9D41EA0C-DAD3-4A9E-BFA3-EC910B0C2948}" type="sibTrans" cxnId="{0C82C2FB-9B91-4610-9B0A-754DE8E092CF}">
      <dgm:prSet/>
      <dgm:spPr/>
      <dgm:t>
        <a:bodyPr/>
        <a:lstStyle/>
        <a:p>
          <a:endParaRPr lang="en-GB"/>
        </a:p>
      </dgm:t>
    </dgm:pt>
    <dgm:pt modelId="{38CE2A74-5649-4845-8062-60980C8F3BBA}">
      <dgm:prSet custT="1"/>
      <dgm:spPr/>
      <dgm:t>
        <a:bodyPr/>
        <a:lstStyle/>
        <a:p>
          <a:r>
            <a:rPr lang="en-US" sz="1600" dirty="0" smtClean="0">
              <a:latin typeface="Arial" panose="020B0604020202020204" pitchFamily="34" charset="0"/>
              <a:cs typeface="Arial" panose="020B0604020202020204" pitchFamily="34" charset="0"/>
            </a:rPr>
            <a:t>Ensures that the code need not include application implementation</a:t>
          </a:r>
          <a:endParaRPr lang="en-GB" sz="1600" dirty="0">
            <a:latin typeface="Arial" panose="020B0604020202020204" pitchFamily="34" charset="0"/>
            <a:cs typeface="Arial" panose="020B0604020202020204" pitchFamily="34" charset="0"/>
          </a:endParaRPr>
        </a:p>
      </dgm:t>
    </dgm:pt>
    <dgm:pt modelId="{E0A901E0-0F65-4ACA-B8CA-9A9D3049D421}" type="parTrans" cxnId="{C9388A0D-7D4A-4C2C-A2F1-9C5B1A1F9AE0}">
      <dgm:prSet/>
      <dgm:spPr/>
      <dgm:t>
        <a:bodyPr/>
        <a:lstStyle/>
        <a:p>
          <a:endParaRPr lang="en-GB"/>
        </a:p>
      </dgm:t>
    </dgm:pt>
    <dgm:pt modelId="{01DF96D2-4608-42D8-9228-8660CA299ED5}" type="sibTrans" cxnId="{C9388A0D-7D4A-4C2C-A2F1-9C5B1A1F9AE0}">
      <dgm:prSet/>
      <dgm:spPr/>
      <dgm:t>
        <a:bodyPr/>
        <a:lstStyle/>
        <a:p>
          <a:endParaRPr lang="en-GB"/>
        </a:p>
      </dgm:t>
    </dgm:pt>
    <dgm:pt modelId="{703DA3DC-454E-4A4A-949F-47CFB1B384AF}">
      <dgm:prSet custT="1"/>
      <dgm:spPr/>
      <dgm:t>
        <a:bodyPr/>
        <a:lstStyle/>
        <a:p>
          <a:r>
            <a:rPr lang="en-US" sz="1600" b="1" dirty="0" smtClean="0">
              <a:latin typeface="Arial" panose="020B0604020202020204" pitchFamily="34" charset="0"/>
              <a:cs typeface="Arial" panose="020B0604020202020204" pitchFamily="34" charset="0"/>
            </a:rPr>
            <a:t>Promotes plug-ability</a:t>
          </a:r>
          <a:endParaRPr lang="en-GB" sz="1600" dirty="0">
            <a:latin typeface="Arial" panose="020B0604020202020204" pitchFamily="34" charset="0"/>
            <a:cs typeface="Arial" panose="020B0604020202020204" pitchFamily="34" charset="0"/>
          </a:endParaRPr>
        </a:p>
      </dgm:t>
    </dgm:pt>
    <dgm:pt modelId="{644A3999-C557-45BD-9151-D4E7184264A3}" type="parTrans" cxnId="{4E4C1A2C-C88C-4CBF-A16B-A3EB24A6253D}">
      <dgm:prSet/>
      <dgm:spPr/>
      <dgm:t>
        <a:bodyPr/>
        <a:lstStyle/>
        <a:p>
          <a:endParaRPr lang="en-GB"/>
        </a:p>
      </dgm:t>
    </dgm:pt>
    <dgm:pt modelId="{E412D2D6-812D-4518-8E40-80F6820832BF}" type="sibTrans" cxnId="{4E4C1A2C-C88C-4CBF-A16B-A3EB24A6253D}">
      <dgm:prSet/>
      <dgm:spPr/>
      <dgm:t>
        <a:bodyPr/>
        <a:lstStyle/>
        <a:p>
          <a:endParaRPr lang="en-GB"/>
        </a:p>
      </dgm:t>
    </dgm:pt>
    <dgm:pt modelId="{A18AC644-7121-4195-B198-F46CDC7C605F}">
      <dgm:prSet custT="1"/>
      <dgm:spPr/>
      <dgm:t>
        <a:bodyPr/>
        <a:lstStyle/>
        <a:p>
          <a:r>
            <a:rPr lang="en-US" sz="1600" dirty="0" smtClean="0">
              <a:latin typeface="Arial" panose="020B0604020202020204" pitchFamily="34" charset="0"/>
              <a:cs typeface="Arial" panose="020B0604020202020204" pitchFamily="34" charset="0"/>
            </a:rPr>
            <a:t>An existing service can be replaced by plugging in a new one based on the requirements </a:t>
          </a:r>
          <a:endParaRPr lang="en-GB" sz="1600" dirty="0">
            <a:latin typeface="Arial" panose="020B0604020202020204" pitchFamily="34" charset="0"/>
            <a:cs typeface="Arial" panose="020B0604020202020204" pitchFamily="34" charset="0"/>
          </a:endParaRPr>
        </a:p>
      </dgm:t>
    </dgm:pt>
    <dgm:pt modelId="{608846E4-683D-4445-813D-FBFB6E987F57}" type="parTrans" cxnId="{BE99BEBB-606D-4508-BFBC-611A196765D6}">
      <dgm:prSet/>
      <dgm:spPr/>
      <dgm:t>
        <a:bodyPr/>
        <a:lstStyle/>
        <a:p>
          <a:endParaRPr lang="en-GB"/>
        </a:p>
      </dgm:t>
    </dgm:pt>
    <dgm:pt modelId="{15E80C43-0E61-47C6-AE4E-C6646F485CDA}" type="sibTrans" cxnId="{BE99BEBB-606D-4508-BFBC-611A196765D6}">
      <dgm:prSet/>
      <dgm:spPr/>
      <dgm:t>
        <a:bodyPr/>
        <a:lstStyle/>
        <a:p>
          <a:endParaRPr lang="en-GB"/>
        </a:p>
      </dgm:t>
    </dgm:pt>
    <dgm:pt modelId="{927FE00D-F625-4449-85CF-C0014A7619A8}" type="pres">
      <dgm:prSet presAssocID="{5920F0CE-AB9C-46F2-9C66-425EF235C412}" presName="linear" presStyleCnt="0">
        <dgm:presLayoutVars>
          <dgm:dir/>
          <dgm:animLvl val="lvl"/>
          <dgm:resizeHandles val="exact"/>
        </dgm:presLayoutVars>
      </dgm:prSet>
      <dgm:spPr/>
      <dgm:t>
        <a:bodyPr/>
        <a:lstStyle/>
        <a:p>
          <a:endParaRPr lang="en-IN"/>
        </a:p>
      </dgm:t>
    </dgm:pt>
    <dgm:pt modelId="{50EB3743-0D0A-4E44-A93C-4C2BC9D2BFF8}" type="pres">
      <dgm:prSet presAssocID="{9BCD34CB-9C32-454F-84EE-83849323B829}" presName="parentLin" presStyleCnt="0"/>
      <dgm:spPr/>
    </dgm:pt>
    <dgm:pt modelId="{5272E99C-DD1B-411A-BF6B-6A6AC1890BD0}" type="pres">
      <dgm:prSet presAssocID="{9BCD34CB-9C32-454F-84EE-83849323B829}" presName="parentLeftMargin" presStyleLbl="node1" presStyleIdx="0" presStyleCnt="5"/>
      <dgm:spPr/>
      <dgm:t>
        <a:bodyPr/>
        <a:lstStyle/>
        <a:p>
          <a:endParaRPr lang="en-GB"/>
        </a:p>
      </dgm:t>
    </dgm:pt>
    <dgm:pt modelId="{5FEFE95E-DC32-42F8-BA8B-8361842FF552}" type="pres">
      <dgm:prSet presAssocID="{9BCD34CB-9C32-454F-84EE-83849323B829}" presName="parentText" presStyleLbl="node1" presStyleIdx="0" presStyleCnt="5">
        <dgm:presLayoutVars>
          <dgm:chMax val="0"/>
          <dgm:bulletEnabled val="1"/>
        </dgm:presLayoutVars>
      </dgm:prSet>
      <dgm:spPr/>
      <dgm:t>
        <a:bodyPr/>
        <a:lstStyle/>
        <a:p>
          <a:endParaRPr lang="en-GB"/>
        </a:p>
      </dgm:t>
    </dgm:pt>
    <dgm:pt modelId="{435289E9-7B68-4C9B-A201-47BD073BC293}" type="pres">
      <dgm:prSet presAssocID="{9BCD34CB-9C32-454F-84EE-83849323B829}" presName="negativeSpace" presStyleCnt="0"/>
      <dgm:spPr/>
    </dgm:pt>
    <dgm:pt modelId="{C85433D9-2311-4A9C-A95A-66B1C50C8A20}" type="pres">
      <dgm:prSet presAssocID="{9BCD34CB-9C32-454F-84EE-83849323B829}" presName="childText" presStyleLbl="conFgAcc1" presStyleIdx="0" presStyleCnt="5">
        <dgm:presLayoutVars>
          <dgm:bulletEnabled val="1"/>
        </dgm:presLayoutVars>
      </dgm:prSet>
      <dgm:spPr/>
      <dgm:t>
        <a:bodyPr/>
        <a:lstStyle/>
        <a:p>
          <a:endParaRPr lang="en-GB"/>
        </a:p>
      </dgm:t>
    </dgm:pt>
    <dgm:pt modelId="{F963A507-4492-4710-9F0D-B0E24AC50591}" type="pres">
      <dgm:prSet presAssocID="{75E0F6FE-37F9-49AB-92E0-1524380E9441}" presName="spaceBetweenRectangles" presStyleCnt="0"/>
      <dgm:spPr/>
    </dgm:pt>
    <dgm:pt modelId="{C1DDDA51-DFD0-4EB9-896C-6684305D51B6}" type="pres">
      <dgm:prSet presAssocID="{BA758331-3218-4909-94F8-D4FD14249D88}" presName="parentLin" presStyleCnt="0"/>
      <dgm:spPr/>
    </dgm:pt>
    <dgm:pt modelId="{1C37E7E7-E076-475A-A3D5-937D8F6D1670}" type="pres">
      <dgm:prSet presAssocID="{BA758331-3218-4909-94F8-D4FD14249D88}" presName="parentLeftMargin" presStyleLbl="node1" presStyleIdx="0" presStyleCnt="5"/>
      <dgm:spPr/>
      <dgm:t>
        <a:bodyPr/>
        <a:lstStyle/>
        <a:p>
          <a:endParaRPr lang="en-GB"/>
        </a:p>
      </dgm:t>
    </dgm:pt>
    <dgm:pt modelId="{C8EF7062-95BD-46D7-BE4E-CCB3C904D61E}" type="pres">
      <dgm:prSet presAssocID="{BA758331-3218-4909-94F8-D4FD14249D88}" presName="parentText" presStyleLbl="node1" presStyleIdx="1" presStyleCnt="5">
        <dgm:presLayoutVars>
          <dgm:chMax val="0"/>
          <dgm:bulletEnabled val="1"/>
        </dgm:presLayoutVars>
      </dgm:prSet>
      <dgm:spPr/>
      <dgm:t>
        <a:bodyPr/>
        <a:lstStyle/>
        <a:p>
          <a:endParaRPr lang="en-GB"/>
        </a:p>
      </dgm:t>
    </dgm:pt>
    <dgm:pt modelId="{6BB5194B-DADD-4B47-A583-981E57580DA9}" type="pres">
      <dgm:prSet presAssocID="{BA758331-3218-4909-94F8-D4FD14249D88}" presName="negativeSpace" presStyleCnt="0"/>
      <dgm:spPr/>
    </dgm:pt>
    <dgm:pt modelId="{C0982379-23CA-49A0-8003-180DD0C7D270}" type="pres">
      <dgm:prSet presAssocID="{BA758331-3218-4909-94F8-D4FD14249D88}" presName="childText" presStyleLbl="conFgAcc1" presStyleIdx="1" presStyleCnt="5">
        <dgm:presLayoutVars>
          <dgm:bulletEnabled val="1"/>
        </dgm:presLayoutVars>
      </dgm:prSet>
      <dgm:spPr/>
      <dgm:t>
        <a:bodyPr/>
        <a:lstStyle/>
        <a:p>
          <a:endParaRPr lang="en-GB"/>
        </a:p>
      </dgm:t>
    </dgm:pt>
    <dgm:pt modelId="{45884127-B1D3-4140-93E4-7A0678B2313D}" type="pres">
      <dgm:prSet presAssocID="{1D43DB69-FB9F-46B4-A27A-FD2271918164}" presName="spaceBetweenRectangles" presStyleCnt="0"/>
      <dgm:spPr/>
    </dgm:pt>
    <dgm:pt modelId="{DEF64477-5C7C-4098-A563-BDECC99055E5}" type="pres">
      <dgm:prSet presAssocID="{34FE6136-DBC9-4FAE-92F9-22C3868A45B0}" presName="parentLin" presStyleCnt="0"/>
      <dgm:spPr/>
    </dgm:pt>
    <dgm:pt modelId="{B70DCB1B-5A3A-4220-9010-2FA865280818}" type="pres">
      <dgm:prSet presAssocID="{34FE6136-DBC9-4FAE-92F9-22C3868A45B0}" presName="parentLeftMargin" presStyleLbl="node1" presStyleIdx="1" presStyleCnt="5"/>
      <dgm:spPr/>
      <dgm:t>
        <a:bodyPr/>
        <a:lstStyle/>
        <a:p>
          <a:endParaRPr lang="en-GB"/>
        </a:p>
      </dgm:t>
    </dgm:pt>
    <dgm:pt modelId="{DE910CB4-A943-4D29-9A8F-49397A08170C}" type="pres">
      <dgm:prSet presAssocID="{34FE6136-DBC9-4FAE-92F9-22C3868A45B0}" presName="parentText" presStyleLbl="node1" presStyleIdx="2" presStyleCnt="5">
        <dgm:presLayoutVars>
          <dgm:chMax val="0"/>
          <dgm:bulletEnabled val="1"/>
        </dgm:presLayoutVars>
      </dgm:prSet>
      <dgm:spPr/>
      <dgm:t>
        <a:bodyPr/>
        <a:lstStyle/>
        <a:p>
          <a:endParaRPr lang="en-GB"/>
        </a:p>
      </dgm:t>
    </dgm:pt>
    <dgm:pt modelId="{359DACA9-4A0D-416A-A735-0DEFDE630C60}" type="pres">
      <dgm:prSet presAssocID="{34FE6136-DBC9-4FAE-92F9-22C3868A45B0}" presName="negativeSpace" presStyleCnt="0"/>
      <dgm:spPr/>
    </dgm:pt>
    <dgm:pt modelId="{A3451CE5-B6BF-4B52-AC75-0CB512C9AC59}" type="pres">
      <dgm:prSet presAssocID="{34FE6136-DBC9-4FAE-92F9-22C3868A45B0}" presName="childText" presStyleLbl="conFgAcc1" presStyleIdx="2" presStyleCnt="5">
        <dgm:presLayoutVars>
          <dgm:bulletEnabled val="1"/>
        </dgm:presLayoutVars>
      </dgm:prSet>
      <dgm:spPr/>
      <dgm:t>
        <a:bodyPr/>
        <a:lstStyle/>
        <a:p>
          <a:endParaRPr lang="en-GB"/>
        </a:p>
      </dgm:t>
    </dgm:pt>
    <dgm:pt modelId="{ED4CE5DA-154D-4494-A77F-4174B5F249EE}" type="pres">
      <dgm:prSet presAssocID="{7AEBB144-2174-4B86-ADC5-5AC57E6E83D9}" presName="spaceBetweenRectangles" presStyleCnt="0"/>
      <dgm:spPr/>
    </dgm:pt>
    <dgm:pt modelId="{072A2BD5-A439-410E-B7A0-5405683A8E44}" type="pres">
      <dgm:prSet presAssocID="{15891C22-0DC6-4C9B-86F4-5DACA6FB38F6}" presName="parentLin" presStyleCnt="0"/>
      <dgm:spPr/>
    </dgm:pt>
    <dgm:pt modelId="{D7B16479-1DFD-48D3-86D9-9488B2AB0D6F}" type="pres">
      <dgm:prSet presAssocID="{15891C22-0DC6-4C9B-86F4-5DACA6FB38F6}" presName="parentLeftMargin" presStyleLbl="node1" presStyleIdx="2" presStyleCnt="5"/>
      <dgm:spPr/>
      <dgm:t>
        <a:bodyPr/>
        <a:lstStyle/>
        <a:p>
          <a:endParaRPr lang="en-GB"/>
        </a:p>
      </dgm:t>
    </dgm:pt>
    <dgm:pt modelId="{F8E5AA75-AAEF-49F1-B9F2-5A4A320318F5}" type="pres">
      <dgm:prSet presAssocID="{15891C22-0DC6-4C9B-86F4-5DACA6FB38F6}" presName="parentText" presStyleLbl="node1" presStyleIdx="3" presStyleCnt="5">
        <dgm:presLayoutVars>
          <dgm:chMax val="0"/>
          <dgm:bulletEnabled val="1"/>
        </dgm:presLayoutVars>
      </dgm:prSet>
      <dgm:spPr/>
      <dgm:t>
        <a:bodyPr/>
        <a:lstStyle/>
        <a:p>
          <a:endParaRPr lang="en-GB"/>
        </a:p>
      </dgm:t>
    </dgm:pt>
    <dgm:pt modelId="{26B4F7B0-53D3-4827-9004-BC48505521C3}" type="pres">
      <dgm:prSet presAssocID="{15891C22-0DC6-4C9B-86F4-5DACA6FB38F6}" presName="negativeSpace" presStyleCnt="0"/>
      <dgm:spPr/>
    </dgm:pt>
    <dgm:pt modelId="{538BFB8B-6D6A-4D90-8133-976E38292937}" type="pres">
      <dgm:prSet presAssocID="{15891C22-0DC6-4C9B-86F4-5DACA6FB38F6}" presName="childText" presStyleLbl="conFgAcc1" presStyleIdx="3" presStyleCnt="5">
        <dgm:presLayoutVars>
          <dgm:bulletEnabled val="1"/>
        </dgm:presLayoutVars>
      </dgm:prSet>
      <dgm:spPr/>
      <dgm:t>
        <a:bodyPr/>
        <a:lstStyle/>
        <a:p>
          <a:endParaRPr lang="en-GB"/>
        </a:p>
      </dgm:t>
    </dgm:pt>
    <dgm:pt modelId="{BD0B847B-6F2C-4F34-8AD9-B733E6B0E25F}" type="pres">
      <dgm:prSet presAssocID="{9D41EA0C-DAD3-4A9E-BFA3-EC910B0C2948}" presName="spaceBetweenRectangles" presStyleCnt="0"/>
      <dgm:spPr/>
    </dgm:pt>
    <dgm:pt modelId="{8184BDA7-0760-4A20-BF39-F6FEE94296D7}" type="pres">
      <dgm:prSet presAssocID="{703DA3DC-454E-4A4A-949F-47CFB1B384AF}" presName="parentLin" presStyleCnt="0"/>
      <dgm:spPr/>
    </dgm:pt>
    <dgm:pt modelId="{3B71F791-8B57-4A1B-9CA1-DE100C7F95C0}" type="pres">
      <dgm:prSet presAssocID="{703DA3DC-454E-4A4A-949F-47CFB1B384AF}" presName="parentLeftMargin" presStyleLbl="node1" presStyleIdx="3" presStyleCnt="5"/>
      <dgm:spPr/>
      <dgm:t>
        <a:bodyPr/>
        <a:lstStyle/>
        <a:p>
          <a:endParaRPr lang="en-GB"/>
        </a:p>
      </dgm:t>
    </dgm:pt>
    <dgm:pt modelId="{1BAF13CD-EBD5-4A6B-9291-4E8BA2F02EB6}" type="pres">
      <dgm:prSet presAssocID="{703DA3DC-454E-4A4A-949F-47CFB1B384AF}" presName="parentText" presStyleLbl="node1" presStyleIdx="4" presStyleCnt="5">
        <dgm:presLayoutVars>
          <dgm:chMax val="0"/>
          <dgm:bulletEnabled val="1"/>
        </dgm:presLayoutVars>
      </dgm:prSet>
      <dgm:spPr/>
      <dgm:t>
        <a:bodyPr/>
        <a:lstStyle/>
        <a:p>
          <a:endParaRPr lang="en-GB"/>
        </a:p>
      </dgm:t>
    </dgm:pt>
    <dgm:pt modelId="{36D81412-C360-4E40-97EA-F93EDE0F2C82}" type="pres">
      <dgm:prSet presAssocID="{703DA3DC-454E-4A4A-949F-47CFB1B384AF}" presName="negativeSpace" presStyleCnt="0"/>
      <dgm:spPr/>
    </dgm:pt>
    <dgm:pt modelId="{CB1B5F6B-7031-4EC3-82E9-198EB5A9F50B}" type="pres">
      <dgm:prSet presAssocID="{703DA3DC-454E-4A4A-949F-47CFB1B384AF}" presName="childText" presStyleLbl="conFgAcc1" presStyleIdx="4" presStyleCnt="5">
        <dgm:presLayoutVars>
          <dgm:bulletEnabled val="1"/>
        </dgm:presLayoutVars>
      </dgm:prSet>
      <dgm:spPr/>
      <dgm:t>
        <a:bodyPr/>
        <a:lstStyle/>
        <a:p>
          <a:endParaRPr lang="en-GB"/>
        </a:p>
      </dgm:t>
    </dgm:pt>
  </dgm:ptLst>
  <dgm:cxnLst>
    <dgm:cxn modelId="{DEF40E86-5ED0-41B4-A0AB-84357108C358}" type="presOf" srcId="{A18AC644-7121-4195-B198-F46CDC7C605F}" destId="{CB1B5F6B-7031-4EC3-82E9-198EB5A9F50B}" srcOrd="0" destOrd="0" presId="urn:microsoft.com/office/officeart/2005/8/layout/list1"/>
    <dgm:cxn modelId="{0F4BC0A6-F736-4C69-8F47-2B19CC024341}" type="presOf" srcId="{15891C22-0DC6-4C9B-86F4-5DACA6FB38F6}" destId="{D7B16479-1DFD-48D3-86D9-9488B2AB0D6F}" srcOrd="0" destOrd="0" presId="urn:microsoft.com/office/officeart/2005/8/layout/list1"/>
    <dgm:cxn modelId="{5B631CFE-9FC8-44B4-8ABD-54C3D3B83255}" type="presOf" srcId="{F6B73351-5184-47B7-900D-10F104B53ADF}" destId="{A3451CE5-B6BF-4B52-AC75-0CB512C9AC59}" srcOrd="0" destOrd="0" presId="urn:microsoft.com/office/officeart/2005/8/layout/list1"/>
    <dgm:cxn modelId="{581C4790-240B-41A9-B07D-48743DC20411}" type="presOf" srcId="{15891C22-0DC6-4C9B-86F4-5DACA6FB38F6}" destId="{F8E5AA75-AAEF-49F1-B9F2-5A4A320318F5}" srcOrd="1" destOrd="0" presId="urn:microsoft.com/office/officeart/2005/8/layout/list1"/>
    <dgm:cxn modelId="{803B02CB-6DF6-465E-A935-65E0515021DB}" type="presOf" srcId="{34FE6136-DBC9-4FAE-92F9-22C3868A45B0}" destId="{B70DCB1B-5A3A-4220-9010-2FA865280818}" srcOrd="0" destOrd="0" presId="urn:microsoft.com/office/officeart/2005/8/layout/list1"/>
    <dgm:cxn modelId="{D60983BA-E357-4B4C-89CA-045C36A72932}" srcId="{5920F0CE-AB9C-46F2-9C66-425EF235C412}" destId="{34FE6136-DBC9-4FAE-92F9-22C3868A45B0}" srcOrd="2" destOrd="0" parTransId="{AC57EC4B-E563-414B-B40B-187E138FFE0E}" sibTransId="{7AEBB144-2174-4B86-ADC5-5AC57E6E83D9}"/>
    <dgm:cxn modelId="{52258095-CBBB-4705-AE52-BA19E49AA26E}" srcId="{34FE6136-DBC9-4FAE-92F9-22C3868A45B0}" destId="{F6B73351-5184-47B7-900D-10F104B53ADF}" srcOrd="0" destOrd="0" parTransId="{66FA813D-3A6C-477A-B18E-19F8F0F42D77}" sibTransId="{FA62F8C6-183D-4B9F-ACDF-519667F529A8}"/>
    <dgm:cxn modelId="{B6EAB42C-1C76-4088-B545-BBE0E9E3B599}" type="presOf" srcId="{BA758331-3218-4909-94F8-D4FD14249D88}" destId="{1C37E7E7-E076-475A-A3D5-937D8F6D1670}" srcOrd="0" destOrd="0" presId="urn:microsoft.com/office/officeart/2005/8/layout/list1"/>
    <dgm:cxn modelId="{E5D668DF-2E89-48D7-BCA6-BC2B6E9663A6}" type="presOf" srcId="{BA758331-3218-4909-94F8-D4FD14249D88}" destId="{C8EF7062-95BD-46D7-BE4E-CCB3C904D61E}" srcOrd="1" destOrd="0" presId="urn:microsoft.com/office/officeart/2005/8/layout/list1"/>
    <dgm:cxn modelId="{4E4C1A2C-C88C-4CBF-A16B-A3EB24A6253D}" srcId="{5920F0CE-AB9C-46F2-9C66-425EF235C412}" destId="{703DA3DC-454E-4A4A-949F-47CFB1B384AF}" srcOrd="4" destOrd="0" parTransId="{644A3999-C557-45BD-9151-D4E7184264A3}" sibTransId="{E412D2D6-812D-4518-8E40-80F6820832BF}"/>
    <dgm:cxn modelId="{0C82C2FB-9B91-4610-9B0A-754DE8E092CF}" srcId="{5920F0CE-AB9C-46F2-9C66-425EF235C412}" destId="{15891C22-0DC6-4C9B-86F4-5DACA6FB38F6}" srcOrd="3" destOrd="0" parTransId="{3023FBB7-644C-45B5-B831-66FF946B6F4E}" sibTransId="{9D41EA0C-DAD3-4A9E-BFA3-EC910B0C2948}"/>
    <dgm:cxn modelId="{C9388A0D-7D4A-4C2C-A2F1-9C5B1A1F9AE0}" srcId="{15891C22-0DC6-4C9B-86F4-5DACA6FB38F6}" destId="{38CE2A74-5649-4845-8062-60980C8F3BBA}" srcOrd="0" destOrd="0" parTransId="{E0A901E0-0F65-4ACA-B8CA-9A9D3049D421}" sibTransId="{01DF96D2-4608-42D8-9228-8660CA299ED5}"/>
    <dgm:cxn modelId="{5547AB18-179F-43EF-94AF-632BE0AB6FD4}" type="presOf" srcId="{1A9AF0FB-24ED-404A-B54C-409957F13162}" destId="{C0982379-23CA-49A0-8003-180DD0C7D270}" srcOrd="0" destOrd="0" presId="urn:microsoft.com/office/officeart/2005/8/layout/list1"/>
    <dgm:cxn modelId="{D2B70EB9-85EF-491D-8120-79C21DE678F5}" type="presOf" srcId="{703DA3DC-454E-4A4A-949F-47CFB1B384AF}" destId="{3B71F791-8B57-4A1B-9CA1-DE100C7F95C0}" srcOrd="0" destOrd="0" presId="urn:microsoft.com/office/officeart/2005/8/layout/list1"/>
    <dgm:cxn modelId="{BE99BEBB-606D-4508-BFBC-611A196765D6}" srcId="{703DA3DC-454E-4A4A-949F-47CFB1B384AF}" destId="{A18AC644-7121-4195-B198-F46CDC7C605F}" srcOrd="0" destOrd="0" parTransId="{608846E4-683D-4445-813D-FBFB6E987F57}" sibTransId="{15E80C43-0E61-47C6-AE4E-C6646F485CDA}"/>
    <dgm:cxn modelId="{8B56DF53-50BA-4BA5-ACB6-32EC7CBAFFC8}" type="presOf" srcId="{9BCD34CB-9C32-454F-84EE-83849323B829}" destId="{5272E99C-DD1B-411A-BF6B-6A6AC1890BD0}" srcOrd="0" destOrd="0" presId="urn:microsoft.com/office/officeart/2005/8/layout/list1"/>
    <dgm:cxn modelId="{7315A64C-CC1D-41E8-927D-1E11C4FC465D}" type="presOf" srcId="{34FE6136-DBC9-4FAE-92F9-22C3868A45B0}" destId="{DE910CB4-A943-4D29-9A8F-49397A08170C}" srcOrd="1" destOrd="0" presId="urn:microsoft.com/office/officeart/2005/8/layout/list1"/>
    <dgm:cxn modelId="{68C59427-04AE-4B78-B1C6-3A2BE8F38E03}" type="presOf" srcId="{5920F0CE-AB9C-46F2-9C66-425EF235C412}" destId="{927FE00D-F625-4449-85CF-C0014A7619A8}" srcOrd="0" destOrd="0" presId="urn:microsoft.com/office/officeart/2005/8/layout/list1"/>
    <dgm:cxn modelId="{26E9D68F-F606-494A-9393-84C57806E7B2}" type="presOf" srcId="{F71CCB54-311C-4E24-9825-BDEBB2B752D4}" destId="{C85433D9-2311-4A9C-A95A-66B1C50C8A20}" srcOrd="0" destOrd="0" presId="urn:microsoft.com/office/officeart/2005/8/layout/list1"/>
    <dgm:cxn modelId="{D68191AE-4982-4F44-BFF0-4A1CC3CB2962}" type="presOf" srcId="{9BCD34CB-9C32-454F-84EE-83849323B829}" destId="{5FEFE95E-DC32-42F8-BA8B-8361842FF552}" srcOrd="1" destOrd="0" presId="urn:microsoft.com/office/officeart/2005/8/layout/list1"/>
    <dgm:cxn modelId="{1D856937-9ABB-4461-9BFE-77C432C3593D}" srcId="{5920F0CE-AB9C-46F2-9C66-425EF235C412}" destId="{9BCD34CB-9C32-454F-84EE-83849323B829}" srcOrd="0" destOrd="0" parTransId="{4BBD605A-F73F-44D6-BD46-EC32DD4746D9}" sibTransId="{75E0F6FE-37F9-49AB-92E0-1524380E9441}"/>
    <dgm:cxn modelId="{FA1FCB10-0D63-4632-9AA4-750882C20AC5}" srcId="{9BCD34CB-9C32-454F-84EE-83849323B829}" destId="{F71CCB54-311C-4E24-9825-BDEBB2B752D4}" srcOrd="0" destOrd="0" parTransId="{91728929-B151-46B9-A880-41643C4C0D80}" sibTransId="{93F88380-9E2F-4CF7-9376-053BB57C360F}"/>
    <dgm:cxn modelId="{EC2A401B-0233-441B-B31B-9805DDA2B4A0}" srcId="{BA758331-3218-4909-94F8-D4FD14249D88}" destId="{1A9AF0FB-24ED-404A-B54C-409957F13162}" srcOrd="0" destOrd="0" parTransId="{C49B4798-B821-43EA-B4CB-A06343B4B4AB}" sibTransId="{5D8E7A97-254F-4D4A-9480-87826BB4111B}"/>
    <dgm:cxn modelId="{1FAEF8C9-7E08-476F-910D-9A43D64D9D39}" type="presOf" srcId="{703DA3DC-454E-4A4A-949F-47CFB1B384AF}" destId="{1BAF13CD-EBD5-4A6B-9291-4E8BA2F02EB6}" srcOrd="1" destOrd="0" presId="urn:microsoft.com/office/officeart/2005/8/layout/list1"/>
    <dgm:cxn modelId="{8F93CF6B-4591-4834-A594-CCD310948962}" type="presOf" srcId="{38CE2A74-5649-4845-8062-60980C8F3BBA}" destId="{538BFB8B-6D6A-4D90-8133-976E38292937}" srcOrd="0" destOrd="0" presId="urn:microsoft.com/office/officeart/2005/8/layout/list1"/>
    <dgm:cxn modelId="{36C66988-CAFE-43E3-9C7A-6FEC8D1529CD}" srcId="{5920F0CE-AB9C-46F2-9C66-425EF235C412}" destId="{BA758331-3218-4909-94F8-D4FD14249D88}" srcOrd="1" destOrd="0" parTransId="{2F1630D7-5142-4633-A5F1-BF5A5460A753}" sibTransId="{1D43DB69-FB9F-46B4-A27A-FD2271918164}"/>
    <dgm:cxn modelId="{843DE72E-8DAA-46D3-88A3-F8F99A7FB727}" type="presParOf" srcId="{927FE00D-F625-4449-85CF-C0014A7619A8}" destId="{50EB3743-0D0A-4E44-A93C-4C2BC9D2BFF8}" srcOrd="0" destOrd="0" presId="urn:microsoft.com/office/officeart/2005/8/layout/list1"/>
    <dgm:cxn modelId="{0157927C-6C33-41B5-8364-D78D43F299AD}" type="presParOf" srcId="{50EB3743-0D0A-4E44-A93C-4C2BC9D2BFF8}" destId="{5272E99C-DD1B-411A-BF6B-6A6AC1890BD0}" srcOrd="0" destOrd="0" presId="urn:microsoft.com/office/officeart/2005/8/layout/list1"/>
    <dgm:cxn modelId="{7CED0F23-4791-4601-9042-1D43B4BB71EA}" type="presParOf" srcId="{50EB3743-0D0A-4E44-A93C-4C2BC9D2BFF8}" destId="{5FEFE95E-DC32-42F8-BA8B-8361842FF552}" srcOrd="1" destOrd="0" presId="urn:microsoft.com/office/officeart/2005/8/layout/list1"/>
    <dgm:cxn modelId="{49AFA0B9-98D6-4198-BC58-DF4046E0042D}" type="presParOf" srcId="{927FE00D-F625-4449-85CF-C0014A7619A8}" destId="{435289E9-7B68-4C9B-A201-47BD073BC293}" srcOrd="1" destOrd="0" presId="urn:microsoft.com/office/officeart/2005/8/layout/list1"/>
    <dgm:cxn modelId="{71868DAB-8834-4CE1-9D33-1A1344504BDF}" type="presParOf" srcId="{927FE00D-F625-4449-85CF-C0014A7619A8}" destId="{C85433D9-2311-4A9C-A95A-66B1C50C8A20}" srcOrd="2" destOrd="0" presId="urn:microsoft.com/office/officeart/2005/8/layout/list1"/>
    <dgm:cxn modelId="{514B28F3-9E71-4F23-B57D-33CAA164389D}" type="presParOf" srcId="{927FE00D-F625-4449-85CF-C0014A7619A8}" destId="{F963A507-4492-4710-9F0D-B0E24AC50591}" srcOrd="3" destOrd="0" presId="urn:microsoft.com/office/officeart/2005/8/layout/list1"/>
    <dgm:cxn modelId="{900A3724-DA8A-4BF3-9F99-7DF566C92C65}" type="presParOf" srcId="{927FE00D-F625-4449-85CF-C0014A7619A8}" destId="{C1DDDA51-DFD0-4EB9-896C-6684305D51B6}" srcOrd="4" destOrd="0" presId="urn:microsoft.com/office/officeart/2005/8/layout/list1"/>
    <dgm:cxn modelId="{8CBB1792-1E31-4FD2-A8A1-4EDEAF12FCC7}" type="presParOf" srcId="{C1DDDA51-DFD0-4EB9-896C-6684305D51B6}" destId="{1C37E7E7-E076-475A-A3D5-937D8F6D1670}" srcOrd="0" destOrd="0" presId="urn:microsoft.com/office/officeart/2005/8/layout/list1"/>
    <dgm:cxn modelId="{6C5DB6CD-906D-455A-9EEC-A5769F06FC8D}" type="presParOf" srcId="{C1DDDA51-DFD0-4EB9-896C-6684305D51B6}" destId="{C8EF7062-95BD-46D7-BE4E-CCB3C904D61E}" srcOrd="1" destOrd="0" presId="urn:microsoft.com/office/officeart/2005/8/layout/list1"/>
    <dgm:cxn modelId="{60B58AE2-221A-4B11-AE86-E570184B078D}" type="presParOf" srcId="{927FE00D-F625-4449-85CF-C0014A7619A8}" destId="{6BB5194B-DADD-4B47-A583-981E57580DA9}" srcOrd="5" destOrd="0" presId="urn:microsoft.com/office/officeart/2005/8/layout/list1"/>
    <dgm:cxn modelId="{E2C70622-0E92-4973-9EA8-CAFA2123FBBE}" type="presParOf" srcId="{927FE00D-F625-4449-85CF-C0014A7619A8}" destId="{C0982379-23CA-49A0-8003-180DD0C7D270}" srcOrd="6" destOrd="0" presId="urn:microsoft.com/office/officeart/2005/8/layout/list1"/>
    <dgm:cxn modelId="{B91DFD1A-C3DD-4115-A95B-C6BEFC82612F}" type="presParOf" srcId="{927FE00D-F625-4449-85CF-C0014A7619A8}" destId="{45884127-B1D3-4140-93E4-7A0678B2313D}" srcOrd="7" destOrd="0" presId="urn:microsoft.com/office/officeart/2005/8/layout/list1"/>
    <dgm:cxn modelId="{A85C48A5-153A-4DD3-9287-4A5B326FEB56}" type="presParOf" srcId="{927FE00D-F625-4449-85CF-C0014A7619A8}" destId="{DEF64477-5C7C-4098-A563-BDECC99055E5}" srcOrd="8" destOrd="0" presId="urn:microsoft.com/office/officeart/2005/8/layout/list1"/>
    <dgm:cxn modelId="{2E7E636D-FAE5-49D4-A884-96159BDDE110}" type="presParOf" srcId="{DEF64477-5C7C-4098-A563-BDECC99055E5}" destId="{B70DCB1B-5A3A-4220-9010-2FA865280818}" srcOrd="0" destOrd="0" presId="urn:microsoft.com/office/officeart/2005/8/layout/list1"/>
    <dgm:cxn modelId="{A5392394-874D-440A-A1FE-77678469158E}" type="presParOf" srcId="{DEF64477-5C7C-4098-A563-BDECC99055E5}" destId="{DE910CB4-A943-4D29-9A8F-49397A08170C}" srcOrd="1" destOrd="0" presId="urn:microsoft.com/office/officeart/2005/8/layout/list1"/>
    <dgm:cxn modelId="{683C5DF3-4B41-41B4-930A-BE127FAD8585}" type="presParOf" srcId="{927FE00D-F625-4449-85CF-C0014A7619A8}" destId="{359DACA9-4A0D-416A-A735-0DEFDE630C60}" srcOrd="9" destOrd="0" presId="urn:microsoft.com/office/officeart/2005/8/layout/list1"/>
    <dgm:cxn modelId="{7F37513D-8917-477E-9666-BBF187E9FA50}" type="presParOf" srcId="{927FE00D-F625-4449-85CF-C0014A7619A8}" destId="{A3451CE5-B6BF-4B52-AC75-0CB512C9AC59}" srcOrd="10" destOrd="0" presId="urn:microsoft.com/office/officeart/2005/8/layout/list1"/>
    <dgm:cxn modelId="{5288B25C-B07C-4B46-9E82-92454B471643}" type="presParOf" srcId="{927FE00D-F625-4449-85CF-C0014A7619A8}" destId="{ED4CE5DA-154D-4494-A77F-4174B5F249EE}" srcOrd="11" destOrd="0" presId="urn:microsoft.com/office/officeart/2005/8/layout/list1"/>
    <dgm:cxn modelId="{649EAAD4-E1B9-4438-BF9E-7C159FDC994B}" type="presParOf" srcId="{927FE00D-F625-4449-85CF-C0014A7619A8}" destId="{072A2BD5-A439-410E-B7A0-5405683A8E44}" srcOrd="12" destOrd="0" presId="urn:microsoft.com/office/officeart/2005/8/layout/list1"/>
    <dgm:cxn modelId="{A623D66E-8FD7-4E4C-B20D-DA1680D9B5B3}" type="presParOf" srcId="{072A2BD5-A439-410E-B7A0-5405683A8E44}" destId="{D7B16479-1DFD-48D3-86D9-9488B2AB0D6F}" srcOrd="0" destOrd="0" presId="urn:microsoft.com/office/officeart/2005/8/layout/list1"/>
    <dgm:cxn modelId="{E0066BC6-3975-4B07-A738-85F69A0D49F5}" type="presParOf" srcId="{072A2BD5-A439-410E-B7A0-5405683A8E44}" destId="{F8E5AA75-AAEF-49F1-B9F2-5A4A320318F5}" srcOrd="1" destOrd="0" presId="urn:microsoft.com/office/officeart/2005/8/layout/list1"/>
    <dgm:cxn modelId="{91338CCB-8FB5-4D80-B87C-ECCC247BE68B}" type="presParOf" srcId="{927FE00D-F625-4449-85CF-C0014A7619A8}" destId="{26B4F7B0-53D3-4827-9004-BC48505521C3}" srcOrd="13" destOrd="0" presId="urn:microsoft.com/office/officeart/2005/8/layout/list1"/>
    <dgm:cxn modelId="{331A6A19-01B8-456F-89AD-673F3AF00A23}" type="presParOf" srcId="{927FE00D-F625-4449-85CF-C0014A7619A8}" destId="{538BFB8B-6D6A-4D90-8133-976E38292937}" srcOrd="14" destOrd="0" presId="urn:microsoft.com/office/officeart/2005/8/layout/list1"/>
    <dgm:cxn modelId="{3B9FB50E-1958-44B7-A933-DD55B9B93202}" type="presParOf" srcId="{927FE00D-F625-4449-85CF-C0014A7619A8}" destId="{BD0B847B-6F2C-4F34-8AD9-B733E6B0E25F}" srcOrd="15" destOrd="0" presId="urn:microsoft.com/office/officeart/2005/8/layout/list1"/>
    <dgm:cxn modelId="{C216402D-E872-4B1B-BAC0-AA0EDF71F431}" type="presParOf" srcId="{927FE00D-F625-4449-85CF-C0014A7619A8}" destId="{8184BDA7-0760-4A20-BF39-F6FEE94296D7}" srcOrd="16" destOrd="0" presId="urn:microsoft.com/office/officeart/2005/8/layout/list1"/>
    <dgm:cxn modelId="{44D67386-1480-41E1-9299-2F53A86D31C2}" type="presParOf" srcId="{8184BDA7-0760-4A20-BF39-F6FEE94296D7}" destId="{3B71F791-8B57-4A1B-9CA1-DE100C7F95C0}" srcOrd="0" destOrd="0" presId="urn:microsoft.com/office/officeart/2005/8/layout/list1"/>
    <dgm:cxn modelId="{2A0A8FCD-172F-4BD7-AD65-AE5D3C936596}" type="presParOf" srcId="{8184BDA7-0760-4A20-BF39-F6FEE94296D7}" destId="{1BAF13CD-EBD5-4A6B-9291-4E8BA2F02EB6}" srcOrd="1" destOrd="0" presId="urn:microsoft.com/office/officeart/2005/8/layout/list1"/>
    <dgm:cxn modelId="{261DB65E-A432-4975-8C3E-96EC57EA3175}" type="presParOf" srcId="{927FE00D-F625-4449-85CF-C0014A7619A8}" destId="{36D81412-C360-4E40-97EA-F93EDE0F2C82}" srcOrd="17" destOrd="0" presId="urn:microsoft.com/office/officeart/2005/8/layout/list1"/>
    <dgm:cxn modelId="{6E7FC4F5-40DE-4CAD-A9CB-B7B044507D65}" type="presParOf" srcId="{927FE00D-F625-4449-85CF-C0014A7619A8}" destId="{CB1B5F6B-7031-4EC3-82E9-198EB5A9F50B}"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416DD7C-FF43-41C5-AFD8-2D5109864CA3}" type="doc">
      <dgm:prSet loTypeId="urn:microsoft.com/office/officeart/2005/8/layout/chevron2" loCatId="process" qsTypeId="urn:microsoft.com/office/officeart/2005/8/quickstyle/simple1" qsCatId="simple" csTypeId="urn:microsoft.com/office/officeart/2005/8/colors/accent1_1" csCatId="accent1" phldr="1"/>
      <dgm:spPr/>
      <dgm:t>
        <a:bodyPr/>
        <a:lstStyle/>
        <a:p>
          <a:endParaRPr lang="en-GB"/>
        </a:p>
      </dgm:t>
    </dgm:pt>
    <dgm:pt modelId="{6CA06E57-6824-49AF-BC22-B690DCDA9A09}">
      <dgm:prSet phldrT="[Text]" custT="1"/>
      <dgm:spPr/>
      <dgm:t>
        <a:bodyPr anchor="b"/>
        <a:lstStyle/>
        <a:p>
          <a:r>
            <a:rPr lang="en-US" sz="1800" b="0" dirty="0" smtClean="0">
              <a:latin typeface="Arial" panose="020B0604020202020204" pitchFamily="34" charset="0"/>
              <a:cs typeface="Arial" panose="020B0604020202020204" pitchFamily="34" charset="0"/>
            </a:rPr>
            <a:t>1.</a:t>
          </a:r>
          <a:endParaRPr lang="en-GB" sz="1800" b="0" dirty="0">
            <a:latin typeface="Arial" panose="020B0604020202020204" pitchFamily="34" charset="0"/>
            <a:cs typeface="Arial" panose="020B0604020202020204" pitchFamily="34" charset="0"/>
          </a:endParaRPr>
        </a:p>
      </dgm:t>
    </dgm:pt>
    <dgm:pt modelId="{12781F07-1DBE-4187-A5AB-C8387062800A}" type="parTrans" cxnId="{C5904889-609A-4FC8-9D0A-F9083A55149F}">
      <dgm:prSet/>
      <dgm:spPr/>
      <dgm:t>
        <a:bodyPr/>
        <a:lstStyle/>
        <a:p>
          <a:endParaRPr lang="en-GB" sz="1800">
            <a:latin typeface="Arial" panose="020B0604020202020204" pitchFamily="34" charset="0"/>
            <a:cs typeface="Arial" panose="020B0604020202020204" pitchFamily="34" charset="0"/>
          </a:endParaRPr>
        </a:p>
      </dgm:t>
    </dgm:pt>
    <dgm:pt modelId="{33808CA3-A67C-468F-AF2F-7E7995771E95}" type="sibTrans" cxnId="{C5904889-609A-4FC8-9D0A-F9083A55149F}">
      <dgm:prSet/>
      <dgm:spPr/>
      <dgm:t>
        <a:bodyPr/>
        <a:lstStyle/>
        <a:p>
          <a:endParaRPr lang="en-GB" sz="1800">
            <a:latin typeface="Arial" panose="020B0604020202020204" pitchFamily="34" charset="0"/>
            <a:cs typeface="Arial" panose="020B0604020202020204" pitchFamily="34" charset="0"/>
          </a:endParaRPr>
        </a:p>
      </dgm:t>
    </dgm:pt>
    <dgm:pt modelId="{7471838A-9A1E-4A9A-836F-247B449DA1C8}">
      <dgm:prSet phldrT="[Text]" custT="1"/>
      <dgm:spPr/>
      <dgm:t>
        <a:bodyPr/>
        <a:lstStyle/>
        <a:p>
          <a:r>
            <a:rPr lang="en-US" sz="1800" b="1" dirty="0" smtClean="0"/>
            <a:t>Declare beans that are to be wired: </a:t>
          </a:r>
          <a:r>
            <a:rPr lang="en-US" sz="1800" dirty="0" smtClean="0">
              <a:solidFill>
                <a:schemeClr val="tx1"/>
              </a:solidFill>
              <a:effectLst/>
              <a:latin typeface="Arial" charset="0"/>
              <a:ea typeface="+mn-ea"/>
              <a:cs typeface="+mn-cs"/>
            </a:rPr>
            <a:t>Beans are declared using a specific format in the configuration files of your Spring Framework application. </a:t>
          </a:r>
          <a:r>
            <a:rPr lang="en-US" sz="1800" b="1" dirty="0" smtClean="0"/>
            <a:t> </a:t>
          </a:r>
          <a:endParaRPr lang="en-GB" sz="1800" b="0" dirty="0">
            <a:latin typeface="Arial" panose="020B0604020202020204" pitchFamily="34" charset="0"/>
            <a:cs typeface="Arial" panose="020B0604020202020204" pitchFamily="34" charset="0"/>
          </a:endParaRPr>
        </a:p>
      </dgm:t>
    </dgm:pt>
    <dgm:pt modelId="{E36F4723-0E13-4F16-877E-F88FF1449344}" type="parTrans" cxnId="{1011BE80-C6ED-481B-86B6-63752254B323}">
      <dgm:prSet/>
      <dgm:spPr/>
      <dgm:t>
        <a:bodyPr/>
        <a:lstStyle/>
        <a:p>
          <a:endParaRPr lang="en-GB" sz="1800">
            <a:latin typeface="Arial" panose="020B0604020202020204" pitchFamily="34" charset="0"/>
            <a:cs typeface="Arial" panose="020B0604020202020204" pitchFamily="34" charset="0"/>
          </a:endParaRPr>
        </a:p>
      </dgm:t>
    </dgm:pt>
    <dgm:pt modelId="{6B1765B6-8D17-424B-BC31-AE4CD86DCDF6}" type="sibTrans" cxnId="{1011BE80-C6ED-481B-86B6-63752254B323}">
      <dgm:prSet/>
      <dgm:spPr/>
      <dgm:t>
        <a:bodyPr/>
        <a:lstStyle/>
        <a:p>
          <a:endParaRPr lang="en-GB" sz="1800">
            <a:latin typeface="Arial" panose="020B0604020202020204" pitchFamily="34" charset="0"/>
            <a:cs typeface="Arial" panose="020B0604020202020204" pitchFamily="34" charset="0"/>
          </a:endParaRPr>
        </a:p>
      </dgm:t>
    </dgm:pt>
    <dgm:pt modelId="{B974F27B-0247-4DCA-B7CE-C656D9801578}">
      <dgm:prSet phldrT="[Text]" custT="1"/>
      <dgm:spPr/>
      <dgm:t>
        <a:bodyPr anchor="b"/>
        <a:lstStyle/>
        <a:p>
          <a:r>
            <a:rPr lang="en-US" sz="1800" b="0" dirty="0" smtClean="0">
              <a:latin typeface="Arial" panose="020B0604020202020204" pitchFamily="34" charset="0"/>
              <a:cs typeface="Arial" panose="020B0604020202020204" pitchFamily="34" charset="0"/>
            </a:rPr>
            <a:t>2.</a:t>
          </a:r>
          <a:endParaRPr lang="en-GB" sz="1800" b="0" dirty="0">
            <a:latin typeface="Arial" panose="020B0604020202020204" pitchFamily="34" charset="0"/>
            <a:cs typeface="Arial" panose="020B0604020202020204" pitchFamily="34" charset="0"/>
          </a:endParaRPr>
        </a:p>
      </dgm:t>
    </dgm:pt>
    <dgm:pt modelId="{CB3BFD2F-C143-456E-853D-1546C404F4C2}" type="parTrans" cxnId="{6FA03A0F-F976-416E-96EC-E27277439560}">
      <dgm:prSet/>
      <dgm:spPr/>
      <dgm:t>
        <a:bodyPr/>
        <a:lstStyle/>
        <a:p>
          <a:endParaRPr lang="en-GB" sz="1800">
            <a:latin typeface="Arial" panose="020B0604020202020204" pitchFamily="34" charset="0"/>
            <a:cs typeface="Arial" panose="020B0604020202020204" pitchFamily="34" charset="0"/>
          </a:endParaRPr>
        </a:p>
      </dgm:t>
    </dgm:pt>
    <dgm:pt modelId="{DCBBD395-641E-42AF-916D-31A3DDC527D8}" type="sibTrans" cxnId="{6FA03A0F-F976-416E-96EC-E27277439560}">
      <dgm:prSet/>
      <dgm:spPr/>
      <dgm:t>
        <a:bodyPr/>
        <a:lstStyle/>
        <a:p>
          <a:endParaRPr lang="en-GB" sz="1800">
            <a:latin typeface="Arial" panose="020B0604020202020204" pitchFamily="34" charset="0"/>
            <a:cs typeface="Arial" panose="020B0604020202020204" pitchFamily="34" charset="0"/>
          </a:endParaRPr>
        </a:p>
      </dgm:t>
    </dgm:pt>
    <dgm:pt modelId="{B9120316-488E-428C-9C02-256C01E7D46C}">
      <dgm:prSet phldrT="[Text]" custT="1"/>
      <dgm:spPr/>
      <dgm:t>
        <a:bodyPr/>
        <a:lstStyle/>
        <a:p>
          <a:r>
            <a:rPr lang="en-US" sz="1800" b="1" dirty="0" smtClean="0"/>
            <a:t>Configure the beans that are to be wired: </a:t>
          </a:r>
          <a:r>
            <a:rPr lang="en-US" sz="1800" dirty="0" smtClean="0">
              <a:solidFill>
                <a:schemeClr val="tx1"/>
              </a:solidFill>
              <a:effectLst/>
              <a:latin typeface="Arial" charset="0"/>
              <a:ea typeface="+mn-ea"/>
              <a:cs typeface="+mn-cs"/>
            </a:rPr>
            <a:t>Configure the beans by defining all the parameters and methods for the bean that enable you to manage beans programmatically.  </a:t>
          </a:r>
          <a:endParaRPr lang="en-GB" sz="1800" b="0" dirty="0">
            <a:latin typeface="Arial" panose="020B0604020202020204" pitchFamily="34" charset="0"/>
            <a:cs typeface="Arial" panose="020B0604020202020204" pitchFamily="34" charset="0"/>
          </a:endParaRPr>
        </a:p>
      </dgm:t>
    </dgm:pt>
    <dgm:pt modelId="{E278519D-DB93-4BBB-9F86-4C660E5FC912}" type="parTrans" cxnId="{C01B70EF-3003-4A18-99FF-D13FA63F40FE}">
      <dgm:prSet/>
      <dgm:spPr/>
      <dgm:t>
        <a:bodyPr/>
        <a:lstStyle/>
        <a:p>
          <a:endParaRPr lang="en-GB" sz="1800">
            <a:latin typeface="Arial" panose="020B0604020202020204" pitchFamily="34" charset="0"/>
            <a:cs typeface="Arial" panose="020B0604020202020204" pitchFamily="34" charset="0"/>
          </a:endParaRPr>
        </a:p>
      </dgm:t>
    </dgm:pt>
    <dgm:pt modelId="{CE73D2E9-44D7-4639-8006-80B877E6B94E}" type="sibTrans" cxnId="{C01B70EF-3003-4A18-99FF-D13FA63F40FE}">
      <dgm:prSet/>
      <dgm:spPr/>
      <dgm:t>
        <a:bodyPr/>
        <a:lstStyle/>
        <a:p>
          <a:endParaRPr lang="en-GB" sz="1800">
            <a:latin typeface="Arial" panose="020B0604020202020204" pitchFamily="34" charset="0"/>
            <a:cs typeface="Arial" panose="020B0604020202020204" pitchFamily="34" charset="0"/>
          </a:endParaRPr>
        </a:p>
      </dgm:t>
    </dgm:pt>
    <dgm:pt modelId="{F91833E0-479A-494F-9074-A5D2AFEE93C4}">
      <dgm:prSet phldrT="[Text]" custT="1"/>
      <dgm:spPr/>
      <dgm:t>
        <a:bodyPr/>
        <a:lstStyle/>
        <a:p>
          <a:r>
            <a:rPr lang="en-GB" sz="1800" b="0" dirty="0" smtClean="0">
              <a:latin typeface="Arial" panose="020B0604020202020204" pitchFamily="34" charset="0"/>
              <a:cs typeface="Arial" panose="020B0604020202020204" pitchFamily="34" charset="0"/>
            </a:rPr>
            <a:t>3.</a:t>
          </a:r>
          <a:endParaRPr lang="en-GB" sz="1800" b="0" dirty="0">
            <a:latin typeface="Arial" panose="020B0604020202020204" pitchFamily="34" charset="0"/>
            <a:cs typeface="Arial" panose="020B0604020202020204" pitchFamily="34" charset="0"/>
          </a:endParaRPr>
        </a:p>
      </dgm:t>
    </dgm:pt>
    <dgm:pt modelId="{B658CBB8-0F47-4FAE-9236-047C175003D4}" type="parTrans" cxnId="{D096D830-74E5-4A9D-8172-82E41F5D48F5}">
      <dgm:prSet/>
      <dgm:spPr/>
      <dgm:t>
        <a:bodyPr/>
        <a:lstStyle/>
        <a:p>
          <a:endParaRPr lang="en-US"/>
        </a:p>
      </dgm:t>
    </dgm:pt>
    <dgm:pt modelId="{FDE6F26C-8D35-4145-91B8-841D47775898}" type="sibTrans" cxnId="{D096D830-74E5-4A9D-8172-82E41F5D48F5}">
      <dgm:prSet/>
      <dgm:spPr/>
      <dgm:t>
        <a:bodyPr/>
        <a:lstStyle/>
        <a:p>
          <a:endParaRPr lang="en-US"/>
        </a:p>
      </dgm:t>
    </dgm:pt>
    <dgm:pt modelId="{D288A648-5993-466B-80FC-A10CF0EFA277}">
      <dgm:prSet phldrT="[Text]" custT="1"/>
      <dgm:spPr/>
      <dgm:t>
        <a:bodyPr/>
        <a:lstStyle/>
        <a:p>
          <a:r>
            <a:rPr lang="en-GB" sz="1800" b="1" dirty="0" smtClean="0"/>
            <a:t>Write the main class that calls the beans: </a:t>
          </a:r>
          <a:r>
            <a:rPr lang="en-US" sz="1800" dirty="0" smtClean="0">
              <a:solidFill>
                <a:schemeClr val="tx1"/>
              </a:solidFill>
              <a:effectLst/>
              <a:latin typeface="Arial" charset="0"/>
              <a:ea typeface="+mn-ea"/>
              <a:cs typeface="+mn-cs"/>
            </a:rPr>
            <a:t>Once the beans are configured, you need to call on the application to implement them. In other words, you execute the application by writing a Main class. </a:t>
          </a:r>
          <a:endParaRPr lang="en-GB" sz="1800" b="1" dirty="0"/>
        </a:p>
      </dgm:t>
    </dgm:pt>
    <dgm:pt modelId="{AC15882B-F23F-459E-8832-00BBF036ACB9}" type="parTrans" cxnId="{E7D169CF-82E4-4CEE-AA2B-A65F170C22B8}">
      <dgm:prSet/>
      <dgm:spPr/>
      <dgm:t>
        <a:bodyPr/>
        <a:lstStyle/>
        <a:p>
          <a:endParaRPr lang="en-US"/>
        </a:p>
      </dgm:t>
    </dgm:pt>
    <dgm:pt modelId="{A55EBE51-B75E-4428-AB59-8740E1B71876}" type="sibTrans" cxnId="{E7D169CF-82E4-4CEE-AA2B-A65F170C22B8}">
      <dgm:prSet/>
      <dgm:spPr/>
      <dgm:t>
        <a:bodyPr/>
        <a:lstStyle/>
        <a:p>
          <a:endParaRPr lang="en-US"/>
        </a:p>
      </dgm:t>
    </dgm:pt>
    <dgm:pt modelId="{5FD9627F-2B6C-40C2-A1A5-129F1C70D7AD}">
      <dgm:prSet phldrT="[Text]" custT="1"/>
      <dgm:spPr/>
      <dgm:t>
        <a:bodyPr/>
        <a:lstStyle/>
        <a:p>
          <a:r>
            <a:rPr lang="en-GB" sz="1800" b="1" dirty="0" smtClean="0"/>
            <a:t>4.</a:t>
          </a:r>
          <a:endParaRPr lang="en-GB" sz="1800" b="1" dirty="0"/>
        </a:p>
      </dgm:t>
    </dgm:pt>
    <dgm:pt modelId="{22EC89D4-38E9-4F67-AA1E-EDF03E65768E}" type="parTrans" cxnId="{99A931FB-ADAE-4465-9BD2-645663DB0847}">
      <dgm:prSet/>
      <dgm:spPr/>
      <dgm:t>
        <a:bodyPr/>
        <a:lstStyle/>
        <a:p>
          <a:endParaRPr lang="en-US"/>
        </a:p>
      </dgm:t>
    </dgm:pt>
    <dgm:pt modelId="{50276499-B588-4815-A51E-258B1E18AC77}" type="sibTrans" cxnId="{99A931FB-ADAE-4465-9BD2-645663DB0847}">
      <dgm:prSet/>
      <dgm:spPr/>
      <dgm:t>
        <a:bodyPr/>
        <a:lstStyle/>
        <a:p>
          <a:endParaRPr lang="en-US"/>
        </a:p>
      </dgm:t>
    </dgm:pt>
    <dgm:pt modelId="{0AD87AC2-F4A0-41E2-8B45-DA8ED0B11DFD}">
      <dgm:prSet phldrT="[Text]" custT="1"/>
      <dgm:spPr/>
      <dgm:t>
        <a:bodyPr/>
        <a:lstStyle/>
        <a:p>
          <a:r>
            <a:rPr lang="en-GB" sz="1800" b="1" dirty="0" smtClean="0"/>
            <a:t>Wire the beans: </a:t>
          </a:r>
          <a:r>
            <a:rPr lang="en-US" sz="1800" b="0" dirty="0" smtClean="0">
              <a:solidFill>
                <a:schemeClr val="tx1"/>
              </a:solidFill>
              <a:effectLst/>
              <a:latin typeface="Arial" charset="0"/>
              <a:ea typeface="+mn-ea"/>
              <a:cs typeface="+mn-cs"/>
            </a:rPr>
            <a:t>Wiring beans is done at run time. You wire beans by defining the DI between them in the code of the Main class. </a:t>
          </a:r>
          <a:endParaRPr lang="en-GB" sz="1800" b="1" dirty="0"/>
        </a:p>
      </dgm:t>
    </dgm:pt>
    <dgm:pt modelId="{7A2B203E-18E6-412D-981E-A2747CAF92EB}" type="parTrans" cxnId="{67C5F5B3-5F30-4E11-BAA8-D6289E5F53D3}">
      <dgm:prSet/>
      <dgm:spPr/>
      <dgm:t>
        <a:bodyPr/>
        <a:lstStyle/>
        <a:p>
          <a:endParaRPr lang="en-US"/>
        </a:p>
      </dgm:t>
    </dgm:pt>
    <dgm:pt modelId="{5C6B0393-0718-4E8C-BDCC-39FA6B12F02B}" type="sibTrans" cxnId="{67C5F5B3-5F30-4E11-BAA8-D6289E5F53D3}">
      <dgm:prSet/>
      <dgm:spPr/>
      <dgm:t>
        <a:bodyPr/>
        <a:lstStyle/>
        <a:p>
          <a:endParaRPr lang="en-US"/>
        </a:p>
      </dgm:t>
    </dgm:pt>
    <dgm:pt modelId="{4D74A450-9156-4CF8-A93C-19B57D292AFC}" type="pres">
      <dgm:prSet presAssocID="{1416DD7C-FF43-41C5-AFD8-2D5109864CA3}" presName="linearFlow" presStyleCnt="0">
        <dgm:presLayoutVars>
          <dgm:dir/>
          <dgm:animLvl val="lvl"/>
          <dgm:resizeHandles val="exact"/>
        </dgm:presLayoutVars>
      </dgm:prSet>
      <dgm:spPr/>
      <dgm:t>
        <a:bodyPr/>
        <a:lstStyle/>
        <a:p>
          <a:endParaRPr lang="en-GB"/>
        </a:p>
      </dgm:t>
    </dgm:pt>
    <dgm:pt modelId="{A4ED6CDD-5557-4008-9EB4-7C2CF50D4DC3}" type="pres">
      <dgm:prSet presAssocID="{6CA06E57-6824-49AF-BC22-B690DCDA9A09}" presName="composite" presStyleCnt="0"/>
      <dgm:spPr/>
      <dgm:t>
        <a:bodyPr/>
        <a:lstStyle/>
        <a:p>
          <a:endParaRPr lang="en-GB"/>
        </a:p>
      </dgm:t>
    </dgm:pt>
    <dgm:pt modelId="{66858D2B-F39D-471D-ACCF-0E15C1A4650E}" type="pres">
      <dgm:prSet presAssocID="{6CA06E57-6824-49AF-BC22-B690DCDA9A09}" presName="parentText" presStyleLbl="alignNode1" presStyleIdx="0" presStyleCnt="4">
        <dgm:presLayoutVars>
          <dgm:chMax val="1"/>
          <dgm:bulletEnabled val="1"/>
        </dgm:presLayoutVars>
      </dgm:prSet>
      <dgm:spPr/>
      <dgm:t>
        <a:bodyPr/>
        <a:lstStyle/>
        <a:p>
          <a:endParaRPr lang="en-GB"/>
        </a:p>
      </dgm:t>
    </dgm:pt>
    <dgm:pt modelId="{5739EBE8-8B80-4ADF-B926-BEC625591B5D}" type="pres">
      <dgm:prSet presAssocID="{6CA06E57-6824-49AF-BC22-B690DCDA9A09}" presName="descendantText" presStyleLbl="alignAcc1" presStyleIdx="0" presStyleCnt="4">
        <dgm:presLayoutVars>
          <dgm:bulletEnabled val="1"/>
        </dgm:presLayoutVars>
      </dgm:prSet>
      <dgm:spPr/>
      <dgm:t>
        <a:bodyPr/>
        <a:lstStyle/>
        <a:p>
          <a:endParaRPr lang="en-GB"/>
        </a:p>
      </dgm:t>
    </dgm:pt>
    <dgm:pt modelId="{38154F5F-929A-4F60-AC99-191FFB0463A5}" type="pres">
      <dgm:prSet presAssocID="{33808CA3-A67C-468F-AF2F-7E7995771E95}" presName="sp" presStyleCnt="0"/>
      <dgm:spPr/>
      <dgm:t>
        <a:bodyPr/>
        <a:lstStyle/>
        <a:p>
          <a:endParaRPr lang="en-GB"/>
        </a:p>
      </dgm:t>
    </dgm:pt>
    <dgm:pt modelId="{14BD90EE-8BE6-414C-A7A3-828742873779}" type="pres">
      <dgm:prSet presAssocID="{B974F27B-0247-4DCA-B7CE-C656D9801578}" presName="composite" presStyleCnt="0"/>
      <dgm:spPr/>
      <dgm:t>
        <a:bodyPr/>
        <a:lstStyle/>
        <a:p>
          <a:endParaRPr lang="en-GB"/>
        </a:p>
      </dgm:t>
    </dgm:pt>
    <dgm:pt modelId="{240EA509-2C1F-42FD-B34D-6102F8647DF5}" type="pres">
      <dgm:prSet presAssocID="{B974F27B-0247-4DCA-B7CE-C656D9801578}" presName="parentText" presStyleLbl="alignNode1" presStyleIdx="1" presStyleCnt="4">
        <dgm:presLayoutVars>
          <dgm:chMax val="1"/>
          <dgm:bulletEnabled val="1"/>
        </dgm:presLayoutVars>
      </dgm:prSet>
      <dgm:spPr/>
      <dgm:t>
        <a:bodyPr/>
        <a:lstStyle/>
        <a:p>
          <a:endParaRPr lang="en-GB"/>
        </a:p>
      </dgm:t>
    </dgm:pt>
    <dgm:pt modelId="{75E4AF13-531B-42B7-A2E5-4C736CBA64A1}" type="pres">
      <dgm:prSet presAssocID="{B974F27B-0247-4DCA-B7CE-C656D9801578}" presName="descendantText" presStyleLbl="alignAcc1" presStyleIdx="1" presStyleCnt="4">
        <dgm:presLayoutVars>
          <dgm:bulletEnabled val="1"/>
        </dgm:presLayoutVars>
      </dgm:prSet>
      <dgm:spPr/>
      <dgm:t>
        <a:bodyPr/>
        <a:lstStyle/>
        <a:p>
          <a:endParaRPr lang="en-GB"/>
        </a:p>
      </dgm:t>
    </dgm:pt>
    <dgm:pt modelId="{53F6271B-E0FF-483A-87D0-5F431A0D398E}" type="pres">
      <dgm:prSet presAssocID="{DCBBD395-641E-42AF-916D-31A3DDC527D8}" presName="sp" presStyleCnt="0"/>
      <dgm:spPr/>
    </dgm:pt>
    <dgm:pt modelId="{899D5681-ADBE-4484-A54C-42842FC62A42}" type="pres">
      <dgm:prSet presAssocID="{F91833E0-479A-494F-9074-A5D2AFEE93C4}" presName="composite" presStyleCnt="0"/>
      <dgm:spPr/>
    </dgm:pt>
    <dgm:pt modelId="{C9D56456-A2FA-4A6F-AE9D-642EC9395412}" type="pres">
      <dgm:prSet presAssocID="{F91833E0-479A-494F-9074-A5D2AFEE93C4}" presName="parentText" presStyleLbl="alignNode1" presStyleIdx="2" presStyleCnt="4">
        <dgm:presLayoutVars>
          <dgm:chMax val="1"/>
          <dgm:bulletEnabled val="1"/>
        </dgm:presLayoutVars>
      </dgm:prSet>
      <dgm:spPr/>
      <dgm:t>
        <a:bodyPr/>
        <a:lstStyle/>
        <a:p>
          <a:endParaRPr lang="en-US"/>
        </a:p>
      </dgm:t>
    </dgm:pt>
    <dgm:pt modelId="{A71922F8-54DC-4ED7-B0F8-3FAC1BE818EE}" type="pres">
      <dgm:prSet presAssocID="{F91833E0-479A-494F-9074-A5D2AFEE93C4}" presName="descendantText" presStyleLbl="alignAcc1" presStyleIdx="2" presStyleCnt="4">
        <dgm:presLayoutVars>
          <dgm:bulletEnabled val="1"/>
        </dgm:presLayoutVars>
      </dgm:prSet>
      <dgm:spPr/>
      <dgm:t>
        <a:bodyPr/>
        <a:lstStyle/>
        <a:p>
          <a:endParaRPr lang="en-US"/>
        </a:p>
      </dgm:t>
    </dgm:pt>
    <dgm:pt modelId="{5ECBFD55-1B7F-454B-B9DC-E0117F078333}" type="pres">
      <dgm:prSet presAssocID="{FDE6F26C-8D35-4145-91B8-841D47775898}" presName="sp" presStyleCnt="0"/>
      <dgm:spPr/>
    </dgm:pt>
    <dgm:pt modelId="{5AA1579D-3BBD-4F39-A8B6-AB8BE1C57A9B}" type="pres">
      <dgm:prSet presAssocID="{5FD9627F-2B6C-40C2-A1A5-129F1C70D7AD}" presName="composite" presStyleCnt="0"/>
      <dgm:spPr/>
    </dgm:pt>
    <dgm:pt modelId="{321D4A4E-E07F-47E6-B9A3-D66DE85C2056}" type="pres">
      <dgm:prSet presAssocID="{5FD9627F-2B6C-40C2-A1A5-129F1C70D7AD}" presName="parentText" presStyleLbl="alignNode1" presStyleIdx="3" presStyleCnt="4">
        <dgm:presLayoutVars>
          <dgm:chMax val="1"/>
          <dgm:bulletEnabled val="1"/>
        </dgm:presLayoutVars>
      </dgm:prSet>
      <dgm:spPr/>
      <dgm:t>
        <a:bodyPr/>
        <a:lstStyle/>
        <a:p>
          <a:endParaRPr lang="en-US"/>
        </a:p>
      </dgm:t>
    </dgm:pt>
    <dgm:pt modelId="{DBF128A9-E6BF-4C40-BF56-AAC8E2093ED1}" type="pres">
      <dgm:prSet presAssocID="{5FD9627F-2B6C-40C2-A1A5-129F1C70D7AD}" presName="descendantText" presStyleLbl="alignAcc1" presStyleIdx="3" presStyleCnt="4">
        <dgm:presLayoutVars>
          <dgm:bulletEnabled val="1"/>
        </dgm:presLayoutVars>
      </dgm:prSet>
      <dgm:spPr/>
      <dgm:t>
        <a:bodyPr/>
        <a:lstStyle/>
        <a:p>
          <a:endParaRPr lang="en-US"/>
        </a:p>
      </dgm:t>
    </dgm:pt>
  </dgm:ptLst>
  <dgm:cxnLst>
    <dgm:cxn modelId="{17515015-82C9-47DF-81E3-FF077F23E837}" type="presOf" srcId="{B974F27B-0247-4DCA-B7CE-C656D9801578}" destId="{240EA509-2C1F-42FD-B34D-6102F8647DF5}" srcOrd="0" destOrd="0" presId="urn:microsoft.com/office/officeart/2005/8/layout/chevron2"/>
    <dgm:cxn modelId="{2750C685-D503-40BD-8CC3-4AD2479B8699}" type="presOf" srcId="{7471838A-9A1E-4A9A-836F-247B449DA1C8}" destId="{5739EBE8-8B80-4ADF-B926-BEC625591B5D}" srcOrd="0" destOrd="0" presId="urn:microsoft.com/office/officeart/2005/8/layout/chevron2"/>
    <dgm:cxn modelId="{01E4F7EE-DFAC-45AC-AC9E-FDDB4CAC830B}" type="presOf" srcId="{B9120316-488E-428C-9C02-256C01E7D46C}" destId="{75E4AF13-531B-42B7-A2E5-4C736CBA64A1}" srcOrd="0" destOrd="0" presId="urn:microsoft.com/office/officeart/2005/8/layout/chevron2"/>
    <dgm:cxn modelId="{C01B70EF-3003-4A18-99FF-D13FA63F40FE}" srcId="{B974F27B-0247-4DCA-B7CE-C656D9801578}" destId="{B9120316-488E-428C-9C02-256C01E7D46C}" srcOrd="0" destOrd="0" parTransId="{E278519D-DB93-4BBB-9F86-4C660E5FC912}" sibTransId="{CE73D2E9-44D7-4639-8006-80B877E6B94E}"/>
    <dgm:cxn modelId="{4827EED7-5232-4916-A087-B92F1EC0C78B}" type="presOf" srcId="{D288A648-5993-466B-80FC-A10CF0EFA277}" destId="{A71922F8-54DC-4ED7-B0F8-3FAC1BE818EE}" srcOrd="0" destOrd="0" presId="urn:microsoft.com/office/officeart/2005/8/layout/chevron2"/>
    <dgm:cxn modelId="{2BE7475A-423A-4892-8661-13BF10F3AA5F}" type="presOf" srcId="{F91833E0-479A-494F-9074-A5D2AFEE93C4}" destId="{C9D56456-A2FA-4A6F-AE9D-642EC9395412}" srcOrd="0" destOrd="0" presId="urn:microsoft.com/office/officeart/2005/8/layout/chevron2"/>
    <dgm:cxn modelId="{D096D830-74E5-4A9D-8172-82E41F5D48F5}" srcId="{1416DD7C-FF43-41C5-AFD8-2D5109864CA3}" destId="{F91833E0-479A-494F-9074-A5D2AFEE93C4}" srcOrd="2" destOrd="0" parTransId="{B658CBB8-0F47-4FAE-9236-047C175003D4}" sibTransId="{FDE6F26C-8D35-4145-91B8-841D47775898}"/>
    <dgm:cxn modelId="{CD5548D4-4986-4E4C-BC68-068284E0E873}" type="presOf" srcId="{1416DD7C-FF43-41C5-AFD8-2D5109864CA3}" destId="{4D74A450-9156-4CF8-A93C-19B57D292AFC}" srcOrd="0" destOrd="0" presId="urn:microsoft.com/office/officeart/2005/8/layout/chevron2"/>
    <dgm:cxn modelId="{E7D169CF-82E4-4CEE-AA2B-A65F170C22B8}" srcId="{F91833E0-479A-494F-9074-A5D2AFEE93C4}" destId="{D288A648-5993-466B-80FC-A10CF0EFA277}" srcOrd="0" destOrd="0" parTransId="{AC15882B-F23F-459E-8832-00BBF036ACB9}" sibTransId="{A55EBE51-B75E-4428-AB59-8740E1B71876}"/>
    <dgm:cxn modelId="{C5904889-609A-4FC8-9D0A-F9083A55149F}" srcId="{1416DD7C-FF43-41C5-AFD8-2D5109864CA3}" destId="{6CA06E57-6824-49AF-BC22-B690DCDA9A09}" srcOrd="0" destOrd="0" parTransId="{12781F07-1DBE-4187-A5AB-C8387062800A}" sibTransId="{33808CA3-A67C-468F-AF2F-7E7995771E95}"/>
    <dgm:cxn modelId="{2289CF4F-116A-4A11-95CF-C24620C193FE}" type="presOf" srcId="{0AD87AC2-F4A0-41E2-8B45-DA8ED0B11DFD}" destId="{DBF128A9-E6BF-4C40-BF56-AAC8E2093ED1}" srcOrd="0" destOrd="0" presId="urn:microsoft.com/office/officeart/2005/8/layout/chevron2"/>
    <dgm:cxn modelId="{65F0BCD2-8738-48ED-B1F5-526D8A00DBCD}" type="presOf" srcId="{6CA06E57-6824-49AF-BC22-B690DCDA9A09}" destId="{66858D2B-F39D-471D-ACCF-0E15C1A4650E}" srcOrd="0" destOrd="0" presId="urn:microsoft.com/office/officeart/2005/8/layout/chevron2"/>
    <dgm:cxn modelId="{1011BE80-C6ED-481B-86B6-63752254B323}" srcId="{6CA06E57-6824-49AF-BC22-B690DCDA9A09}" destId="{7471838A-9A1E-4A9A-836F-247B449DA1C8}" srcOrd="0" destOrd="0" parTransId="{E36F4723-0E13-4F16-877E-F88FF1449344}" sibTransId="{6B1765B6-8D17-424B-BC31-AE4CD86DCDF6}"/>
    <dgm:cxn modelId="{99A931FB-ADAE-4465-9BD2-645663DB0847}" srcId="{1416DD7C-FF43-41C5-AFD8-2D5109864CA3}" destId="{5FD9627F-2B6C-40C2-A1A5-129F1C70D7AD}" srcOrd="3" destOrd="0" parTransId="{22EC89D4-38E9-4F67-AA1E-EDF03E65768E}" sibTransId="{50276499-B588-4815-A51E-258B1E18AC77}"/>
    <dgm:cxn modelId="{6FA03A0F-F976-416E-96EC-E27277439560}" srcId="{1416DD7C-FF43-41C5-AFD8-2D5109864CA3}" destId="{B974F27B-0247-4DCA-B7CE-C656D9801578}" srcOrd="1" destOrd="0" parTransId="{CB3BFD2F-C143-456E-853D-1546C404F4C2}" sibTransId="{DCBBD395-641E-42AF-916D-31A3DDC527D8}"/>
    <dgm:cxn modelId="{928A01B7-9AFD-4248-BB23-CE208F9EF024}" type="presOf" srcId="{5FD9627F-2B6C-40C2-A1A5-129F1C70D7AD}" destId="{321D4A4E-E07F-47E6-B9A3-D66DE85C2056}" srcOrd="0" destOrd="0" presId="urn:microsoft.com/office/officeart/2005/8/layout/chevron2"/>
    <dgm:cxn modelId="{67C5F5B3-5F30-4E11-BAA8-D6289E5F53D3}" srcId="{5FD9627F-2B6C-40C2-A1A5-129F1C70D7AD}" destId="{0AD87AC2-F4A0-41E2-8B45-DA8ED0B11DFD}" srcOrd="0" destOrd="0" parTransId="{7A2B203E-18E6-412D-981E-A2747CAF92EB}" sibTransId="{5C6B0393-0718-4E8C-BDCC-39FA6B12F02B}"/>
    <dgm:cxn modelId="{56D6B880-EC43-4BB4-A584-EEE3A6E1E86E}" type="presParOf" srcId="{4D74A450-9156-4CF8-A93C-19B57D292AFC}" destId="{A4ED6CDD-5557-4008-9EB4-7C2CF50D4DC3}" srcOrd="0" destOrd="0" presId="urn:microsoft.com/office/officeart/2005/8/layout/chevron2"/>
    <dgm:cxn modelId="{E684A7F6-DDA4-4CFA-8739-1DF1EF928497}" type="presParOf" srcId="{A4ED6CDD-5557-4008-9EB4-7C2CF50D4DC3}" destId="{66858D2B-F39D-471D-ACCF-0E15C1A4650E}" srcOrd="0" destOrd="0" presId="urn:microsoft.com/office/officeart/2005/8/layout/chevron2"/>
    <dgm:cxn modelId="{7D4B84CF-BDC8-4AD1-966C-B8F612680120}" type="presParOf" srcId="{A4ED6CDD-5557-4008-9EB4-7C2CF50D4DC3}" destId="{5739EBE8-8B80-4ADF-B926-BEC625591B5D}" srcOrd="1" destOrd="0" presId="urn:microsoft.com/office/officeart/2005/8/layout/chevron2"/>
    <dgm:cxn modelId="{01A0FA58-0422-4559-AC2F-58A63B3155DB}" type="presParOf" srcId="{4D74A450-9156-4CF8-A93C-19B57D292AFC}" destId="{38154F5F-929A-4F60-AC99-191FFB0463A5}" srcOrd="1" destOrd="0" presId="urn:microsoft.com/office/officeart/2005/8/layout/chevron2"/>
    <dgm:cxn modelId="{C6D798BC-39E6-4A54-8A72-98AB731B2DD1}" type="presParOf" srcId="{4D74A450-9156-4CF8-A93C-19B57D292AFC}" destId="{14BD90EE-8BE6-414C-A7A3-828742873779}" srcOrd="2" destOrd="0" presId="urn:microsoft.com/office/officeart/2005/8/layout/chevron2"/>
    <dgm:cxn modelId="{AA56A13A-8FC6-45B8-A089-FF9F63888D2F}" type="presParOf" srcId="{14BD90EE-8BE6-414C-A7A3-828742873779}" destId="{240EA509-2C1F-42FD-B34D-6102F8647DF5}" srcOrd="0" destOrd="0" presId="urn:microsoft.com/office/officeart/2005/8/layout/chevron2"/>
    <dgm:cxn modelId="{9270350D-1037-49CB-B413-A7BA531CE6CD}" type="presParOf" srcId="{14BD90EE-8BE6-414C-A7A3-828742873779}" destId="{75E4AF13-531B-42B7-A2E5-4C736CBA64A1}" srcOrd="1" destOrd="0" presId="urn:microsoft.com/office/officeart/2005/8/layout/chevron2"/>
    <dgm:cxn modelId="{F7CF84E5-EAA1-4E38-9092-28608B3D9D84}" type="presParOf" srcId="{4D74A450-9156-4CF8-A93C-19B57D292AFC}" destId="{53F6271B-E0FF-483A-87D0-5F431A0D398E}" srcOrd="3" destOrd="0" presId="urn:microsoft.com/office/officeart/2005/8/layout/chevron2"/>
    <dgm:cxn modelId="{9BC7D4AC-54ED-4083-873D-9240B47DB458}" type="presParOf" srcId="{4D74A450-9156-4CF8-A93C-19B57D292AFC}" destId="{899D5681-ADBE-4484-A54C-42842FC62A42}" srcOrd="4" destOrd="0" presId="urn:microsoft.com/office/officeart/2005/8/layout/chevron2"/>
    <dgm:cxn modelId="{91210B92-5825-400F-9848-757B6AA27C03}" type="presParOf" srcId="{899D5681-ADBE-4484-A54C-42842FC62A42}" destId="{C9D56456-A2FA-4A6F-AE9D-642EC9395412}" srcOrd="0" destOrd="0" presId="urn:microsoft.com/office/officeart/2005/8/layout/chevron2"/>
    <dgm:cxn modelId="{90BB842D-F108-4650-8346-C8CAAFD0A4DB}" type="presParOf" srcId="{899D5681-ADBE-4484-A54C-42842FC62A42}" destId="{A71922F8-54DC-4ED7-B0F8-3FAC1BE818EE}" srcOrd="1" destOrd="0" presId="urn:microsoft.com/office/officeart/2005/8/layout/chevron2"/>
    <dgm:cxn modelId="{DE5D9C90-C9B9-44C5-9D3E-972DBC664949}" type="presParOf" srcId="{4D74A450-9156-4CF8-A93C-19B57D292AFC}" destId="{5ECBFD55-1B7F-454B-B9DC-E0117F078333}" srcOrd="5" destOrd="0" presId="urn:microsoft.com/office/officeart/2005/8/layout/chevron2"/>
    <dgm:cxn modelId="{7EA1A7C6-807C-4A9A-886B-E1894DDD3E47}" type="presParOf" srcId="{4D74A450-9156-4CF8-A93C-19B57D292AFC}" destId="{5AA1579D-3BBD-4F39-A8B6-AB8BE1C57A9B}" srcOrd="6" destOrd="0" presId="urn:microsoft.com/office/officeart/2005/8/layout/chevron2"/>
    <dgm:cxn modelId="{A05CAD18-17F3-454A-9D95-99F3A8A6DC19}" type="presParOf" srcId="{5AA1579D-3BBD-4F39-A8B6-AB8BE1C57A9B}" destId="{321D4A4E-E07F-47E6-B9A3-D66DE85C2056}" srcOrd="0" destOrd="0" presId="urn:microsoft.com/office/officeart/2005/8/layout/chevron2"/>
    <dgm:cxn modelId="{39C213AD-4F7D-4CA4-A891-5AD4FADDDADC}" type="presParOf" srcId="{5AA1579D-3BBD-4F39-A8B6-AB8BE1C57A9B}" destId="{DBF128A9-E6BF-4C40-BF56-AAC8E2093ED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416DD7C-FF43-41C5-AFD8-2D5109864CA3}" type="doc">
      <dgm:prSet loTypeId="urn:microsoft.com/office/officeart/2005/8/layout/chevron2" loCatId="process" qsTypeId="urn:microsoft.com/office/officeart/2005/8/quickstyle/simple1" qsCatId="simple" csTypeId="urn:microsoft.com/office/officeart/2005/8/colors/accent1_1" csCatId="accent1" phldr="1"/>
      <dgm:spPr/>
      <dgm:t>
        <a:bodyPr/>
        <a:lstStyle/>
        <a:p>
          <a:endParaRPr lang="en-GB"/>
        </a:p>
      </dgm:t>
    </dgm:pt>
    <dgm:pt modelId="{B974F27B-0247-4DCA-B7CE-C656D9801578}">
      <dgm:prSet phldrT="[Text]" custT="1"/>
      <dgm:spPr/>
      <dgm:t>
        <a:bodyPr anchor="b"/>
        <a:lstStyle/>
        <a:p>
          <a:r>
            <a:rPr lang="en-US" sz="1800" b="1" dirty="0" smtClean="0">
              <a:latin typeface="Arial" panose="020B0604020202020204" pitchFamily="34" charset="0"/>
              <a:cs typeface="Arial" panose="020B0604020202020204" pitchFamily="34" charset="0"/>
            </a:rPr>
            <a:t>1.</a:t>
          </a:r>
          <a:endParaRPr lang="en-GB" sz="1800" b="1" dirty="0">
            <a:latin typeface="Arial" panose="020B0604020202020204" pitchFamily="34" charset="0"/>
            <a:cs typeface="Arial" panose="020B0604020202020204" pitchFamily="34" charset="0"/>
          </a:endParaRPr>
        </a:p>
      </dgm:t>
    </dgm:pt>
    <dgm:pt modelId="{CB3BFD2F-C143-456E-853D-1546C404F4C2}" type="parTrans" cxnId="{6FA03A0F-F976-416E-96EC-E27277439560}">
      <dgm:prSet/>
      <dgm:spPr/>
      <dgm:t>
        <a:bodyPr/>
        <a:lstStyle/>
        <a:p>
          <a:endParaRPr lang="en-GB" sz="1800">
            <a:latin typeface="Arial" panose="020B0604020202020204" pitchFamily="34" charset="0"/>
            <a:cs typeface="Arial" panose="020B0604020202020204" pitchFamily="34" charset="0"/>
          </a:endParaRPr>
        </a:p>
      </dgm:t>
    </dgm:pt>
    <dgm:pt modelId="{DCBBD395-641E-42AF-916D-31A3DDC527D8}" type="sibTrans" cxnId="{6FA03A0F-F976-416E-96EC-E27277439560}">
      <dgm:prSet/>
      <dgm:spPr/>
      <dgm:t>
        <a:bodyPr/>
        <a:lstStyle/>
        <a:p>
          <a:endParaRPr lang="en-GB" sz="1800">
            <a:latin typeface="Arial" panose="020B0604020202020204" pitchFamily="34" charset="0"/>
            <a:cs typeface="Arial" panose="020B0604020202020204" pitchFamily="34" charset="0"/>
          </a:endParaRPr>
        </a:p>
      </dgm:t>
    </dgm:pt>
    <dgm:pt modelId="{B9120316-488E-428C-9C02-256C01E7D46C}">
      <dgm:prSet phldrT="[Text]" custT="1"/>
      <dgm:spPr/>
      <dgm:t>
        <a:bodyPr/>
        <a:lstStyle/>
        <a:p>
          <a:r>
            <a:rPr lang="en-US" sz="1800" b="1" dirty="0" smtClean="0"/>
            <a:t>Configure the beans: </a:t>
          </a:r>
          <a:r>
            <a:rPr lang="en-US" sz="1800" dirty="0" smtClean="0">
              <a:solidFill>
                <a:schemeClr val="tx1"/>
              </a:solidFill>
              <a:effectLst/>
              <a:latin typeface="Arial" charset="0"/>
              <a:ea typeface="+mn-ea"/>
              <a:cs typeface="+mn-cs"/>
            </a:rPr>
            <a:t>Configure the </a:t>
          </a:r>
          <a:r>
            <a:rPr lang="en-US" sz="1800" dirty="0" smtClean="0"/>
            <a:t>application using the innerBean.xml file</a:t>
          </a:r>
          <a:endParaRPr lang="en-GB" sz="1800" b="0" dirty="0">
            <a:latin typeface="Arial" panose="020B0604020202020204" pitchFamily="34" charset="0"/>
            <a:cs typeface="Arial" panose="020B0604020202020204" pitchFamily="34" charset="0"/>
          </a:endParaRPr>
        </a:p>
      </dgm:t>
    </dgm:pt>
    <dgm:pt modelId="{E278519D-DB93-4BBB-9F86-4C660E5FC912}" type="parTrans" cxnId="{C01B70EF-3003-4A18-99FF-D13FA63F40FE}">
      <dgm:prSet/>
      <dgm:spPr/>
      <dgm:t>
        <a:bodyPr/>
        <a:lstStyle/>
        <a:p>
          <a:endParaRPr lang="en-GB" sz="1800">
            <a:latin typeface="Arial" panose="020B0604020202020204" pitchFamily="34" charset="0"/>
            <a:cs typeface="Arial" panose="020B0604020202020204" pitchFamily="34" charset="0"/>
          </a:endParaRPr>
        </a:p>
      </dgm:t>
    </dgm:pt>
    <dgm:pt modelId="{CE73D2E9-44D7-4639-8006-80B877E6B94E}" type="sibTrans" cxnId="{C01B70EF-3003-4A18-99FF-D13FA63F40FE}">
      <dgm:prSet/>
      <dgm:spPr/>
      <dgm:t>
        <a:bodyPr/>
        <a:lstStyle/>
        <a:p>
          <a:endParaRPr lang="en-GB" sz="1800">
            <a:latin typeface="Arial" panose="020B0604020202020204" pitchFamily="34" charset="0"/>
            <a:cs typeface="Arial" panose="020B0604020202020204" pitchFamily="34" charset="0"/>
          </a:endParaRPr>
        </a:p>
      </dgm:t>
    </dgm:pt>
    <dgm:pt modelId="{5FD9627F-2B6C-40C2-A1A5-129F1C70D7AD}">
      <dgm:prSet phldrT="[Text]" custT="1"/>
      <dgm:spPr/>
      <dgm:t>
        <a:bodyPr/>
        <a:lstStyle/>
        <a:p>
          <a:r>
            <a:rPr lang="en-GB" sz="1800" b="1" dirty="0" smtClean="0"/>
            <a:t>2.</a:t>
          </a:r>
          <a:endParaRPr lang="en-GB" sz="1800" b="1" dirty="0"/>
        </a:p>
      </dgm:t>
    </dgm:pt>
    <dgm:pt modelId="{22EC89D4-38E9-4F67-AA1E-EDF03E65768E}" type="parTrans" cxnId="{99A931FB-ADAE-4465-9BD2-645663DB0847}">
      <dgm:prSet/>
      <dgm:spPr/>
      <dgm:t>
        <a:bodyPr/>
        <a:lstStyle/>
        <a:p>
          <a:endParaRPr lang="en-US"/>
        </a:p>
      </dgm:t>
    </dgm:pt>
    <dgm:pt modelId="{50276499-B588-4815-A51E-258B1E18AC77}" type="sibTrans" cxnId="{99A931FB-ADAE-4465-9BD2-645663DB0847}">
      <dgm:prSet/>
      <dgm:spPr/>
      <dgm:t>
        <a:bodyPr/>
        <a:lstStyle/>
        <a:p>
          <a:endParaRPr lang="en-US"/>
        </a:p>
      </dgm:t>
    </dgm:pt>
    <dgm:pt modelId="{0AD87AC2-F4A0-41E2-8B45-DA8ED0B11DFD}">
      <dgm:prSet phldrT="[Text]" custT="1"/>
      <dgm:spPr/>
      <dgm:t>
        <a:bodyPr/>
        <a:lstStyle/>
        <a:p>
          <a:r>
            <a:rPr lang="en-GB" sz="1800" b="1" dirty="0" smtClean="0"/>
            <a:t>Wire using inner beans: </a:t>
          </a:r>
          <a:r>
            <a:rPr lang="en-GB" sz="1800" b="0" dirty="0" smtClean="0"/>
            <a:t>N</a:t>
          </a:r>
          <a:r>
            <a:rPr lang="en-US" sz="1800" dirty="0" err="1" smtClean="0"/>
            <a:t>est</a:t>
          </a:r>
          <a:r>
            <a:rPr lang="en-US" sz="1800" dirty="0" smtClean="0"/>
            <a:t> the beans by writing the class </a:t>
          </a:r>
          <a:r>
            <a:rPr lang="en-US" sz="1800" dirty="0" err="1" smtClean="0"/>
            <a:t>InnerBean</a:t>
          </a:r>
          <a:r>
            <a:rPr lang="en-US" sz="1800" dirty="0" smtClean="0"/>
            <a:t> and declaring one bean inside the other. </a:t>
          </a:r>
          <a:r>
            <a:rPr lang="en-US" sz="1800" dirty="0" smtClean="0">
              <a:solidFill>
                <a:srgbClr val="FF0000"/>
              </a:solidFill>
            </a:rPr>
            <a:t>Here, you are defining the </a:t>
          </a:r>
          <a:r>
            <a:rPr lang="en-US" sz="1800" dirty="0" err="1" smtClean="0">
              <a:solidFill>
                <a:srgbClr val="FF0000"/>
              </a:solidFill>
            </a:rPr>
            <a:t>AccountType</a:t>
          </a:r>
          <a:r>
            <a:rPr lang="en-US" sz="1800" dirty="0" smtClean="0">
              <a:solidFill>
                <a:srgbClr val="FF0000"/>
              </a:solidFill>
            </a:rPr>
            <a:t> bean </a:t>
          </a:r>
          <a:r>
            <a:rPr lang="en-US" sz="1800" dirty="0" smtClean="0">
              <a:solidFill>
                <a:srgbClr val="FF0000"/>
              </a:solidFill>
            </a:rPr>
            <a:t>within the </a:t>
          </a:r>
          <a:r>
            <a:rPr lang="en-US" sz="1800" dirty="0" err="1" smtClean="0">
              <a:solidFill>
                <a:srgbClr val="FF0000"/>
              </a:solidFill>
            </a:rPr>
            <a:t>AccountDetails</a:t>
          </a:r>
          <a:r>
            <a:rPr lang="en-US" sz="1800" dirty="0" smtClean="0">
              <a:solidFill>
                <a:srgbClr val="FF0000"/>
              </a:solidFill>
            </a:rPr>
            <a:t> bean</a:t>
          </a:r>
          <a:r>
            <a:rPr lang="en-US" sz="1800" dirty="0" smtClean="0">
              <a:solidFill>
                <a:srgbClr val="FF0000"/>
              </a:solidFill>
            </a:rPr>
            <a:t>. </a:t>
          </a:r>
          <a:endParaRPr lang="en-GB" sz="1800" b="1" dirty="0">
            <a:solidFill>
              <a:srgbClr val="FF0000"/>
            </a:solidFill>
          </a:endParaRPr>
        </a:p>
      </dgm:t>
    </dgm:pt>
    <dgm:pt modelId="{7A2B203E-18E6-412D-981E-A2747CAF92EB}" type="parTrans" cxnId="{67C5F5B3-5F30-4E11-BAA8-D6289E5F53D3}">
      <dgm:prSet/>
      <dgm:spPr/>
      <dgm:t>
        <a:bodyPr/>
        <a:lstStyle/>
        <a:p>
          <a:endParaRPr lang="en-US"/>
        </a:p>
      </dgm:t>
    </dgm:pt>
    <dgm:pt modelId="{5C6B0393-0718-4E8C-BDCC-39FA6B12F02B}" type="sibTrans" cxnId="{67C5F5B3-5F30-4E11-BAA8-D6289E5F53D3}">
      <dgm:prSet/>
      <dgm:spPr/>
      <dgm:t>
        <a:bodyPr/>
        <a:lstStyle/>
        <a:p>
          <a:endParaRPr lang="en-US"/>
        </a:p>
      </dgm:t>
    </dgm:pt>
    <dgm:pt modelId="{4D74A450-9156-4CF8-A93C-19B57D292AFC}" type="pres">
      <dgm:prSet presAssocID="{1416DD7C-FF43-41C5-AFD8-2D5109864CA3}" presName="linearFlow" presStyleCnt="0">
        <dgm:presLayoutVars>
          <dgm:dir/>
          <dgm:animLvl val="lvl"/>
          <dgm:resizeHandles val="exact"/>
        </dgm:presLayoutVars>
      </dgm:prSet>
      <dgm:spPr/>
      <dgm:t>
        <a:bodyPr/>
        <a:lstStyle/>
        <a:p>
          <a:endParaRPr lang="en-GB"/>
        </a:p>
      </dgm:t>
    </dgm:pt>
    <dgm:pt modelId="{14BD90EE-8BE6-414C-A7A3-828742873779}" type="pres">
      <dgm:prSet presAssocID="{B974F27B-0247-4DCA-B7CE-C656D9801578}" presName="composite" presStyleCnt="0"/>
      <dgm:spPr/>
      <dgm:t>
        <a:bodyPr/>
        <a:lstStyle/>
        <a:p>
          <a:endParaRPr lang="en-GB"/>
        </a:p>
      </dgm:t>
    </dgm:pt>
    <dgm:pt modelId="{240EA509-2C1F-42FD-B34D-6102F8647DF5}" type="pres">
      <dgm:prSet presAssocID="{B974F27B-0247-4DCA-B7CE-C656D9801578}" presName="parentText" presStyleLbl="alignNode1" presStyleIdx="0" presStyleCnt="2">
        <dgm:presLayoutVars>
          <dgm:chMax val="1"/>
          <dgm:bulletEnabled val="1"/>
        </dgm:presLayoutVars>
      </dgm:prSet>
      <dgm:spPr/>
      <dgm:t>
        <a:bodyPr/>
        <a:lstStyle/>
        <a:p>
          <a:endParaRPr lang="en-GB"/>
        </a:p>
      </dgm:t>
    </dgm:pt>
    <dgm:pt modelId="{75E4AF13-531B-42B7-A2E5-4C736CBA64A1}" type="pres">
      <dgm:prSet presAssocID="{B974F27B-0247-4DCA-B7CE-C656D9801578}" presName="descendantText" presStyleLbl="alignAcc1" presStyleIdx="0" presStyleCnt="2">
        <dgm:presLayoutVars>
          <dgm:bulletEnabled val="1"/>
        </dgm:presLayoutVars>
      </dgm:prSet>
      <dgm:spPr/>
      <dgm:t>
        <a:bodyPr/>
        <a:lstStyle/>
        <a:p>
          <a:endParaRPr lang="en-GB"/>
        </a:p>
      </dgm:t>
    </dgm:pt>
    <dgm:pt modelId="{53F6271B-E0FF-483A-87D0-5F431A0D398E}" type="pres">
      <dgm:prSet presAssocID="{DCBBD395-641E-42AF-916D-31A3DDC527D8}" presName="sp" presStyleCnt="0"/>
      <dgm:spPr/>
    </dgm:pt>
    <dgm:pt modelId="{5AA1579D-3BBD-4F39-A8B6-AB8BE1C57A9B}" type="pres">
      <dgm:prSet presAssocID="{5FD9627F-2B6C-40C2-A1A5-129F1C70D7AD}" presName="composite" presStyleCnt="0"/>
      <dgm:spPr/>
    </dgm:pt>
    <dgm:pt modelId="{321D4A4E-E07F-47E6-B9A3-D66DE85C2056}" type="pres">
      <dgm:prSet presAssocID="{5FD9627F-2B6C-40C2-A1A5-129F1C70D7AD}" presName="parentText" presStyleLbl="alignNode1" presStyleIdx="1" presStyleCnt="2">
        <dgm:presLayoutVars>
          <dgm:chMax val="1"/>
          <dgm:bulletEnabled val="1"/>
        </dgm:presLayoutVars>
      </dgm:prSet>
      <dgm:spPr/>
      <dgm:t>
        <a:bodyPr/>
        <a:lstStyle/>
        <a:p>
          <a:endParaRPr lang="en-US"/>
        </a:p>
      </dgm:t>
    </dgm:pt>
    <dgm:pt modelId="{DBF128A9-E6BF-4C40-BF56-AAC8E2093ED1}" type="pres">
      <dgm:prSet presAssocID="{5FD9627F-2B6C-40C2-A1A5-129F1C70D7AD}" presName="descendantText" presStyleLbl="alignAcc1" presStyleIdx="1" presStyleCnt="2">
        <dgm:presLayoutVars>
          <dgm:bulletEnabled val="1"/>
        </dgm:presLayoutVars>
      </dgm:prSet>
      <dgm:spPr/>
      <dgm:t>
        <a:bodyPr/>
        <a:lstStyle/>
        <a:p>
          <a:endParaRPr lang="en-US"/>
        </a:p>
      </dgm:t>
    </dgm:pt>
  </dgm:ptLst>
  <dgm:cxnLst>
    <dgm:cxn modelId="{6FA03A0F-F976-416E-96EC-E27277439560}" srcId="{1416DD7C-FF43-41C5-AFD8-2D5109864CA3}" destId="{B974F27B-0247-4DCA-B7CE-C656D9801578}" srcOrd="0" destOrd="0" parTransId="{CB3BFD2F-C143-456E-853D-1546C404F4C2}" sibTransId="{DCBBD395-641E-42AF-916D-31A3DDC527D8}"/>
    <dgm:cxn modelId="{118B131A-3CC2-433A-9199-5CDBAC1C4D60}" type="presOf" srcId="{5FD9627F-2B6C-40C2-A1A5-129F1C70D7AD}" destId="{321D4A4E-E07F-47E6-B9A3-D66DE85C2056}" srcOrd="0" destOrd="0" presId="urn:microsoft.com/office/officeart/2005/8/layout/chevron2"/>
    <dgm:cxn modelId="{99A931FB-ADAE-4465-9BD2-645663DB0847}" srcId="{1416DD7C-FF43-41C5-AFD8-2D5109864CA3}" destId="{5FD9627F-2B6C-40C2-A1A5-129F1C70D7AD}" srcOrd="1" destOrd="0" parTransId="{22EC89D4-38E9-4F67-AA1E-EDF03E65768E}" sibTransId="{50276499-B588-4815-A51E-258B1E18AC77}"/>
    <dgm:cxn modelId="{F38CA73B-3B8D-426B-A06A-E9B39FDAE587}" type="presOf" srcId="{0AD87AC2-F4A0-41E2-8B45-DA8ED0B11DFD}" destId="{DBF128A9-E6BF-4C40-BF56-AAC8E2093ED1}" srcOrd="0" destOrd="0" presId="urn:microsoft.com/office/officeart/2005/8/layout/chevron2"/>
    <dgm:cxn modelId="{C01B70EF-3003-4A18-99FF-D13FA63F40FE}" srcId="{B974F27B-0247-4DCA-B7CE-C656D9801578}" destId="{B9120316-488E-428C-9C02-256C01E7D46C}" srcOrd="0" destOrd="0" parTransId="{E278519D-DB93-4BBB-9F86-4C660E5FC912}" sibTransId="{CE73D2E9-44D7-4639-8006-80B877E6B94E}"/>
    <dgm:cxn modelId="{480CF80D-A2C7-4872-9B18-63E8017BC517}" type="presOf" srcId="{B974F27B-0247-4DCA-B7CE-C656D9801578}" destId="{240EA509-2C1F-42FD-B34D-6102F8647DF5}" srcOrd="0" destOrd="0" presId="urn:microsoft.com/office/officeart/2005/8/layout/chevron2"/>
    <dgm:cxn modelId="{DBC4A954-C7F9-4B34-842F-877FEE231629}" type="presOf" srcId="{B9120316-488E-428C-9C02-256C01E7D46C}" destId="{75E4AF13-531B-42B7-A2E5-4C736CBA64A1}" srcOrd="0" destOrd="0" presId="urn:microsoft.com/office/officeart/2005/8/layout/chevron2"/>
    <dgm:cxn modelId="{67C5F5B3-5F30-4E11-BAA8-D6289E5F53D3}" srcId="{5FD9627F-2B6C-40C2-A1A5-129F1C70D7AD}" destId="{0AD87AC2-F4A0-41E2-8B45-DA8ED0B11DFD}" srcOrd="0" destOrd="0" parTransId="{7A2B203E-18E6-412D-981E-A2747CAF92EB}" sibTransId="{5C6B0393-0718-4E8C-BDCC-39FA6B12F02B}"/>
    <dgm:cxn modelId="{83309F13-3C87-4B11-9424-7C1839AF2113}" type="presOf" srcId="{1416DD7C-FF43-41C5-AFD8-2D5109864CA3}" destId="{4D74A450-9156-4CF8-A93C-19B57D292AFC}" srcOrd="0" destOrd="0" presId="urn:microsoft.com/office/officeart/2005/8/layout/chevron2"/>
    <dgm:cxn modelId="{3CEC5CE0-5AE5-456D-9074-8D7102E2463E}" type="presParOf" srcId="{4D74A450-9156-4CF8-A93C-19B57D292AFC}" destId="{14BD90EE-8BE6-414C-A7A3-828742873779}" srcOrd="0" destOrd="0" presId="urn:microsoft.com/office/officeart/2005/8/layout/chevron2"/>
    <dgm:cxn modelId="{47747FE9-8473-4F4F-A007-F1CD1CFFB5CF}" type="presParOf" srcId="{14BD90EE-8BE6-414C-A7A3-828742873779}" destId="{240EA509-2C1F-42FD-B34D-6102F8647DF5}" srcOrd="0" destOrd="0" presId="urn:microsoft.com/office/officeart/2005/8/layout/chevron2"/>
    <dgm:cxn modelId="{7A875CAC-7FFB-4E67-B06C-39C0A2F82944}" type="presParOf" srcId="{14BD90EE-8BE6-414C-A7A3-828742873779}" destId="{75E4AF13-531B-42B7-A2E5-4C736CBA64A1}" srcOrd="1" destOrd="0" presId="urn:microsoft.com/office/officeart/2005/8/layout/chevron2"/>
    <dgm:cxn modelId="{94FC08F6-B95B-4639-A02F-941E7E878451}" type="presParOf" srcId="{4D74A450-9156-4CF8-A93C-19B57D292AFC}" destId="{53F6271B-E0FF-483A-87D0-5F431A0D398E}" srcOrd="1" destOrd="0" presId="urn:microsoft.com/office/officeart/2005/8/layout/chevron2"/>
    <dgm:cxn modelId="{ED3BA8DF-7CEA-419F-B02E-8BD5C5DC7873}" type="presParOf" srcId="{4D74A450-9156-4CF8-A93C-19B57D292AFC}" destId="{5AA1579D-3BBD-4F39-A8B6-AB8BE1C57A9B}" srcOrd="2" destOrd="0" presId="urn:microsoft.com/office/officeart/2005/8/layout/chevron2"/>
    <dgm:cxn modelId="{46D72EC1-F7A4-48FA-AA5F-F16D3AA8A8EB}" type="presParOf" srcId="{5AA1579D-3BBD-4F39-A8B6-AB8BE1C57A9B}" destId="{321D4A4E-E07F-47E6-B9A3-D66DE85C2056}" srcOrd="0" destOrd="0" presId="urn:microsoft.com/office/officeart/2005/8/layout/chevron2"/>
    <dgm:cxn modelId="{94434266-E68A-4CE3-BE58-10D791BB5D04}" type="presParOf" srcId="{5AA1579D-3BBD-4F39-A8B6-AB8BE1C57A9B}" destId="{DBF128A9-E6BF-4C40-BF56-AAC8E2093ED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0178B3C-E880-43B9-A453-06FD182893BB}" type="doc">
      <dgm:prSet loTypeId="urn:microsoft.com/office/officeart/2005/8/layout/vList2" loCatId="list" qsTypeId="urn:microsoft.com/office/officeart/2005/8/quickstyle/simple5" qsCatId="simple" csTypeId="urn:microsoft.com/office/officeart/2005/8/colors/accent2_5" csCatId="accent2"/>
      <dgm:spPr/>
      <dgm:t>
        <a:bodyPr/>
        <a:lstStyle/>
        <a:p>
          <a:endParaRPr lang="en-US"/>
        </a:p>
      </dgm:t>
    </dgm:pt>
    <dgm:pt modelId="{0654A9CD-47D8-4420-827A-16BB4A494638}">
      <dgm:prSet/>
      <dgm:spPr/>
      <dgm:t>
        <a:bodyPr/>
        <a:lstStyle/>
        <a:p>
          <a:pPr rtl="0"/>
          <a:r>
            <a:rPr lang="en-US" b="0" dirty="0" smtClean="0"/>
            <a:t>To invoke autowiring </a:t>
          </a:r>
          <a:r>
            <a:rPr lang="en-US" b="0" dirty="0" smtClean="0">
              <a:latin typeface="Courier New" pitchFamily="49" charset="0"/>
              <a:cs typeface="Courier New" pitchFamily="49" charset="0"/>
            </a:rPr>
            <a:t>byType</a:t>
          </a:r>
          <a:r>
            <a:rPr lang="en-US" b="0" dirty="0" smtClean="0"/>
            <a:t> or</a:t>
          </a:r>
          <a:r>
            <a:rPr lang="en-US" b="0" dirty="0" smtClean="0">
              <a:latin typeface="Courier New" pitchFamily="49" charset="0"/>
              <a:cs typeface="Courier New" pitchFamily="49" charset="0"/>
            </a:rPr>
            <a:t> byName</a:t>
          </a:r>
          <a:r>
            <a:rPr lang="en-US" b="0" dirty="0" smtClean="0"/>
            <a:t>:</a:t>
          </a:r>
          <a:endParaRPr lang="en-US" dirty="0"/>
        </a:p>
      </dgm:t>
    </dgm:pt>
    <dgm:pt modelId="{09D5A2B4-FF26-4817-B8BE-4B03D533097D}" type="parTrans" cxnId="{04313DC5-3BAC-4768-8971-4AC9FF508EFE}">
      <dgm:prSet/>
      <dgm:spPr/>
      <dgm:t>
        <a:bodyPr/>
        <a:lstStyle/>
        <a:p>
          <a:endParaRPr lang="en-US"/>
        </a:p>
      </dgm:t>
    </dgm:pt>
    <dgm:pt modelId="{877A525E-69FD-4642-888A-D23E785BA939}" type="sibTrans" cxnId="{04313DC5-3BAC-4768-8971-4AC9FF508EFE}">
      <dgm:prSet/>
      <dgm:spPr/>
      <dgm:t>
        <a:bodyPr/>
        <a:lstStyle/>
        <a:p>
          <a:endParaRPr lang="en-US"/>
        </a:p>
      </dgm:t>
    </dgm:pt>
    <dgm:pt modelId="{7C4369A6-C2C2-4DBD-ADAA-3147B8B1410E}">
      <dgm:prSet custT="1"/>
      <dgm:spPr/>
      <dgm:t>
        <a:bodyPr/>
        <a:lstStyle/>
        <a:p>
          <a:pPr rtl="0"/>
          <a:r>
            <a:rPr lang="en-US" sz="2000" b="0" dirty="0" smtClean="0"/>
            <a:t>Use </a:t>
          </a:r>
          <a:r>
            <a:rPr lang="en-US" sz="2000" b="0" dirty="0" smtClean="0">
              <a:latin typeface="Courier New" pitchFamily="49" charset="0"/>
              <a:cs typeface="Courier New" pitchFamily="49" charset="0"/>
            </a:rPr>
            <a:t>@Required </a:t>
          </a:r>
          <a:r>
            <a:rPr lang="en-US" sz="2000" b="0" dirty="0" smtClean="0"/>
            <a:t>annotation in the setter method for XML-based configuration.</a:t>
          </a:r>
          <a:endParaRPr lang="en-US" sz="2000" dirty="0"/>
        </a:p>
      </dgm:t>
    </dgm:pt>
    <dgm:pt modelId="{7F79DF59-0403-4848-975F-2379BCF068EF}" type="parTrans" cxnId="{F63F83E1-FA1A-455E-9B9B-2C80F3EB0857}">
      <dgm:prSet/>
      <dgm:spPr/>
      <dgm:t>
        <a:bodyPr/>
        <a:lstStyle/>
        <a:p>
          <a:endParaRPr lang="en-US"/>
        </a:p>
      </dgm:t>
    </dgm:pt>
    <dgm:pt modelId="{F990226B-05D4-4ADC-AE9D-7028C6F66E49}" type="sibTrans" cxnId="{F63F83E1-FA1A-455E-9B9B-2C80F3EB0857}">
      <dgm:prSet/>
      <dgm:spPr/>
      <dgm:t>
        <a:bodyPr/>
        <a:lstStyle/>
        <a:p>
          <a:endParaRPr lang="en-US"/>
        </a:p>
      </dgm:t>
    </dgm:pt>
    <dgm:pt modelId="{28B333B4-31EE-4197-8D54-B12D1DDA6FB2}">
      <dgm:prSet custT="1"/>
      <dgm:spPr/>
      <dgm:t>
        <a:bodyPr/>
        <a:lstStyle/>
        <a:p>
          <a:pPr rtl="0"/>
          <a:r>
            <a:rPr lang="en-US" sz="2000" b="0" dirty="0" smtClean="0"/>
            <a:t>Set the </a:t>
          </a:r>
          <a:r>
            <a:rPr lang="en-US" sz="2000" b="0" dirty="0" smtClean="0">
              <a:latin typeface="Courier New" pitchFamily="49" charset="0"/>
              <a:cs typeface="Courier New" pitchFamily="49" charset="0"/>
            </a:rPr>
            <a:t>@Autowired </a:t>
          </a:r>
          <a:r>
            <a:rPr lang="en-US" sz="2000" b="0" dirty="0" smtClean="0"/>
            <a:t>annotation’s required attribute to true for annotation-based configuration.</a:t>
          </a:r>
          <a:endParaRPr lang="en-US" sz="2000" dirty="0"/>
        </a:p>
      </dgm:t>
    </dgm:pt>
    <dgm:pt modelId="{DD5D6462-0788-40B6-8994-108A1C35D15C}" type="parTrans" cxnId="{3EDB5095-1BF3-4BA3-AAF4-A867720F3A48}">
      <dgm:prSet/>
      <dgm:spPr/>
      <dgm:t>
        <a:bodyPr/>
        <a:lstStyle/>
        <a:p>
          <a:endParaRPr lang="en-US"/>
        </a:p>
      </dgm:t>
    </dgm:pt>
    <dgm:pt modelId="{018A8B7D-6E2A-4B79-9DA0-5903ABF46E03}" type="sibTrans" cxnId="{3EDB5095-1BF3-4BA3-AAF4-A867720F3A48}">
      <dgm:prSet/>
      <dgm:spPr/>
      <dgm:t>
        <a:bodyPr/>
        <a:lstStyle/>
        <a:p>
          <a:endParaRPr lang="en-US"/>
        </a:p>
      </dgm:t>
    </dgm:pt>
    <dgm:pt modelId="{7F1AED85-D0DC-489F-8313-59C5F51ACCAA}">
      <dgm:prSet/>
      <dgm:spPr/>
      <dgm:t>
        <a:bodyPr/>
        <a:lstStyle/>
        <a:p>
          <a:pPr rtl="0"/>
          <a:r>
            <a:rPr lang="en-US" b="0" dirty="0" smtClean="0">
              <a:solidFill>
                <a:schemeClr val="tx1"/>
              </a:solidFill>
            </a:rPr>
            <a:t>Constructor mode of autowiring throws </a:t>
          </a:r>
          <a:r>
            <a:rPr lang="en-US" b="0" dirty="0" err="1" smtClean="0">
              <a:solidFill>
                <a:schemeClr val="tx1"/>
              </a:solidFill>
              <a:latin typeface="Courier New" pitchFamily="49" charset="0"/>
              <a:cs typeface="Courier New" pitchFamily="49" charset="0"/>
            </a:rPr>
            <a:t>NoSuchBeanDefinitionException</a:t>
          </a:r>
          <a:r>
            <a:rPr lang="en-US" b="0" dirty="0" smtClean="0">
              <a:solidFill>
                <a:schemeClr val="tx1"/>
              </a:solidFill>
            </a:rPr>
            <a:t> if it cannot find target bean. </a:t>
          </a:r>
          <a:endParaRPr lang="en-US" dirty="0">
            <a:solidFill>
              <a:schemeClr val="tx1"/>
            </a:solidFill>
          </a:endParaRPr>
        </a:p>
      </dgm:t>
    </dgm:pt>
    <dgm:pt modelId="{0D177578-65FB-4657-9F53-3A4689F34515}" type="parTrans" cxnId="{5396980D-150C-4522-BB0C-8D2684F8439F}">
      <dgm:prSet/>
      <dgm:spPr/>
      <dgm:t>
        <a:bodyPr/>
        <a:lstStyle/>
        <a:p>
          <a:endParaRPr lang="en-US"/>
        </a:p>
      </dgm:t>
    </dgm:pt>
    <dgm:pt modelId="{05E7B3C0-48FC-42D7-89CE-D60DE3F443D9}" type="sibTrans" cxnId="{5396980D-150C-4522-BB0C-8D2684F8439F}">
      <dgm:prSet/>
      <dgm:spPr/>
      <dgm:t>
        <a:bodyPr/>
        <a:lstStyle/>
        <a:p>
          <a:endParaRPr lang="en-US"/>
        </a:p>
      </dgm:t>
    </dgm:pt>
    <dgm:pt modelId="{43DD2C6B-F4CF-4244-A442-081E33F8F914}" type="pres">
      <dgm:prSet presAssocID="{D0178B3C-E880-43B9-A453-06FD182893BB}" presName="linear" presStyleCnt="0">
        <dgm:presLayoutVars>
          <dgm:animLvl val="lvl"/>
          <dgm:resizeHandles val="exact"/>
        </dgm:presLayoutVars>
      </dgm:prSet>
      <dgm:spPr/>
      <dgm:t>
        <a:bodyPr/>
        <a:lstStyle/>
        <a:p>
          <a:endParaRPr lang="en-US"/>
        </a:p>
      </dgm:t>
    </dgm:pt>
    <dgm:pt modelId="{F77EED0D-3019-4912-88EE-04111ECDA23E}" type="pres">
      <dgm:prSet presAssocID="{0654A9CD-47D8-4420-827A-16BB4A494638}" presName="parentText" presStyleLbl="node1" presStyleIdx="0" presStyleCnt="2" custLinFactNeighborY="-2795">
        <dgm:presLayoutVars>
          <dgm:chMax val="0"/>
          <dgm:bulletEnabled val="1"/>
        </dgm:presLayoutVars>
      </dgm:prSet>
      <dgm:spPr/>
      <dgm:t>
        <a:bodyPr/>
        <a:lstStyle/>
        <a:p>
          <a:endParaRPr lang="en-US"/>
        </a:p>
      </dgm:t>
    </dgm:pt>
    <dgm:pt modelId="{464170EA-9562-4F63-9CF9-5A6DBE4DE02E}" type="pres">
      <dgm:prSet presAssocID="{0654A9CD-47D8-4420-827A-16BB4A494638}" presName="childText" presStyleLbl="revTx" presStyleIdx="0" presStyleCnt="1">
        <dgm:presLayoutVars>
          <dgm:bulletEnabled val="1"/>
        </dgm:presLayoutVars>
      </dgm:prSet>
      <dgm:spPr/>
      <dgm:t>
        <a:bodyPr/>
        <a:lstStyle/>
        <a:p>
          <a:endParaRPr lang="en-US"/>
        </a:p>
      </dgm:t>
    </dgm:pt>
    <dgm:pt modelId="{CCC39DEB-49BA-4E52-B28B-1265FB44AA3D}" type="pres">
      <dgm:prSet presAssocID="{7F1AED85-D0DC-489F-8313-59C5F51ACCAA}" presName="parentText" presStyleLbl="node1" presStyleIdx="1" presStyleCnt="2">
        <dgm:presLayoutVars>
          <dgm:chMax val="0"/>
          <dgm:bulletEnabled val="1"/>
        </dgm:presLayoutVars>
      </dgm:prSet>
      <dgm:spPr/>
      <dgm:t>
        <a:bodyPr/>
        <a:lstStyle/>
        <a:p>
          <a:endParaRPr lang="en-US"/>
        </a:p>
      </dgm:t>
    </dgm:pt>
  </dgm:ptLst>
  <dgm:cxnLst>
    <dgm:cxn modelId="{F7339F25-5179-409C-9CD2-7EEF8608B101}" type="presOf" srcId="{28B333B4-31EE-4197-8D54-B12D1DDA6FB2}" destId="{464170EA-9562-4F63-9CF9-5A6DBE4DE02E}" srcOrd="0" destOrd="1" presId="urn:microsoft.com/office/officeart/2005/8/layout/vList2"/>
    <dgm:cxn modelId="{F63F83E1-FA1A-455E-9B9B-2C80F3EB0857}" srcId="{0654A9CD-47D8-4420-827A-16BB4A494638}" destId="{7C4369A6-C2C2-4DBD-ADAA-3147B8B1410E}" srcOrd="0" destOrd="0" parTransId="{7F79DF59-0403-4848-975F-2379BCF068EF}" sibTransId="{F990226B-05D4-4ADC-AE9D-7028C6F66E49}"/>
    <dgm:cxn modelId="{4C60B78F-2692-48C0-B123-9BDABF6D1CFA}" type="presOf" srcId="{7F1AED85-D0DC-489F-8313-59C5F51ACCAA}" destId="{CCC39DEB-49BA-4E52-B28B-1265FB44AA3D}" srcOrd="0" destOrd="0" presId="urn:microsoft.com/office/officeart/2005/8/layout/vList2"/>
    <dgm:cxn modelId="{3EDB5095-1BF3-4BA3-AAF4-A867720F3A48}" srcId="{0654A9CD-47D8-4420-827A-16BB4A494638}" destId="{28B333B4-31EE-4197-8D54-B12D1DDA6FB2}" srcOrd="1" destOrd="0" parTransId="{DD5D6462-0788-40B6-8994-108A1C35D15C}" sibTransId="{018A8B7D-6E2A-4B79-9DA0-5903ABF46E03}"/>
    <dgm:cxn modelId="{5396980D-150C-4522-BB0C-8D2684F8439F}" srcId="{D0178B3C-E880-43B9-A453-06FD182893BB}" destId="{7F1AED85-D0DC-489F-8313-59C5F51ACCAA}" srcOrd="1" destOrd="0" parTransId="{0D177578-65FB-4657-9F53-3A4689F34515}" sibTransId="{05E7B3C0-48FC-42D7-89CE-D60DE3F443D9}"/>
    <dgm:cxn modelId="{04313DC5-3BAC-4768-8971-4AC9FF508EFE}" srcId="{D0178B3C-E880-43B9-A453-06FD182893BB}" destId="{0654A9CD-47D8-4420-827A-16BB4A494638}" srcOrd="0" destOrd="0" parTransId="{09D5A2B4-FF26-4817-B8BE-4B03D533097D}" sibTransId="{877A525E-69FD-4642-888A-D23E785BA939}"/>
    <dgm:cxn modelId="{A70BF23A-8B29-4C48-BCB9-131798CD5953}" type="presOf" srcId="{D0178B3C-E880-43B9-A453-06FD182893BB}" destId="{43DD2C6B-F4CF-4244-A442-081E33F8F914}" srcOrd="0" destOrd="0" presId="urn:microsoft.com/office/officeart/2005/8/layout/vList2"/>
    <dgm:cxn modelId="{ECB0D1B8-8A49-4143-8344-2E1A8E5F6B0F}" type="presOf" srcId="{7C4369A6-C2C2-4DBD-ADAA-3147B8B1410E}" destId="{464170EA-9562-4F63-9CF9-5A6DBE4DE02E}" srcOrd="0" destOrd="0" presId="urn:microsoft.com/office/officeart/2005/8/layout/vList2"/>
    <dgm:cxn modelId="{6AAF014E-44F6-486E-A5A1-6A41E41BBADA}" type="presOf" srcId="{0654A9CD-47D8-4420-827A-16BB4A494638}" destId="{F77EED0D-3019-4912-88EE-04111ECDA23E}" srcOrd="0" destOrd="0" presId="urn:microsoft.com/office/officeart/2005/8/layout/vList2"/>
    <dgm:cxn modelId="{B81368C7-5686-4191-889A-0854954B6947}" type="presParOf" srcId="{43DD2C6B-F4CF-4244-A442-081E33F8F914}" destId="{F77EED0D-3019-4912-88EE-04111ECDA23E}" srcOrd="0" destOrd="0" presId="urn:microsoft.com/office/officeart/2005/8/layout/vList2"/>
    <dgm:cxn modelId="{B03A7972-8CBA-4F54-AA3F-962AEBCEAFD4}" type="presParOf" srcId="{43DD2C6B-F4CF-4244-A442-081E33F8F914}" destId="{464170EA-9562-4F63-9CF9-5A6DBE4DE02E}" srcOrd="1" destOrd="0" presId="urn:microsoft.com/office/officeart/2005/8/layout/vList2"/>
    <dgm:cxn modelId="{FA559B6E-D0BE-4BEA-840B-F05816D0C44E}" type="presParOf" srcId="{43DD2C6B-F4CF-4244-A442-081E33F8F914}" destId="{CCC39DEB-49BA-4E52-B28B-1265FB44AA3D}"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C30BA82-019B-429C-8233-F8427ED694C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81DA713-4F74-4CC8-B057-F5929996FA67}">
      <dgm:prSet custT="1"/>
      <dgm:spPr/>
      <dgm:t>
        <a:bodyPr/>
        <a:lstStyle/>
        <a:p>
          <a:pPr rtl="0"/>
          <a:r>
            <a:rPr lang="en-US" sz="2800" b="0" i="0" baseline="0" dirty="0" smtClean="0">
              <a:solidFill>
                <a:schemeClr val="tx1"/>
              </a:solidFill>
            </a:rPr>
            <a:t>Limitations of Autowiring</a:t>
          </a:r>
          <a:endParaRPr lang="en-US" sz="2800" dirty="0">
            <a:solidFill>
              <a:schemeClr val="tx1"/>
            </a:solidFill>
          </a:endParaRPr>
        </a:p>
      </dgm:t>
    </dgm:pt>
    <dgm:pt modelId="{CD9A4D49-AD5D-4D93-BBEC-350F355A35ED}" type="parTrans" cxnId="{0A729162-5B1A-4776-815E-8909FF1081B8}">
      <dgm:prSet/>
      <dgm:spPr/>
      <dgm:t>
        <a:bodyPr/>
        <a:lstStyle/>
        <a:p>
          <a:endParaRPr lang="en-US"/>
        </a:p>
      </dgm:t>
    </dgm:pt>
    <dgm:pt modelId="{ACC6900D-488E-4223-9547-B25CFC730201}" type="sibTrans" cxnId="{0A729162-5B1A-4776-815E-8909FF1081B8}">
      <dgm:prSet/>
      <dgm:spPr/>
      <dgm:t>
        <a:bodyPr/>
        <a:lstStyle/>
        <a:p>
          <a:endParaRPr lang="en-US"/>
        </a:p>
      </dgm:t>
    </dgm:pt>
    <dgm:pt modelId="{68D7548D-ECDA-4827-AE63-705D2929A3DE}">
      <dgm:prSet custT="1"/>
      <dgm:spPr/>
      <dgm:t>
        <a:bodyPr/>
        <a:lstStyle/>
        <a:p>
          <a:pPr rtl="0"/>
          <a:r>
            <a:rPr lang="en-US" sz="2400" dirty="0" smtClean="0"/>
            <a:t>Adds complexity to the bean configuration file </a:t>
          </a:r>
          <a:endParaRPr lang="en-US" sz="2400" b="0" i="0" baseline="0" dirty="0"/>
        </a:p>
      </dgm:t>
    </dgm:pt>
    <dgm:pt modelId="{07D0B2C1-9DFD-443C-ABB5-BF86CE3F350F}" type="parTrans" cxnId="{9BE8C0C5-032E-4213-87FB-6C46CEEFD476}">
      <dgm:prSet/>
      <dgm:spPr/>
      <dgm:t>
        <a:bodyPr/>
        <a:lstStyle/>
        <a:p>
          <a:endParaRPr lang="en-US"/>
        </a:p>
      </dgm:t>
    </dgm:pt>
    <dgm:pt modelId="{417B45FC-EC2D-49CF-B281-219E6CDB9E95}" type="sibTrans" cxnId="{9BE8C0C5-032E-4213-87FB-6C46CEEFD476}">
      <dgm:prSet/>
      <dgm:spPr/>
      <dgm:t>
        <a:bodyPr/>
        <a:lstStyle/>
        <a:p>
          <a:endParaRPr lang="en-US"/>
        </a:p>
      </dgm:t>
    </dgm:pt>
    <dgm:pt modelId="{27E1B769-81E8-4114-AB3F-71B8123E109A}">
      <dgm:prSet custT="1"/>
      <dgm:spPr/>
      <dgm:t>
        <a:bodyPr/>
        <a:lstStyle/>
        <a:p>
          <a:pPr rtl="0"/>
          <a:r>
            <a:rPr lang="en-US" sz="2400" dirty="0" smtClean="0"/>
            <a:t>Primitive data types such as strings and classes cannot be autowired</a:t>
          </a:r>
          <a:endParaRPr lang="en-US" sz="2400" dirty="0"/>
        </a:p>
      </dgm:t>
    </dgm:pt>
    <dgm:pt modelId="{956FC318-3ED8-4AB8-A1E6-944B70236DCA}" type="parTrans" cxnId="{77E1E0FC-2EDA-4F54-BEEC-E0887AD416E1}">
      <dgm:prSet/>
      <dgm:spPr/>
      <dgm:t>
        <a:bodyPr/>
        <a:lstStyle/>
        <a:p>
          <a:endParaRPr lang="en-US"/>
        </a:p>
      </dgm:t>
    </dgm:pt>
    <dgm:pt modelId="{B7BED19A-00C9-4153-A9FE-44A68E88015C}" type="sibTrans" cxnId="{77E1E0FC-2EDA-4F54-BEEC-E0887AD416E1}">
      <dgm:prSet/>
      <dgm:spPr/>
      <dgm:t>
        <a:bodyPr/>
        <a:lstStyle/>
        <a:p>
          <a:endParaRPr lang="en-US"/>
        </a:p>
      </dgm:t>
    </dgm:pt>
    <dgm:pt modelId="{C346A546-AC60-4C32-80B9-B83D97CD51AA}">
      <dgm:prSet custT="1"/>
      <dgm:spPr/>
      <dgm:t>
        <a:bodyPr/>
        <a:lstStyle/>
        <a:p>
          <a:pPr rtl="0"/>
          <a:r>
            <a:rPr lang="en-US" sz="2400" dirty="0" smtClean="0"/>
            <a:t>It is easy to override autowiring when writing dependencies in your code using tags such as </a:t>
          </a:r>
          <a:r>
            <a:rPr lang="en-US" sz="2400" dirty="0" smtClean="0">
              <a:latin typeface="Courier New" pitchFamily="49" charset="0"/>
              <a:cs typeface="Courier New" pitchFamily="49" charset="0"/>
            </a:rPr>
            <a:t>&lt;constructor-arg&gt; </a:t>
          </a:r>
          <a:r>
            <a:rPr lang="en-US" sz="2400" dirty="0" smtClean="0"/>
            <a:t>and </a:t>
          </a:r>
          <a:r>
            <a:rPr lang="en-US" sz="2400" dirty="0" smtClean="0">
              <a:latin typeface="Courier New" pitchFamily="49" charset="0"/>
              <a:cs typeface="Courier New" pitchFamily="49" charset="0"/>
            </a:rPr>
            <a:t>&lt;property&gt;</a:t>
          </a:r>
        </a:p>
      </dgm:t>
    </dgm:pt>
    <dgm:pt modelId="{0F57420F-BDA2-4298-957C-D571A5DC86AB}" type="parTrans" cxnId="{5854DC45-50FA-44C9-A4DA-AD15358C0417}">
      <dgm:prSet/>
      <dgm:spPr/>
      <dgm:t>
        <a:bodyPr/>
        <a:lstStyle/>
        <a:p>
          <a:endParaRPr lang="en-US"/>
        </a:p>
      </dgm:t>
    </dgm:pt>
    <dgm:pt modelId="{F6A09FFC-25A7-4428-BA19-5996672B9A21}" type="sibTrans" cxnId="{5854DC45-50FA-44C9-A4DA-AD15358C0417}">
      <dgm:prSet/>
      <dgm:spPr/>
      <dgm:t>
        <a:bodyPr/>
        <a:lstStyle/>
        <a:p>
          <a:endParaRPr lang="en-US"/>
        </a:p>
      </dgm:t>
    </dgm:pt>
    <dgm:pt modelId="{286EB27C-D920-4412-884B-983F8BF45CF4}" type="pres">
      <dgm:prSet presAssocID="{4C30BA82-019B-429C-8233-F8427ED694C4}" presName="linear" presStyleCnt="0">
        <dgm:presLayoutVars>
          <dgm:dir/>
          <dgm:animLvl val="lvl"/>
          <dgm:resizeHandles val="exact"/>
        </dgm:presLayoutVars>
      </dgm:prSet>
      <dgm:spPr/>
      <dgm:t>
        <a:bodyPr/>
        <a:lstStyle/>
        <a:p>
          <a:endParaRPr lang="en-US"/>
        </a:p>
      </dgm:t>
    </dgm:pt>
    <dgm:pt modelId="{0D0A70F5-CEAD-45B3-AA1E-9082DA9912A7}" type="pres">
      <dgm:prSet presAssocID="{081DA713-4F74-4CC8-B057-F5929996FA67}" presName="parentLin" presStyleCnt="0"/>
      <dgm:spPr/>
    </dgm:pt>
    <dgm:pt modelId="{A5304461-C1BA-4A85-8844-0BAB4E05DB3F}" type="pres">
      <dgm:prSet presAssocID="{081DA713-4F74-4CC8-B057-F5929996FA67}" presName="parentLeftMargin" presStyleLbl="node1" presStyleIdx="0" presStyleCnt="1"/>
      <dgm:spPr/>
      <dgm:t>
        <a:bodyPr/>
        <a:lstStyle/>
        <a:p>
          <a:endParaRPr lang="en-US"/>
        </a:p>
      </dgm:t>
    </dgm:pt>
    <dgm:pt modelId="{8DC7FEDC-5477-4D4A-B1FB-54F5D682DEB4}" type="pres">
      <dgm:prSet presAssocID="{081DA713-4F74-4CC8-B057-F5929996FA67}" presName="parentText" presStyleLbl="node1" presStyleIdx="0" presStyleCnt="1" custScaleY="53115">
        <dgm:presLayoutVars>
          <dgm:chMax val="0"/>
          <dgm:bulletEnabled val="1"/>
        </dgm:presLayoutVars>
      </dgm:prSet>
      <dgm:spPr/>
      <dgm:t>
        <a:bodyPr/>
        <a:lstStyle/>
        <a:p>
          <a:endParaRPr lang="en-US"/>
        </a:p>
      </dgm:t>
    </dgm:pt>
    <dgm:pt modelId="{8109153D-5EAC-483A-9689-2C758B5B624F}" type="pres">
      <dgm:prSet presAssocID="{081DA713-4F74-4CC8-B057-F5929996FA67}" presName="negativeSpace" presStyleCnt="0"/>
      <dgm:spPr/>
    </dgm:pt>
    <dgm:pt modelId="{8873A86F-500B-4AA4-B289-CC360094123C}" type="pres">
      <dgm:prSet presAssocID="{081DA713-4F74-4CC8-B057-F5929996FA67}" presName="childText" presStyleLbl="conFgAcc1" presStyleIdx="0" presStyleCnt="1">
        <dgm:presLayoutVars>
          <dgm:bulletEnabled val="1"/>
        </dgm:presLayoutVars>
      </dgm:prSet>
      <dgm:spPr/>
      <dgm:t>
        <a:bodyPr/>
        <a:lstStyle/>
        <a:p>
          <a:endParaRPr lang="en-US"/>
        </a:p>
      </dgm:t>
    </dgm:pt>
  </dgm:ptLst>
  <dgm:cxnLst>
    <dgm:cxn modelId="{77E1E0FC-2EDA-4F54-BEEC-E0887AD416E1}" srcId="{081DA713-4F74-4CC8-B057-F5929996FA67}" destId="{27E1B769-81E8-4114-AB3F-71B8123E109A}" srcOrd="1" destOrd="0" parTransId="{956FC318-3ED8-4AB8-A1E6-944B70236DCA}" sibTransId="{B7BED19A-00C9-4153-A9FE-44A68E88015C}"/>
    <dgm:cxn modelId="{F6206FAF-757B-47F6-A2C2-9828783F4A3F}" type="presOf" srcId="{081DA713-4F74-4CC8-B057-F5929996FA67}" destId="{8DC7FEDC-5477-4D4A-B1FB-54F5D682DEB4}" srcOrd="1" destOrd="0" presId="urn:microsoft.com/office/officeart/2005/8/layout/list1"/>
    <dgm:cxn modelId="{0E0117C1-61E0-4D17-8CEC-E29AFFA3278B}" type="presOf" srcId="{081DA713-4F74-4CC8-B057-F5929996FA67}" destId="{A5304461-C1BA-4A85-8844-0BAB4E05DB3F}" srcOrd="0" destOrd="0" presId="urn:microsoft.com/office/officeart/2005/8/layout/list1"/>
    <dgm:cxn modelId="{F3F507C5-DCD1-4ECA-A261-716E9D64091F}" type="presOf" srcId="{68D7548D-ECDA-4827-AE63-705D2929A3DE}" destId="{8873A86F-500B-4AA4-B289-CC360094123C}" srcOrd="0" destOrd="0" presId="urn:microsoft.com/office/officeart/2005/8/layout/list1"/>
    <dgm:cxn modelId="{5854DC45-50FA-44C9-A4DA-AD15358C0417}" srcId="{081DA713-4F74-4CC8-B057-F5929996FA67}" destId="{C346A546-AC60-4C32-80B9-B83D97CD51AA}" srcOrd="2" destOrd="0" parTransId="{0F57420F-BDA2-4298-957C-D571A5DC86AB}" sibTransId="{F6A09FFC-25A7-4428-BA19-5996672B9A21}"/>
    <dgm:cxn modelId="{0A729162-5B1A-4776-815E-8909FF1081B8}" srcId="{4C30BA82-019B-429C-8233-F8427ED694C4}" destId="{081DA713-4F74-4CC8-B057-F5929996FA67}" srcOrd="0" destOrd="0" parTransId="{CD9A4D49-AD5D-4D93-BBEC-350F355A35ED}" sibTransId="{ACC6900D-488E-4223-9547-B25CFC730201}"/>
    <dgm:cxn modelId="{9BE8C0C5-032E-4213-87FB-6C46CEEFD476}" srcId="{081DA713-4F74-4CC8-B057-F5929996FA67}" destId="{68D7548D-ECDA-4827-AE63-705D2929A3DE}" srcOrd="0" destOrd="0" parTransId="{07D0B2C1-9DFD-443C-ABB5-BF86CE3F350F}" sibTransId="{417B45FC-EC2D-49CF-B281-219E6CDB9E95}"/>
    <dgm:cxn modelId="{D1F94178-135F-4567-892C-66C9D04EC334}" type="presOf" srcId="{27E1B769-81E8-4114-AB3F-71B8123E109A}" destId="{8873A86F-500B-4AA4-B289-CC360094123C}" srcOrd="0" destOrd="1" presId="urn:microsoft.com/office/officeart/2005/8/layout/list1"/>
    <dgm:cxn modelId="{C00AB89F-2C70-44FC-934A-631232A4FF5D}" type="presOf" srcId="{4C30BA82-019B-429C-8233-F8427ED694C4}" destId="{286EB27C-D920-4412-884B-983F8BF45CF4}" srcOrd="0" destOrd="0" presId="urn:microsoft.com/office/officeart/2005/8/layout/list1"/>
    <dgm:cxn modelId="{923337C0-1A87-4420-9F1A-BBD565826945}" type="presOf" srcId="{C346A546-AC60-4C32-80B9-B83D97CD51AA}" destId="{8873A86F-500B-4AA4-B289-CC360094123C}" srcOrd="0" destOrd="2" presId="urn:microsoft.com/office/officeart/2005/8/layout/list1"/>
    <dgm:cxn modelId="{D5CE3D91-93B3-4D22-BDAA-26325FBC7B30}" type="presParOf" srcId="{286EB27C-D920-4412-884B-983F8BF45CF4}" destId="{0D0A70F5-CEAD-45B3-AA1E-9082DA9912A7}" srcOrd="0" destOrd="0" presId="urn:microsoft.com/office/officeart/2005/8/layout/list1"/>
    <dgm:cxn modelId="{406BBADB-7751-4F61-A9CD-B936CE6DE66F}" type="presParOf" srcId="{0D0A70F5-CEAD-45B3-AA1E-9082DA9912A7}" destId="{A5304461-C1BA-4A85-8844-0BAB4E05DB3F}" srcOrd="0" destOrd="0" presId="urn:microsoft.com/office/officeart/2005/8/layout/list1"/>
    <dgm:cxn modelId="{84F2FBE9-64EC-488B-A961-5EE0A32F39EB}" type="presParOf" srcId="{0D0A70F5-CEAD-45B3-AA1E-9082DA9912A7}" destId="{8DC7FEDC-5477-4D4A-B1FB-54F5D682DEB4}" srcOrd="1" destOrd="0" presId="urn:microsoft.com/office/officeart/2005/8/layout/list1"/>
    <dgm:cxn modelId="{B19B205C-B8CF-4458-9AC3-B03919884CCD}" type="presParOf" srcId="{286EB27C-D920-4412-884B-983F8BF45CF4}" destId="{8109153D-5EAC-483A-9689-2C758B5B624F}" srcOrd="1" destOrd="0" presId="urn:microsoft.com/office/officeart/2005/8/layout/list1"/>
    <dgm:cxn modelId="{10DA914C-9059-428F-A062-6B67819DC69A}" type="presParOf" srcId="{286EB27C-D920-4412-884B-983F8BF45CF4}" destId="{8873A86F-500B-4AA4-B289-CC360094123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0B09601-F6DE-4ECF-AF6A-61CEF31C48C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56B9489-C4FD-4F42-806E-BC367571D979}">
      <dgm:prSet custT="1"/>
      <dgm:spPr/>
      <dgm:t>
        <a:bodyPr/>
        <a:lstStyle/>
        <a:p>
          <a:pPr algn="just" rtl="0"/>
          <a:r>
            <a:rPr lang="en-US" sz="2400" b="0" dirty="0" smtClean="0">
              <a:solidFill>
                <a:schemeClr val="tx1"/>
              </a:solidFill>
            </a:rPr>
            <a:t>Autowiring in Spring Framework can be configured using any of these two methods:</a:t>
          </a:r>
          <a:endParaRPr lang="en-US" sz="2400" dirty="0">
            <a:solidFill>
              <a:schemeClr val="tx1"/>
            </a:solidFill>
          </a:endParaRPr>
        </a:p>
      </dgm:t>
    </dgm:pt>
    <dgm:pt modelId="{ECD44C89-CFC4-469A-8285-CD922A544BCE}" type="parTrans" cxnId="{6C0D47F7-EB71-4984-A3E0-3C90CE62441C}">
      <dgm:prSet/>
      <dgm:spPr/>
      <dgm:t>
        <a:bodyPr/>
        <a:lstStyle/>
        <a:p>
          <a:endParaRPr lang="en-US" sz="1600"/>
        </a:p>
      </dgm:t>
    </dgm:pt>
    <dgm:pt modelId="{8A88F818-DDB0-48AB-B35A-4EB350D2B7AB}" type="sibTrans" cxnId="{6C0D47F7-EB71-4984-A3E0-3C90CE62441C}">
      <dgm:prSet/>
      <dgm:spPr/>
      <dgm:t>
        <a:bodyPr/>
        <a:lstStyle/>
        <a:p>
          <a:endParaRPr lang="en-US" sz="1600"/>
        </a:p>
      </dgm:t>
    </dgm:pt>
    <dgm:pt modelId="{72F60152-C40C-4009-A276-94C1C76E4AD6}">
      <dgm:prSet custT="1"/>
      <dgm:spPr/>
      <dgm:t>
        <a:bodyPr/>
        <a:lstStyle/>
        <a:p>
          <a:pPr rtl="0"/>
          <a:r>
            <a:rPr lang="en-US" sz="2000" b="0" dirty="0" smtClean="0"/>
            <a:t>XML-based configuration</a:t>
          </a:r>
          <a:endParaRPr lang="en-US" sz="2000" dirty="0"/>
        </a:p>
      </dgm:t>
    </dgm:pt>
    <dgm:pt modelId="{89CE2EAB-42C9-4418-B8DB-77F66A2728A1}" type="parTrans" cxnId="{7C14D1E3-0BA6-49B4-9AA0-F4A28132EC80}">
      <dgm:prSet/>
      <dgm:spPr/>
      <dgm:t>
        <a:bodyPr/>
        <a:lstStyle/>
        <a:p>
          <a:endParaRPr lang="en-US" sz="1600"/>
        </a:p>
      </dgm:t>
    </dgm:pt>
    <dgm:pt modelId="{D14FD995-5E28-468E-95CB-A5031610135F}" type="sibTrans" cxnId="{7C14D1E3-0BA6-49B4-9AA0-F4A28132EC80}">
      <dgm:prSet/>
      <dgm:spPr/>
      <dgm:t>
        <a:bodyPr/>
        <a:lstStyle/>
        <a:p>
          <a:endParaRPr lang="en-US" sz="1600"/>
        </a:p>
      </dgm:t>
    </dgm:pt>
    <dgm:pt modelId="{6D383AB4-7420-4CF7-9F89-AD1BB4778877}">
      <dgm:prSet custT="1"/>
      <dgm:spPr/>
      <dgm:t>
        <a:bodyPr/>
        <a:lstStyle/>
        <a:p>
          <a:pPr rtl="0"/>
          <a:r>
            <a:rPr lang="en-US" sz="2000" b="0" dirty="0" smtClean="0"/>
            <a:t>Annotation-based configuration</a:t>
          </a:r>
          <a:endParaRPr lang="en-US" sz="2000" dirty="0"/>
        </a:p>
      </dgm:t>
    </dgm:pt>
    <dgm:pt modelId="{CBC9DBFE-FA1D-45DD-8483-818AD1C90200}" type="parTrans" cxnId="{B5DD00CF-A08E-40FE-9061-E118BCC79130}">
      <dgm:prSet/>
      <dgm:spPr/>
      <dgm:t>
        <a:bodyPr/>
        <a:lstStyle/>
        <a:p>
          <a:endParaRPr lang="en-US" sz="1600"/>
        </a:p>
      </dgm:t>
    </dgm:pt>
    <dgm:pt modelId="{F0C424F6-8F47-4651-93A3-96BE9C2ACDA8}" type="sibTrans" cxnId="{B5DD00CF-A08E-40FE-9061-E118BCC79130}">
      <dgm:prSet/>
      <dgm:spPr/>
      <dgm:t>
        <a:bodyPr/>
        <a:lstStyle/>
        <a:p>
          <a:endParaRPr lang="en-US" sz="1600"/>
        </a:p>
      </dgm:t>
    </dgm:pt>
    <dgm:pt modelId="{EF2F706E-6F40-4CA8-AC10-A04A1D835D58}" type="pres">
      <dgm:prSet presAssocID="{00B09601-F6DE-4ECF-AF6A-61CEF31C48CA}" presName="linear" presStyleCnt="0">
        <dgm:presLayoutVars>
          <dgm:animLvl val="lvl"/>
          <dgm:resizeHandles val="exact"/>
        </dgm:presLayoutVars>
      </dgm:prSet>
      <dgm:spPr/>
      <dgm:t>
        <a:bodyPr/>
        <a:lstStyle/>
        <a:p>
          <a:endParaRPr lang="en-US"/>
        </a:p>
      </dgm:t>
    </dgm:pt>
    <dgm:pt modelId="{3E41F09E-5DF4-4D92-9CDE-DC13CA5A3BB4}" type="pres">
      <dgm:prSet presAssocID="{D56B9489-C4FD-4F42-806E-BC367571D979}" presName="parentText" presStyleLbl="node1" presStyleIdx="0" presStyleCnt="1">
        <dgm:presLayoutVars>
          <dgm:chMax val="0"/>
          <dgm:bulletEnabled val="1"/>
        </dgm:presLayoutVars>
      </dgm:prSet>
      <dgm:spPr/>
      <dgm:t>
        <a:bodyPr/>
        <a:lstStyle/>
        <a:p>
          <a:endParaRPr lang="en-US"/>
        </a:p>
      </dgm:t>
    </dgm:pt>
    <dgm:pt modelId="{851EE04D-A183-4F17-803F-926843FC5C90}" type="pres">
      <dgm:prSet presAssocID="{D56B9489-C4FD-4F42-806E-BC367571D979}" presName="childText" presStyleLbl="revTx" presStyleIdx="0" presStyleCnt="1">
        <dgm:presLayoutVars>
          <dgm:bulletEnabled val="1"/>
        </dgm:presLayoutVars>
      </dgm:prSet>
      <dgm:spPr/>
      <dgm:t>
        <a:bodyPr/>
        <a:lstStyle/>
        <a:p>
          <a:endParaRPr lang="en-US"/>
        </a:p>
      </dgm:t>
    </dgm:pt>
  </dgm:ptLst>
  <dgm:cxnLst>
    <dgm:cxn modelId="{CCBB2BD8-736B-4D1D-999E-C372A2C847C4}" type="presOf" srcId="{00B09601-F6DE-4ECF-AF6A-61CEF31C48CA}" destId="{EF2F706E-6F40-4CA8-AC10-A04A1D835D58}" srcOrd="0" destOrd="0" presId="urn:microsoft.com/office/officeart/2005/8/layout/vList2"/>
    <dgm:cxn modelId="{6C0D47F7-EB71-4984-A3E0-3C90CE62441C}" srcId="{00B09601-F6DE-4ECF-AF6A-61CEF31C48CA}" destId="{D56B9489-C4FD-4F42-806E-BC367571D979}" srcOrd="0" destOrd="0" parTransId="{ECD44C89-CFC4-469A-8285-CD922A544BCE}" sibTransId="{8A88F818-DDB0-48AB-B35A-4EB350D2B7AB}"/>
    <dgm:cxn modelId="{7C14D1E3-0BA6-49B4-9AA0-F4A28132EC80}" srcId="{D56B9489-C4FD-4F42-806E-BC367571D979}" destId="{72F60152-C40C-4009-A276-94C1C76E4AD6}" srcOrd="0" destOrd="0" parTransId="{89CE2EAB-42C9-4418-B8DB-77F66A2728A1}" sibTransId="{D14FD995-5E28-468E-95CB-A5031610135F}"/>
    <dgm:cxn modelId="{92B0658F-68F4-478A-9232-14D74B5A0622}" type="presOf" srcId="{6D383AB4-7420-4CF7-9F89-AD1BB4778877}" destId="{851EE04D-A183-4F17-803F-926843FC5C90}" srcOrd="0" destOrd="1" presId="urn:microsoft.com/office/officeart/2005/8/layout/vList2"/>
    <dgm:cxn modelId="{B5DD00CF-A08E-40FE-9061-E118BCC79130}" srcId="{D56B9489-C4FD-4F42-806E-BC367571D979}" destId="{6D383AB4-7420-4CF7-9F89-AD1BB4778877}" srcOrd="1" destOrd="0" parTransId="{CBC9DBFE-FA1D-45DD-8483-818AD1C90200}" sibTransId="{F0C424F6-8F47-4651-93A3-96BE9C2ACDA8}"/>
    <dgm:cxn modelId="{ECBF9374-806B-4383-945E-6D9C800D0565}" type="presOf" srcId="{D56B9489-C4FD-4F42-806E-BC367571D979}" destId="{3E41F09E-5DF4-4D92-9CDE-DC13CA5A3BB4}" srcOrd="0" destOrd="0" presId="urn:microsoft.com/office/officeart/2005/8/layout/vList2"/>
    <dgm:cxn modelId="{BC059D30-2269-4B12-8B22-7B27D26A6E45}" type="presOf" srcId="{72F60152-C40C-4009-A276-94C1C76E4AD6}" destId="{851EE04D-A183-4F17-803F-926843FC5C90}" srcOrd="0" destOrd="0" presId="urn:microsoft.com/office/officeart/2005/8/layout/vList2"/>
    <dgm:cxn modelId="{A9B30166-7DC7-41CD-A6F6-5D91BFE44FA5}" type="presParOf" srcId="{EF2F706E-6F40-4CA8-AC10-A04A1D835D58}" destId="{3E41F09E-5DF4-4D92-9CDE-DC13CA5A3BB4}" srcOrd="0" destOrd="0" presId="urn:microsoft.com/office/officeart/2005/8/layout/vList2"/>
    <dgm:cxn modelId="{EB0F779F-BC5B-468F-9EAF-4BEC7C515642}" type="presParOf" srcId="{EF2F706E-6F40-4CA8-AC10-A04A1D835D58}" destId="{851EE04D-A183-4F17-803F-926843FC5C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920F0CE-AB9C-46F2-9C66-425EF235C412}"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n-IN"/>
        </a:p>
      </dgm:t>
    </dgm:pt>
    <dgm:pt modelId="{9024DB3B-FA36-45EF-AD50-FFF91FB5B6C4}">
      <dgm:prSet custT="1"/>
      <dgm:spPr/>
      <dgm:t>
        <a:bodyPr/>
        <a:lstStyle/>
        <a:p>
          <a:r>
            <a:rPr lang="en-US" sz="1600" b="1" smtClean="0">
              <a:latin typeface="Arial" panose="020B0604020202020204" pitchFamily="34" charset="0"/>
              <a:cs typeface="Arial" panose="020B0604020202020204" pitchFamily="34" charset="0"/>
            </a:rPr>
            <a:t>Controller mappings</a:t>
          </a:r>
          <a:endParaRPr lang="en-GB" sz="1600">
            <a:latin typeface="Arial" panose="020B0604020202020204" pitchFamily="34" charset="0"/>
            <a:cs typeface="Arial" panose="020B0604020202020204" pitchFamily="34" charset="0"/>
          </a:endParaRPr>
        </a:p>
      </dgm:t>
    </dgm:pt>
    <dgm:pt modelId="{5EBDFF09-B267-4CD8-BD55-C9B61C861D5B}" type="parTrans" cxnId="{EC1DD33C-781F-42EC-8349-705EAFBB9ACE}">
      <dgm:prSet/>
      <dgm:spPr/>
      <dgm:t>
        <a:bodyPr/>
        <a:lstStyle/>
        <a:p>
          <a:endParaRPr lang="en-GB" sz="1600">
            <a:latin typeface="Arial" panose="020B0604020202020204" pitchFamily="34" charset="0"/>
            <a:cs typeface="Arial" panose="020B0604020202020204" pitchFamily="34" charset="0"/>
          </a:endParaRPr>
        </a:p>
      </dgm:t>
    </dgm:pt>
    <dgm:pt modelId="{C5C9907F-9558-48A0-A1C9-CF23C392A0CC}" type="sibTrans" cxnId="{EC1DD33C-781F-42EC-8349-705EAFBB9ACE}">
      <dgm:prSet/>
      <dgm:spPr/>
      <dgm:t>
        <a:bodyPr/>
        <a:lstStyle/>
        <a:p>
          <a:endParaRPr lang="en-GB" sz="1600">
            <a:latin typeface="Arial" panose="020B0604020202020204" pitchFamily="34" charset="0"/>
            <a:cs typeface="Arial" panose="020B0604020202020204" pitchFamily="34" charset="0"/>
          </a:endParaRPr>
        </a:p>
      </dgm:t>
    </dgm:pt>
    <dgm:pt modelId="{345EFED4-3CE7-4BCA-809F-D2852AB10D75}">
      <dgm:prSet custT="1"/>
      <dgm:spPr/>
      <dgm:t>
        <a:bodyPr/>
        <a:lstStyle/>
        <a:p>
          <a:r>
            <a:rPr lang="en-US" sz="1600" dirty="0" smtClean="0">
              <a:latin typeface="Arial" panose="020B0604020202020204" pitchFamily="34" charset="0"/>
              <a:cs typeface="Arial" panose="020B0604020202020204" pitchFamily="34" charset="0"/>
            </a:rPr>
            <a:t>The process where the requests are matched with their corresponding views and request handlers to ensure that the user requests are handled correctly</a:t>
          </a:r>
          <a:endParaRPr lang="en-GB" sz="1600" dirty="0">
            <a:latin typeface="Arial" panose="020B0604020202020204" pitchFamily="34" charset="0"/>
            <a:cs typeface="Arial" panose="020B0604020202020204" pitchFamily="34" charset="0"/>
          </a:endParaRPr>
        </a:p>
      </dgm:t>
    </dgm:pt>
    <dgm:pt modelId="{D8907F49-7224-4661-B95D-FF3873A89DCB}" type="parTrans" cxnId="{478738E4-3A1D-4700-942C-B63BF9E7A60E}">
      <dgm:prSet/>
      <dgm:spPr/>
      <dgm:t>
        <a:bodyPr/>
        <a:lstStyle/>
        <a:p>
          <a:endParaRPr lang="en-GB" sz="1600">
            <a:latin typeface="Arial" panose="020B0604020202020204" pitchFamily="34" charset="0"/>
            <a:cs typeface="Arial" panose="020B0604020202020204" pitchFamily="34" charset="0"/>
          </a:endParaRPr>
        </a:p>
      </dgm:t>
    </dgm:pt>
    <dgm:pt modelId="{9D50871F-9EE4-4890-965C-7241199B128E}" type="sibTrans" cxnId="{478738E4-3A1D-4700-942C-B63BF9E7A60E}">
      <dgm:prSet/>
      <dgm:spPr/>
      <dgm:t>
        <a:bodyPr/>
        <a:lstStyle/>
        <a:p>
          <a:endParaRPr lang="en-GB" sz="1600">
            <a:latin typeface="Arial" panose="020B0604020202020204" pitchFamily="34" charset="0"/>
            <a:cs typeface="Arial" panose="020B0604020202020204" pitchFamily="34" charset="0"/>
          </a:endParaRPr>
        </a:p>
      </dgm:t>
    </dgm:pt>
    <dgm:pt modelId="{942C655E-F223-4483-8E8D-FFA81AD18B64}">
      <dgm:prSet custT="1"/>
      <dgm:spPr/>
      <dgm:t>
        <a:bodyPr/>
        <a:lstStyle/>
        <a:p>
          <a:r>
            <a:rPr lang="en-US" sz="1600" b="1" dirty="0" smtClean="0">
              <a:latin typeface="Arial" panose="020B0604020202020204" pitchFamily="34" charset="0"/>
              <a:cs typeface="Arial" panose="020B0604020202020204" pitchFamily="34" charset="0"/>
            </a:rPr>
            <a:t>View resolution</a:t>
          </a:r>
          <a:endParaRPr lang="en-GB" sz="1600" dirty="0">
            <a:latin typeface="Arial" panose="020B0604020202020204" pitchFamily="34" charset="0"/>
            <a:cs typeface="Arial" panose="020B0604020202020204" pitchFamily="34" charset="0"/>
          </a:endParaRPr>
        </a:p>
      </dgm:t>
    </dgm:pt>
    <dgm:pt modelId="{F1062BFD-4614-42FE-81FC-4B1D50CFA3FE}" type="parTrans" cxnId="{607F556F-E41A-4438-82BE-8D4014947B9F}">
      <dgm:prSet/>
      <dgm:spPr/>
      <dgm:t>
        <a:bodyPr/>
        <a:lstStyle/>
        <a:p>
          <a:endParaRPr lang="en-GB" sz="1600">
            <a:latin typeface="Arial" panose="020B0604020202020204" pitchFamily="34" charset="0"/>
            <a:cs typeface="Arial" panose="020B0604020202020204" pitchFamily="34" charset="0"/>
          </a:endParaRPr>
        </a:p>
      </dgm:t>
    </dgm:pt>
    <dgm:pt modelId="{E36D37F5-D973-4135-A8B3-1CE0FB026797}" type="sibTrans" cxnId="{607F556F-E41A-4438-82BE-8D4014947B9F}">
      <dgm:prSet/>
      <dgm:spPr/>
      <dgm:t>
        <a:bodyPr/>
        <a:lstStyle/>
        <a:p>
          <a:endParaRPr lang="en-GB" sz="1600">
            <a:latin typeface="Arial" panose="020B0604020202020204" pitchFamily="34" charset="0"/>
            <a:cs typeface="Arial" panose="020B0604020202020204" pitchFamily="34" charset="0"/>
          </a:endParaRPr>
        </a:p>
      </dgm:t>
    </dgm:pt>
    <dgm:pt modelId="{ED13428F-28DB-4108-9D90-A1F6AF78E685}">
      <dgm:prSet custT="1"/>
      <dgm:spPr/>
      <dgm:t>
        <a:bodyPr/>
        <a:lstStyle/>
        <a:p>
          <a:r>
            <a:rPr lang="en-US" sz="1600" dirty="0" smtClean="0">
              <a:latin typeface="Arial" panose="020B0604020202020204" pitchFamily="34" charset="0"/>
              <a:cs typeface="Arial" panose="020B0604020202020204" pitchFamily="34" charset="0"/>
            </a:rPr>
            <a:t>The representation of user information by a web application is seen in the view</a:t>
          </a:r>
          <a:endParaRPr lang="en-GB" sz="1600" dirty="0">
            <a:latin typeface="Arial" panose="020B0604020202020204" pitchFamily="34" charset="0"/>
            <a:cs typeface="Arial" panose="020B0604020202020204" pitchFamily="34" charset="0"/>
          </a:endParaRPr>
        </a:p>
      </dgm:t>
    </dgm:pt>
    <dgm:pt modelId="{45218866-BF58-43AB-AA70-1958BE4E3618}" type="parTrans" cxnId="{5E7A028B-A224-4E05-B893-EF85686F9D0F}">
      <dgm:prSet/>
      <dgm:spPr/>
      <dgm:t>
        <a:bodyPr/>
        <a:lstStyle/>
        <a:p>
          <a:endParaRPr lang="en-GB" sz="1600">
            <a:latin typeface="Arial" panose="020B0604020202020204" pitchFamily="34" charset="0"/>
            <a:cs typeface="Arial" panose="020B0604020202020204" pitchFamily="34" charset="0"/>
          </a:endParaRPr>
        </a:p>
      </dgm:t>
    </dgm:pt>
    <dgm:pt modelId="{A1EF82F1-2E90-4051-AEFA-906F1D3F5CB5}" type="sibTrans" cxnId="{5E7A028B-A224-4E05-B893-EF85686F9D0F}">
      <dgm:prSet/>
      <dgm:spPr/>
      <dgm:t>
        <a:bodyPr/>
        <a:lstStyle/>
        <a:p>
          <a:endParaRPr lang="en-GB" sz="1600">
            <a:latin typeface="Arial" panose="020B0604020202020204" pitchFamily="34" charset="0"/>
            <a:cs typeface="Arial" panose="020B0604020202020204" pitchFamily="34" charset="0"/>
          </a:endParaRPr>
        </a:p>
      </dgm:t>
    </dgm:pt>
    <dgm:pt modelId="{C2B35B8A-80DB-469A-9C65-3A3D4842F836}">
      <dgm:prSet custT="1"/>
      <dgm:spPr/>
      <dgm:t>
        <a:bodyPr/>
        <a:lstStyle/>
        <a:p>
          <a:r>
            <a:rPr lang="en-US" sz="1600" b="1" dirty="0" smtClean="0">
              <a:latin typeface="Arial" panose="020B0604020202020204" pitchFamily="34" charset="0"/>
              <a:cs typeface="Arial" panose="020B0604020202020204" pitchFamily="34" charset="0"/>
            </a:rPr>
            <a:t>Locale and theme resolution</a:t>
          </a:r>
          <a:endParaRPr lang="en-GB" sz="1600" dirty="0">
            <a:latin typeface="Arial" panose="020B0604020202020204" pitchFamily="34" charset="0"/>
            <a:cs typeface="Arial" panose="020B0604020202020204" pitchFamily="34" charset="0"/>
          </a:endParaRPr>
        </a:p>
      </dgm:t>
    </dgm:pt>
    <dgm:pt modelId="{E47B0FA7-ABDD-4D44-A01C-D4DD7919B75F}" type="parTrans" cxnId="{3045587F-1EBE-429D-B3F3-2914C73BACE1}">
      <dgm:prSet/>
      <dgm:spPr/>
      <dgm:t>
        <a:bodyPr/>
        <a:lstStyle/>
        <a:p>
          <a:endParaRPr lang="en-GB" sz="1600">
            <a:latin typeface="Arial" panose="020B0604020202020204" pitchFamily="34" charset="0"/>
            <a:cs typeface="Arial" panose="020B0604020202020204" pitchFamily="34" charset="0"/>
          </a:endParaRPr>
        </a:p>
      </dgm:t>
    </dgm:pt>
    <dgm:pt modelId="{D9532F59-5142-410D-BBC4-86D899B4B230}" type="sibTrans" cxnId="{3045587F-1EBE-429D-B3F3-2914C73BACE1}">
      <dgm:prSet/>
      <dgm:spPr/>
      <dgm:t>
        <a:bodyPr/>
        <a:lstStyle/>
        <a:p>
          <a:endParaRPr lang="en-GB" sz="1600">
            <a:latin typeface="Arial" panose="020B0604020202020204" pitchFamily="34" charset="0"/>
            <a:cs typeface="Arial" panose="020B0604020202020204" pitchFamily="34" charset="0"/>
          </a:endParaRPr>
        </a:p>
      </dgm:t>
    </dgm:pt>
    <dgm:pt modelId="{BF2628B8-18D3-4457-81CE-0AB75E0F3164}">
      <dgm:prSet custT="1"/>
      <dgm:spPr/>
      <dgm:t>
        <a:bodyPr/>
        <a:lstStyle/>
        <a:p>
          <a:r>
            <a:rPr lang="en-US" sz="1600" dirty="0" smtClean="0">
              <a:latin typeface="Arial" panose="020B0604020202020204" pitchFamily="34" charset="0"/>
              <a:cs typeface="Arial" panose="020B0604020202020204" pitchFamily="34" charset="0"/>
            </a:rPr>
            <a:t>The </a:t>
          </a:r>
          <a:r>
            <a:rPr lang="en-US" sz="1600" dirty="0" err="1" smtClean="0">
              <a:latin typeface="Courier New" panose="02070309020205020404" pitchFamily="49" charset="0"/>
              <a:cs typeface="Courier New" panose="02070309020205020404" pitchFamily="49" charset="0"/>
            </a:rPr>
            <a:t>DispatcherServlet</a:t>
          </a:r>
          <a:r>
            <a:rPr lang="en-US" sz="1600" dirty="0" smtClean="0">
              <a:latin typeface="Arial" panose="020B0604020202020204" pitchFamily="34" charset="0"/>
              <a:cs typeface="Arial" panose="020B0604020202020204" pitchFamily="34" charset="0"/>
            </a:rPr>
            <a:t> binds request locale and theme resolvers to a request sent to it</a:t>
          </a:r>
          <a:endParaRPr lang="en-GB" sz="1600" dirty="0">
            <a:latin typeface="Arial" panose="020B0604020202020204" pitchFamily="34" charset="0"/>
            <a:cs typeface="Arial" panose="020B0604020202020204" pitchFamily="34" charset="0"/>
          </a:endParaRPr>
        </a:p>
      </dgm:t>
    </dgm:pt>
    <dgm:pt modelId="{CDB678B7-EB19-4690-99BB-6FF01C6CBE78}" type="parTrans" cxnId="{8411447F-707F-4637-B63D-A6CF193670DD}">
      <dgm:prSet/>
      <dgm:spPr/>
      <dgm:t>
        <a:bodyPr/>
        <a:lstStyle/>
        <a:p>
          <a:endParaRPr lang="en-GB" sz="1600">
            <a:latin typeface="Arial" panose="020B0604020202020204" pitchFamily="34" charset="0"/>
            <a:cs typeface="Arial" panose="020B0604020202020204" pitchFamily="34" charset="0"/>
          </a:endParaRPr>
        </a:p>
      </dgm:t>
    </dgm:pt>
    <dgm:pt modelId="{750D61E8-C108-41A5-9B93-8B9C2A277CC7}" type="sibTrans" cxnId="{8411447F-707F-4637-B63D-A6CF193670DD}">
      <dgm:prSet/>
      <dgm:spPr/>
      <dgm:t>
        <a:bodyPr/>
        <a:lstStyle/>
        <a:p>
          <a:endParaRPr lang="en-GB" sz="1600">
            <a:latin typeface="Arial" panose="020B0604020202020204" pitchFamily="34" charset="0"/>
            <a:cs typeface="Arial" panose="020B0604020202020204" pitchFamily="34" charset="0"/>
          </a:endParaRPr>
        </a:p>
      </dgm:t>
    </dgm:pt>
    <dgm:pt modelId="{5292E5BD-328D-4F96-AD55-2F5EE45A85E2}">
      <dgm:prSet custT="1"/>
      <dgm:spPr/>
      <dgm:t>
        <a:bodyPr/>
        <a:lstStyle/>
        <a:p>
          <a:r>
            <a:rPr lang="en-US" sz="1600" b="1" dirty="0" smtClean="0">
              <a:latin typeface="Arial" panose="020B0604020202020204" pitchFamily="34" charset="0"/>
              <a:cs typeface="Arial" panose="020B0604020202020204" pitchFamily="34" charset="0"/>
            </a:rPr>
            <a:t>Support for uploaded files</a:t>
          </a:r>
          <a:endParaRPr lang="en-GB" sz="1600" dirty="0">
            <a:latin typeface="Arial" panose="020B0604020202020204" pitchFamily="34" charset="0"/>
            <a:cs typeface="Arial" panose="020B0604020202020204" pitchFamily="34" charset="0"/>
          </a:endParaRPr>
        </a:p>
      </dgm:t>
    </dgm:pt>
    <dgm:pt modelId="{6A5DAE21-8438-460B-8FDE-C6A8A1103F50}" type="parTrans" cxnId="{74FC8007-A3F7-4D02-A970-F8546754E462}">
      <dgm:prSet/>
      <dgm:spPr/>
      <dgm:t>
        <a:bodyPr/>
        <a:lstStyle/>
        <a:p>
          <a:endParaRPr lang="en-GB" sz="1600">
            <a:latin typeface="Arial" panose="020B0604020202020204" pitchFamily="34" charset="0"/>
            <a:cs typeface="Arial" panose="020B0604020202020204" pitchFamily="34" charset="0"/>
          </a:endParaRPr>
        </a:p>
      </dgm:t>
    </dgm:pt>
    <dgm:pt modelId="{F31A60D2-E6DC-4356-A301-30458819E1AD}" type="sibTrans" cxnId="{74FC8007-A3F7-4D02-A970-F8546754E462}">
      <dgm:prSet/>
      <dgm:spPr/>
      <dgm:t>
        <a:bodyPr/>
        <a:lstStyle/>
        <a:p>
          <a:endParaRPr lang="en-GB" sz="1600">
            <a:latin typeface="Arial" panose="020B0604020202020204" pitchFamily="34" charset="0"/>
            <a:cs typeface="Arial" panose="020B0604020202020204" pitchFamily="34" charset="0"/>
          </a:endParaRPr>
        </a:p>
      </dgm:t>
    </dgm:pt>
    <dgm:pt modelId="{7278A4C9-B7F9-4C6A-B74E-4656BD1ACFF3}">
      <dgm:prSet custT="1"/>
      <dgm:spPr/>
      <dgm:t>
        <a:bodyPr/>
        <a:lstStyle/>
        <a:p>
          <a:r>
            <a:rPr lang="en-US" sz="1600" dirty="0" smtClean="0">
              <a:latin typeface="Arial" panose="020B0604020202020204" pitchFamily="34" charset="0"/>
              <a:cs typeface="Arial" panose="020B0604020202020204" pitchFamily="34" charset="0"/>
            </a:rPr>
            <a:t>Can customize Spring Framework’s </a:t>
          </a:r>
          <a:r>
            <a:rPr lang="en-US" sz="1600" dirty="0" err="1" smtClean="0">
              <a:latin typeface="Courier New" panose="02070309020205020404" pitchFamily="49" charset="0"/>
              <a:cs typeface="Courier New" panose="02070309020205020404" pitchFamily="49" charset="0"/>
            </a:rPr>
            <a:t>DispatcherServlet</a:t>
          </a:r>
          <a:r>
            <a:rPr lang="en-US" sz="1600" dirty="0" smtClean="0">
              <a:latin typeface="Courier New" panose="02070309020205020404" pitchFamily="49" charset="0"/>
              <a:cs typeface="Courier New" panose="02070309020205020404" pitchFamily="49" charset="0"/>
            </a:rPr>
            <a:t> </a:t>
          </a:r>
          <a:r>
            <a:rPr lang="en-US" sz="1600" dirty="0" smtClean="0">
              <a:latin typeface="Arial" panose="020B0604020202020204" pitchFamily="34" charset="0"/>
              <a:cs typeface="Arial" panose="020B0604020202020204" pitchFamily="34" charset="0"/>
            </a:rPr>
            <a:t>by using parameters in the initialization of the </a:t>
          </a:r>
          <a:r>
            <a:rPr lang="en-US" sz="1600" dirty="0" err="1" smtClean="0">
              <a:latin typeface="Courier New" panose="02070309020205020404" pitchFamily="49" charset="0"/>
              <a:cs typeface="Courier New" panose="02070309020205020404" pitchFamily="49" charset="0"/>
            </a:rPr>
            <a:t>DispatcherServlet</a:t>
          </a:r>
          <a:r>
            <a:rPr lang="en-US" sz="1600" dirty="0" smtClean="0">
              <a:latin typeface="Courier New" panose="02070309020205020404" pitchFamily="49" charset="0"/>
              <a:cs typeface="Courier New" panose="02070309020205020404" pitchFamily="49" charset="0"/>
            </a:rPr>
            <a:t> </a:t>
          </a:r>
          <a:endParaRPr lang="en-GB" sz="1600" dirty="0">
            <a:latin typeface="Arial" panose="020B0604020202020204" pitchFamily="34" charset="0"/>
            <a:cs typeface="Arial" panose="020B0604020202020204" pitchFamily="34" charset="0"/>
          </a:endParaRPr>
        </a:p>
      </dgm:t>
    </dgm:pt>
    <dgm:pt modelId="{3F3D122B-F621-4ACF-9170-EC136683EE66}" type="parTrans" cxnId="{62AC7C8C-FFA3-4CE7-A30E-241FBE223995}">
      <dgm:prSet/>
      <dgm:spPr/>
      <dgm:t>
        <a:bodyPr/>
        <a:lstStyle/>
        <a:p>
          <a:endParaRPr lang="en-GB" sz="1600">
            <a:latin typeface="Arial" panose="020B0604020202020204" pitchFamily="34" charset="0"/>
            <a:cs typeface="Arial" panose="020B0604020202020204" pitchFamily="34" charset="0"/>
          </a:endParaRPr>
        </a:p>
      </dgm:t>
    </dgm:pt>
    <dgm:pt modelId="{10D95308-D224-448B-B139-7DB09DFC7BB0}" type="sibTrans" cxnId="{62AC7C8C-FFA3-4CE7-A30E-241FBE223995}">
      <dgm:prSet/>
      <dgm:spPr/>
      <dgm:t>
        <a:bodyPr/>
        <a:lstStyle/>
        <a:p>
          <a:endParaRPr lang="en-GB" sz="1600">
            <a:latin typeface="Arial" panose="020B0604020202020204" pitchFamily="34" charset="0"/>
            <a:cs typeface="Arial" panose="020B0604020202020204" pitchFamily="34" charset="0"/>
          </a:endParaRPr>
        </a:p>
      </dgm:t>
    </dgm:pt>
    <dgm:pt modelId="{927FE00D-F625-4449-85CF-C0014A7619A8}" type="pres">
      <dgm:prSet presAssocID="{5920F0CE-AB9C-46F2-9C66-425EF235C412}" presName="linear" presStyleCnt="0">
        <dgm:presLayoutVars>
          <dgm:dir/>
          <dgm:animLvl val="lvl"/>
          <dgm:resizeHandles val="exact"/>
        </dgm:presLayoutVars>
      </dgm:prSet>
      <dgm:spPr/>
      <dgm:t>
        <a:bodyPr/>
        <a:lstStyle/>
        <a:p>
          <a:endParaRPr lang="en-IN"/>
        </a:p>
      </dgm:t>
    </dgm:pt>
    <dgm:pt modelId="{B98593C3-B68C-4D06-8035-87464F0AD886}" type="pres">
      <dgm:prSet presAssocID="{9024DB3B-FA36-45EF-AD50-FFF91FB5B6C4}" presName="parentLin" presStyleCnt="0"/>
      <dgm:spPr/>
    </dgm:pt>
    <dgm:pt modelId="{C2B60D55-5666-43DB-AEC6-5EE282D02A8C}" type="pres">
      <dgm:prSet presAssocID="{9024DB3B-FA36-45EF-AD50-FFF91FB5B6C4}" presName="parentLeftMargin" presStyleLbl="node1" presStyleIdx="0" presStyleCnt="4"/>
      <dgm:spPr/>
      <dgm:t>
        <a:bodyPr/>
        <a:lstStyle/>
        <a:p>
          <a:endParaRPr lang="en-GB"/>
        </a:p>
      </dgm:t>
    </dgm:pt>
    <dgm:pt modelId="{9BBB35E5-F9EB-411D-93A9-E05A5BA10A1A}" type="pres">
      <dgm:prSet presAssocID="{9024DB3B-FA36-45EF-AD50-FFF91FB5B6C4}" presName="parentText" presStyleLbl="node1" presStyleIdx="0" presStyleCnt="4" custScaleY="42410" custLinFactNeighborY="-12670">
        <dgm:presLayoutVars>
          <dgm:chMax val="0"/>
          <dgm:bulletEnabled val="1"/>
        </dgm:presLayoutVars>
      </dgm:prSet>
      <dgm:spPr/>
      <dgm:t>
        <a:bodyPr/>
        <a:lstStyle/>
        <a:p>
          <a:endParaRPr lang="en-GB"/>
        </a:p>
      </dgm:t>
    </dgm:pt>
    <dgm:pt modelId="{C02400B3-F13F-4A0F-B385-54FF09CDA515}" type="pres">
      <dgm:prSet presAssocID="{9024DB3B-FA36-45EF-AD50-FFF91FB5B6C4}" presName="negativeSpace" presStyleCnt="0"/>
      <dgm:spPr/>
    </dgm:pt>
    <dgm:pt modelId="{B20BA94D-9258-4201-8129-B47A12783043}" type="pres">
      <dgm:prSet presAssocID="{9024DB3B-FA36-45EF-AD50-FFF91FB5B6C4}" presName="childText" presStyleLbl="conFgAcc1" presStyleIdx="0" presStyleCnt="4" custScaleY="82646">
        <dgm:presLayoutVars>
          <dgm:bulletEnabled val="1"/>
        </dgm:presLayoutVars>
      </dgm:prSet>
      <dgm:spPr/>
      <dgm:t>
        <a:bodyPr/>
        <a:lstStyle/>
        <a:p>
          <a:endParaRPr lang="en-GB"/>
        </a:p>
      </dgm:t>
    </dgm:pt>
    <dgm:pt modelId="{E106B0ED-D6A5-4839-BC98-C72F3E2B6C78}" type="pres">
      <dgm:prSet presAssocID="{C5C9907F-9558-48A0-A1C9-CF23C392A0CC}" presName="spaceBetweenRectangles" presStyleCnt="0"/>
      <dgm:spPr/>
    </dgm:pt>
    <dgm:pt modelId="{187813D5-02B7-4B9C-B30B-538DFC12CCE3}" type="pres">
      <dgm:prSet presAssocID="{942C655E-F223-4483-8E8D-FFA81AD18B64}" presName="parentLin" presStyleCnt="0"/>
      <dgm:spPr/>
    </dgm:pt>
    <dgm:pt modelId="{06A15BDA-101E-4C2D-A627-0C4240A35164}" type="pres">
      <dgm:prSet presAssocID="{942C655E-F223-4483-8E8D-FFA81AD18B64}" presName="parentLeftMargin" presStyleLbl="node1" presStyleIdx="0" presStyleCnt="4"/>
      <dgm:spPr/>
      <dgm:t>
        <a:bodyPr/>
        <a:lstStyle/>
        <a:p>
          <a:endParaRPr lang="en-GB"/>
        </a:p>
      </dgm:t>
    </dgm:pt>
    <dgm:pt modelId="{09671F49-E444-435B-B29F-86930224A597}" type="pres">
      <dgm:prSet presAssocID="{942C655E-F223-4483-8E8D-FFA81AD18B64}" presName="parentText" presStyleLbl="node1" presStyleIdx="1" presStyleCnt="4" custScaleY="42410" custLinFactNeighborY="-23157">
        <dgm:presLayoutVars>
          <dgm:chMax val="0"/>
          <dgm:bulletEnabled val="1"/>
        </dgm:presLayoutVars>
      </dgm:prSet>
      <dgm:spPr/>
      <dgm:t>
        <a:bodyPr/>
        <a:lstStyle/>
        <a:p>
          <a:endParaRPr lang="en-GB"/>
        </a:p>
      </dgm:t>
    </dgm:pt>
    <dgm:pt modelId="{1F0F054E-C888-4539-9B4D-DCFD7BD58306}" type="pres">
      <dgm:prSet presAssocID="{942C655E-F223-4483-8E8D-FFA81AD18B64}" presName="negativeSpace" presStyleCnt="0"/>
      <dgm:spPr/>
    </dgm:pt>
    <dgm:pt modelId="{87CF2ADB-4E39-4162-828F-A6E14E0EA6AD}" type="pres">
      <dgm:prSet presAssocID="{942C655E-F223-4483-8E8D-FFA81AD18B64}" presName="childText" presStyleLbl="conFgAcc1" presStyleIdx="1" presStyleCnt="4" custScaleY="82646">
        <dgm:presLayoutVars>
          <dgm:bulletEnabled val="1"/>
        </dgm:presLayoutVars>
      </dgm:prSet>
      <dgm:spPr/>
      <dgm:t>
        <a:bodyPr/>
        <a:lstStyle/>
        <a:p>
          <a:endParaRPr lang="en-GB"/>
        </a:p>
      </dgm:t>
    </dgm:pt>
    <dgm:pt modelId="{274BF8EC-E19E-4082-B75F-CD246BB4D1E7}" type="pres">
      <dgm:prSet presAssocID="{E36D37F5-D973-4135-A8B3-1CE0FB026797}" presName="spaceBetweenRectangles" presStyleCnt="0"/>
      <dgm:spPr/>
    </dgm:pt>
    <dgm:pt modelId="{548893DC-F2DF-43FC-979D-16FC8E20ED8C}" type="pres">
      <dgm:prSet presAssocID="{C2B35B8A-80DB-469A-9C65-3A3D4842F836}" presName="parentLin" presStyleCnt="0"/>
      <dgm:spPr/>
    </dgm:pt>
    <dgm:pt modelId="{402D7EF5-CE5A-47C9-9AF1-77110D863C8F}" type="pres">
      <dgm:prSet presAssocID="{C2B35B8A-80DB-469A-9C65-3A3D4842F836}" presName="parentLeftMargin" presStyleLbl="node1" presStyleIdx="1" presStyleCnt="4"/>
      <dgm:spPr/>
      <dgm:t>
        <a:bodyPr/>
        <a:lstStyle/>
        <a:p>
          <a:endParaRPr lang="en-GB"/>
        </a:p>
      </dgm:t>
    </dgm:pt>
    <dgm:pt modelId="{41A8FD04-545C-489C-87E0-E552DAD9D625}" type="pres">
      <dgm:prSet presAssocID="{C2B35B8A-80DB-469A-9C65-3A3D4842F836}" presName="parentText" presStyleLbl="node1" presStyleIdx="2" presStyleCnt="4" custScaleY="42410" custLinFactNeighborY="-23157">
        <dgm:presLayoutVars>
          <dgm:chMax val="0"/>
          <dgm:bulletEnabled val="1"/>
        </dgm:presLayoutVars>
      </dgm:prSet>
      <dgm:spPr/>
      <dgm:t>
        <a:bodyPr/>
        <a:lstStyle/>
        <a:p>
          <a:endParaRPr lang="en-GB"/>
        </a:p>
      </dgm:t>
    </dgm:pt>
    <dgm:pt modelId="{126DB0B3-3B61-4844-AD6B-9C498047CBCF}" type="pres">
      <dgm:prSet presAssocID="{C2B35B8A-80DB-469A-9C65-3A3D4842F836}" presName="negativeSpace" presStyleCnt="0"/>
      <dgm:spPr/>
    </dgm:pt>
    <dgm:pt modelId="{514AAF1E-92E2-4E5B-968C-DDFE5BE52DDA}" type="pres">
      <dgm:prSet presAssocID="{C2B35B8A-80DB-469A-9C65-3A3D4842F836}" presName="childText" presStyleLbl="conFgAcc1" presStyleIdx="2" presStyleCnt="4" custScaleY="82646">
        <dgm:presLayoutVars>
          <dgm:bulletEnabled val="1"/>
        </dgm:presLayoutVars>
      </dgm:prSet>
      <dgm:spPr/>
      <dgm:t>
        <a:bodyPr/>
        <a:lstStyle/>
        <a:p>
          <a:endParaRPr lang="en-GB"/>
        </a:p>
      </dgm:t>
    </dgm:pt>
    <dgm:pt modelId="{00B21184-3E3B-4C37-B267-45D420AC3530}" type="pres">
      <dgm:prSet presAssocID="{D9532F59-5142-410D-BBC4-86D899B4B230}" presName="spaceBetweenRectangles" presStyleCnt="0"/>
      <dgm:spPr/>
    </dgm:pt>
    <dgm:pt modelId="{7876757C-061C-4A60-A22B-595328A0985E}" type="pres">
      <dgm:prSet presAssocID="{5292E5BD-328D-4F96-AD55-2F5EE45A85E2}" presName="parentLin" presStyleCnt="0"/>
      <dgm:spPr/>
    </dgm:pt>
    <dgm:pt modelId="{E343C21E-D388-47EA-ABEE-9748D8DAA041}" type="pres">
      <dgm:prSet presAssocID="{5292E5BD-328D-4F96-AD55-2F5EE45A85E2}" presName="parentLeftMargin" presStyleLbl="node1" presStyleIdx="2" presStyleCnt="4"/>
      <dgm:spPr/>
      <dgm:t>
        <a:bodyPr/>
        <a:lstStyle/>
        <a:p>
          <a:endParaRPr lang="en-GB"/>
        </a:p>
      </dgm:t>
    </dgm:pt>
    <dgm:pt modelId="{04C9C13A-4A99-4118-BF4A-AC65FB06795B}" type="pres">
      <dgm:prSet presAssocID="{5292E5BD-328D-4F96-AD55-2F5EE45A85E2}" presName="parentText" presStyleLbl="node1" presStyleIdx="3" presStyleCnt="4" custScaleY="42410" custLinFactNeighborY="-23157">
        <dgm:presLayoutVars>
          <dgm:chMax val="0"/>
          <dgm:bulletEnabled val="1"/>
        </dgm:presLayoutVars>
      </dgm:prSet>
      <dgm:spPr/>
      <dgm:t>
        <a:bodyPr/>
        <a:lstStyle/>
        <a:p>
          <a:endParaRPr lang="en-GB"/>
        </a:p>
      </dgm:t>
    </dgm:pt>
    <dgm:pt modelId="{1BD2D8C7-EDB9-4AC6-B93E-50ABB49B90B3}" type="pres">
      <dgm:prSet presAssocID="{5292E5BD-328D-4F96-AD55-2F5EE45A85E2}" presName="negativeSpace" presStyleCnt="0"/>
      <dgm:spPr/>
    </dgm:pt>
    <dgm:pt modelId="{0B073918-BDDF-4F22-BE0D-0A0A920D7316}" type="pres">
      <dgm:prSet presAssocID="{5292E5BD-328D-4F96-AD55-2F5EE45A85E2}" presName="childText" presStyleLbl="conFgAcc1" presStyleIdx="3" presStyleCnt="4" custScaleY="82646">
        <dgm:presLayoutVars>
          <dgm:bulletEnabled val="1"/>
        </dgm:presLayoutVars>
      </dgm:prSet>
      <dgm:spPr/>
      <dgm:t>
        <a:bodyPr/>
        <a:lstStyle/>
        <a:p>
          <a:endParaRPr lang="en-GB"/>
        </a:p>
      </dgm:t>
    </dgm:pt>
  </dgm:ptLst>
  <dgm:cxnLst>
    <dgm:cxn modelId="{5E7A028B-A224-4E05-B893-EF85686F9D0F}" srcId="{942C655E-F223-4483-8E8D-FFA81AD18B64}" destId="{ED13428F-28DB-4108-9D90-A1F6AF78E685}" srcOrd="0" destOrd="0" parTransId="{45218866-BF58-43AB-AA70-1958BE4E3618}" sibTransId="{A1EF82F1-2E90-4051-AEFA-906F1D3F5CB5}"/>
    <dgm:cxn modelId="{DDF89D3B-AFEB-4E3D-9648-AA2F5225991E}" type="presOf" srcId="{BF2628B8-18D3-4457-81CE-0AB75E0F3164}" destId="{514AAF1E-92E2-4E5B-968C-DDFE5BE52DDA}" srcOrd="0" destOrd="0" presId="urn:microsoft.com/office/officeart/2005/8/layout/list1"/>
    <dgm:cxn modelId="{E31AE43E-907D-4D48-84DF-1694E253394C}" type="presOf" srcId="{5292E5BD-328D-4F96-AD55-2F5EE45A85E2}" destId="{04C9C13A-4A99-4118-BF4A-AC65FB06795B}" srcOrd="1" destOrd="0" presId="urn:microsoft.com/office/officeart/2005/8/layout/list1"/>
    <dgm:cxn modelId="{05339383-B185-4683-BFE1-815BE35A0EA1}" type="presOf" srcId="{ED13428F-28DB-4108-9D90-A1F6AF78E685}" destId="{87CF2ADB-4E39-4162-828F-A6E14E0EA6AD}" srcOrd="0" destOrd="0" presId="urn:microsoft.com/office/officeart/2005/8/layout/list1"/>
    <dgm:cxn modelId="{478738E4-3A1D-4700-942C-B63BF9E7A60E}" srcId="{9024DB3B-FA36-45EF-AD50-FFF91FB5B6C4}" destId="{345EFED4-3CE7-4BCA-809F-D2852AB10D75}" srcOrd="0" destOrd="0" parTransId="{D8907F49-7224-4661-B95D-FF3873A89DCB}" sibTransId="{9D50871F-9EE4-4890-965C-7241199B128E}"/>
    <dgm:cxn modelId="{74FC8007-A3F7-4D02-A970-F8546754E462}" srcId="{5920F0CE-AB9C-46F2-9C66-425EF235C412}" destId="{5292E5BD-328D-4F96-AD55-2F5EE45A85E2}" srcOrd="3" destOrd="0" parTransId="{6A5DAE21-8438-460B-8FDE-C6A8A1103F50}" sibTransId="{F31A60D2-E6DC-4356-A301-30458819E1AD}"/>
    <dgm:cxn modelId="{3319F196-0FA5-434F-A749-93AF9883E39A}" type="presOf" srcId="{9024DB3B-FA36-45EF-AD50-FFF91FB5B6C4}" destId="{C2B60D55-5666-43DB-AEC6-5EE282D02A8C}" srcOrd="0" destOrd="0" presId="urn:microsoft.com/office/officeart/2005/8/layout/list1"/>
    <dgm:cxn modelId="{0E5D2983-FF80-493F-8F42-3B245D7692CE}" type="presOf" srcId="{345EFED4-3CE7-4BCA-809F-D2852AB10D75}" destId="{B20BA94D-9258-4201-8129-B47A12783043}" srcOrd="0" destOrd="0" presId="urn:microsoft.com/office/officeart/2005/8/layout/list1"/>
    <dgm:cxn modelId="{62AC7C8C-FFA3-4CE7-A30E-241FBE223995}" srcId="{5292E5BD-328D-4F96-AD55-2F5EE45A85E2}" destId="{7278A4C9-B7F9-4C6A-B74E-4656BD1ACFF3}" srcOrd="0" destOrd="0" parTransId="{3F3D122B-F621-4ACF-9170-EC136683EE66}" sibTransId="{10D95308-D224-448B-B139-7DB09DFC7BB0}"/>
    <dgm:cxn modelId="{EB7CE07E-E76F-4E8E-A58E-2A89C940E822}" type="presOf" srcId="{942C655E-F223-4483-8E8D-FFA81AD18B64}" destId="{06A15BDA-101E-4C2D-A627-0C4240A35164}" srcOrd="0" destOrd="0" presId="urn:microsoft.com/office/officeart/2005/8/layout/list1"/>
    <dgm:cxn modelId="{3045587F-1EBE-429D-B3F3-2914C73BACE1}" srcId="{5920F0CE-AB9C-46F2-9C66-425EF235C412}" destId="{C2B35B8A-80DB-469A-9C65-3A3D4842F836}" srcOrd="2" destOrd="0" parTransId="{E47B0FA7-ABDD-4D44-A01C-D4DD7919B75F}" sibTransId="{D9532F59-5142-410D-BBC4-86D899B4B230}"/>
    <dgm:cxn modelId="{EC1DD33C-781F-42EC-8349-705EAFBB9ACE}" srcId="{5920F0CE-AB9C-46F2-9C66-425EF235C412}" destId="{9024DB3B-FA36-45EF-AD50-FFF91FB5B6C4}" srcOrd="0" destOrd="0" parTransId="{5EBDFF09-B267-4CD8-BD55-C9B61C861D5B}" sibTransId="{C5C9907F-9558-48A0-A1C9-CF23C392A0CC}"/>
    <dgm:cxn modelId="{E768103F-81E3-48ED-9DD9-E46985DA1CBE}" type="presOf" srcId="{942C655E-F223-4483-8E8D-FFA81AD18B64}" destId="{09671F49-E444-435B-B29F-86930224A597}" srcOrd="1" destOrd="0" presId="urn:microsoft.com/office/officeart/2005/8/layout/list1"/>
    <dgm:cxn modelId="{12252735-F2CA-4004-B396-C126FD4ECB9C}" type="presOf" srcId="{5920F0CE-AB9C-46F2-9C66-425EF235C412}" destId="{927FE00D-F625-4449-85CF-C0014A7619A8}" srcOrd="0" destOrd="0" presId="urn:microsoft.com/office/officeart/2005/8/layout/list1"/>
    <dgm:cxn modelId="{607F556F-E41A-4438-82BE-8D4014947B9F}" srcId="{5920F0CE-AB9C-46F2-9C66-425EF235C412}" destId="{942C655E-F223-4483-8E8D-FFA81AD18B64}" srcOrd="1" destOrd="0" parTransId="{F1062BFD-4614-42FE-81FC-4B1D50CFA3FE}" sibTransId="{E36D37F5-D973-4135-A8B3-1CE0FB026797}"/>
    <dgm:cxn modelId="{C3218683-7421-499D-BFD0-792FD582648B}" type="presOf" srcId="{9024DB3B-FA36-45EF-AD50-FFF91FB5B6C4}" destId="{9BBB35E5-F9EB-411D-93A9-E05A5BA10A1A}" srcOrd="1" destOrd="0" presId="urn:microsoft.com/office/officeart/2005/8/layout/list1"/>
    <dgm:cxn modelId="{D0A9CCDB-A858-4392-A58D-620DC8E7DBCE}" type="presOf" srcId="{C2B35B8A-80DB-469A-9C65-3A3D4842F836}" destId="{41A8FD04-545C-489C-87E0-E552DAD9D625}" srcOrd="1" destOrd="0" presId="urn:microsoft.com/office/officeart/2005/8/layout/list1"/>
    <dgm:cxn modelId="{965B98E0-A6A4-46DC-9681-0CD23359A0D0}" type="presOf" srcId="{7278A4C9-B7F9-4C6A-B74E-4656BD1ACFF3}" destId="{0B073918-BDDF-4F22-BE0D-0A0A920D7316}" srcOrd="0" destOrd="0" presId="urn:microsoft.com/office/officeart/2005/8/layout/list1"/>
    <dgm:cxn modelId="{C76056FD-5B59-4348-996F-AFF9F1E51AD8}" type="presOf" srcId="{C2B35B8A-80DB-469A-9C65-3A3D4842F836}" destId="{402D7EF5-CE5A-47C9-9AF1-77110D863C8F}" srcOrd="0" destOrd="0" presId="urn:microsoft.com/office/officeart/2005/8/layout/list1"/>
    <dgm:cxn modelId="{8411447F-707F-4637-B63D-A6CF193670DD}" srcId="{C2B35B8A-80DB-469A-9C65-3A3D4842F836}" destId="{BF2628B8-18D3-4457-81CE-0AB75E0F3164}" srcOrd="0" destOrd="0" parTransId="{CDB678B7-EB19-4690-99BB-6FF01C6CBE78}" sibTransId="{750D61E8-C108-41A5-9B93-8B9C2A277CC7}"/>
    <dgm:cxn modelId="{CE08385D-AB85-485E-AC8A-83AB74598B27}" type="presOf" srcId="{5292E5BD-328D-4F96-AD55-2F5EE45A85E2}" destId="{E343C21E-D388-47EA-ABEE-9748D8DAA041}" srcOrd="0" destOrd="0" presId="urn:microsoft.com/office/officeart/2005/8/layout/list1"/>
    <dgm:cxn modelId="{93B52C33-D34E-43CC-855A-21DAD99D9681}" type="presParOf" srcId="{927FE00D-F625-4449-85CF-C0014A7619A8}" destId="{B98593C3-B68C-4D06-8035-87464F0AD886}" srcOrd="0" destOrd="0" presId="urn:microsoft.com/office/officeart/2005/8/layout/list1"/>
    <dgm:cxn modelId="{09731FD3-61A0-41BE-85D8-3E507B572538}" type="presParOf" srcId="{B98593C3-B68C-4D06-8035-87464F0AD886}" destId="{C2B60D55-5666-43DB-AEC6-5EE282D02A8C}" srcOrd="0" destOrd="0" presId="urn:microsoft.com/office/officeart/2005/8/layout/list1"/>
    <dgm:cxn modelId="{C046B5A1-4F91-4573-937D-CD78310336F0}" type="presParOf" srcId="{B98593C3-B68C-4D06-8035-87464F0AD886}" destId="{9BBB35E5-F9EB-411D-93A9-E05A5BA10A1A}" srcOrd="1" destOrd="0" presId="urn:microsoft.com/office/officeart/2005/8/layout/list1"/>
    <dgm:cxn modelId="{522FD107-3A8B-448E-AB16-5B7BF463A644}" type="presParOf" srcId="{927FE00D-F625-4449-85CF-C0014A7619A8}" destId="{C02400B3-F13F-4A0F-B385-54FF09CDA515}" srcOrd="1" destOrd="0" presId="urn:microsoft.com/office/officeart/2005/8/layout/list1"/>
    <dgm:cxn modelId="{71F039EC-DCA2-413C-AA4D-4043FCFE5DAF}" type="presParOf" srcId="{927FE00D-F625-4449-85CF-C0014A7619A8}" destId="{B20BA94D-9258-4201-8129-B47A12783043}" srcOrd="2" destOrd="0" presId="urn:microsoft.com/office/officeart/2005/8/layout/list1"/>
    <dgm:cxn modelId="{A0662566-08FB-4FA8-A731-0C31C3FF2F69}" type="presParOf" srcId="{927FE00D-F625-4449-85CF-C0014A7619A8}" destId="{E106B0ED-D6A5-4839-BC98-C72F3E2B6C78}" srcOrd="3" destOrd="0" presId="urn:microsoft.com/office/officeart/2005/8/layout/list1"/>
    <dgm:cxn modelId="{7ED7D45A-2526-41A5-810A-85FD56E16324}" type="presParOf" srcId="{927FE00D-F625-4449-85CF-C0014A7619A8}" destId="{187813D5-02B7-4B9C-B30B-538DFC12CCE3}" srcOrd="4" destOrd="0" presId="urn:microsoft.com/office/officeart/2005/8/layout/list1"/>
    <dgm:cxn modelId="{FD7D6292-328C-45B2-B7CE-15AD8DC70498}" type="presParOf" srcId="{187813D5-02B7-4B9C-B30B-538DFC12CCE3}" destId="{06A15BDA-101E-4C2D-A627-0C4240A35164}" srcOrd="0" destOrd="0" presId="urn:microsoft.com/office/officeart/2005/8/layout/list1"/>
    <dgm:cxn modelId="{803AAD30-CBED-47CE-9C03-F019206EB076}" type="presParOf" srcId="{187813D5-02B7-4B9C-B30B-538DFC12CCE3}" destId="{09671F49-E444-435B-B29F-86930224A597}" srcOrd="1" destOrd="0" presId="urn:microsoft.com/office/officeart/2005/8/layout/list1"/>
    <dgm:cxn modelId="{0CE32929-8876-4EFC-B3BF-DC2929D8D14E}" type="presParOf" srcId="{927FE00D-F625-4449-85CF-C0014A7619A8}" destId="{1F0F054E-C888-4539-9B4D-DCFD7BD58306}" srcOrd="5" destOrd="0" presId="urn:microsoft.com/office/officeart/2005/8/layout/list1"/>
    <dgm:cxn modelId="{72A1D9BF-4A37-49AD-B45B-3B6E8B9B6DF5}" type="presParOf" srcId="{927FE00D-F625-4449-85CF-C0014A7619A8}" destId="{87CF2ADB-4E39-4162-828F-A6E14E0EA6AD}" srcOrd="6" destOrd="0" presId="urn:microsoft.com/office/officeart/2005/8/layout/list1"/>
    <dgm:cxn modelId="{339038C8-50EC-4B8D-9A22-35BCE05AE83F}" type="presParOf" srcId="{927FE00D-F625-4449-85CF-C0014A7619A8}" destId="{274BF8EC-E19E-4082-B75F-CD246BB4D1E7}" srcOrd="7" destOrd="0" presId="urn:microsoft.com/office/officeart/2005/8/layout/list1"/>
    <dgm:cxn modelId="{24232820-AB63-4EDB-8263-4BA805BCCD31}" type="presParOf" srcId="{927FE00D-F625-4449-85CF-C0014A7619A8}" destId="{548893DC-F2DF-43FC-979D-16FC8E20ED8C}" srcOrd="8" destOrd="0" presId="urn:microsoft.com/office/officeart/2005/8/layout/list1"/>
    <dgm:cxn modelId="{C68E79A1-5178-4A59-96B8-7BF06EC67477}" type="presParOf" srcId="{548893DC-F2DF-43FC-979D-16FC8E20ED8C}" destId="{402D7EF5-CE5A-47C9-9AF1-77110D863C8F}" srcOrd="0" destOrd="0" presId="urn:microsoft.com/office/officeart/2005/8/layout/list1"/>
    <dgm:cxn modelId="{1CF8C3F2-041C-45A8-ACC8-F179B070207D}" type="presParOf" srcId="{548893DC-F2DF-43FC-979D-16FC8E20ED8C}" destId="{41A8FD04-545C-489C-87E0-E552DAD9D625}" srcOrd="1" destOrd="0" presId="urn:microsoft.com/office/officeart/2005/8/layout/list1"/>
    <dgm:cxn modelId="{312493C1-80C7-404C-934D-C7127223C82B}" type="presParOf" srcId="{927FE00D-F625-4449-85CF-C0014A7619A8}" destId="{126DB0B3-3B61-4844-AD6B-9C498047CBCF}" srcOrd="9" destOrd="0" presId="urn:microsoft.com/office/officeart/2005/8/layout/list1"/>
    <dgm:cxn modelId="{754EAAC8-0298-45BA-ABDD-8821946F2EFA}" type="presParOf" srcId="{927FE00D-F625-4449-85CF-C0014A7619A8}" destId="{514AAF1E-92E2-4E5B-968C-DDFE5BE52DDA}" srcOrd="10" destOrd="0" presId="urn:microsoft.com/office/officeart/2005/8/layout/list1"/>
    <dgm:cxn modelId="{B9A1B0EE-D4E7-4981-9E5E-7F23DEE914F8}" type="presParOf" srcId="{927FE00D-F625-4449-85CF-C0014A7619A8}" destId="{00B21184-3E3B-4C37-B267-45D420AC3530}" srcOrd="11" destOrd="0" presId="urn:microsoft.com/office/officeart/2005/8/layout/list1"/>
    <dgm:cxn modelId="{93F9DF81-D684-453F-9359-472B63C60708}" type="presParOf" srcId="{927FE00D-F625-4449-85CF-C0014A7619A8}" destId="{7876757C-061C-4A60-A22B-595328A0985E}" srcOrd="12" destOrd="0" presId="urn:microsoft.com/office/officeart/2005/8/layout/list1"/>
    <dgm:cxn modelId="{5E379555-9E87-4F82-B253-E84332E2E153}" type="presParOf" srcId="{7876757C-061C-4A60-A22B-595328A0985E}" destId="{E343C21E-D388-47EA-ABEE-9748D8DAA041}" srcOrd="0" destOrd="0" presId="urn:microsoft.com/office/officeart/2005/8/layout/list1"/>
    <dgm:cxn modelId="{6689C6A2-926D-43A1-ADA3-5291DED3910A}" type="presParOf" srcId="{7876757C-061C-4A60-A22B-595328A0985E}" destId="{04C9C13A-4A99-4118-BF4A-AC65FB06795B}" srcOrd="1" destOrd="0" presId="urn:microsoft.com/office/officeart/2005/8/layout/list1"/>
    <dgm:cxn modelId="{6CE7871B-FE7B-4CC3-A249-DD6341BBD9BD}" type="presParOf" srcId="{927FE00D-F625-4449-85CF-C0014A7619A8}" destId="{1BD2D8C7-EDB9-4AC6-B93E-50ABB49B90B3}" srcOrd="13" destOrd="0" presId="urn:microsoft.com/office/officeart/2005/8/layout/list1"/>
    <dgm:cxn modelId="{6662D91E-B90D-4C02-A111-8857F697BA2B}" type="presParOf" srcId="{927FE00D-F625-4449-85CF-C0014A7619A8}" destId="{0B073918-BDDF-4F22-BE0D-0A0A920D7316}"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06D61EE-4D16-4992-88FE-116F62E2784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60E5429E-03FE-4B5F-BA59-8E4F60354289}">
      <dgm:prSet phldrT="[Text]" custT="1"/>
      <dgm:spPr/>
      <dgm:t>
        <a:bodyPr/>
        <a:lstStyle/>
        <a:p>
          <a:r>
            <a:rPr lang="en-US" sz="1800" dirty="0" smtClean="0">
              <a:solidFill>
                <a:schemeClr val="tx1"/>
              </a:solidFill>
              <a:latin typeface="Arial" panose="020B0604020202020204" pitchFamily="34" charset="0"/>
              <a:cs typeface="Arial" panose="020B0604020202020204" pitchFamily="34" charset="0"/>
            </a:rPr>
            <a:t>1.</a:t>
          </a:r>
          <a:endParaRPr lang="en-GB" sz="1800" dirty="0">
            <a:solidFill>
              <a:schemeClr val="tx1"/>
            </a:solidFill>
            <a:latin typeface="Arial" panose="020B0604020202020204" pitchFamily="34" charset="0"/>
            <a:cs typeface="Arial" panose="020B0604020202020204" pitchFamily="34" charset="0"/>
          </a:endParaRPr>
        </a:p>
      </dgm:t>
    </dgm:pt>
    <dgm:pt modelId="{5702AEFE-F987-480D-8A18-02AD74236157}" type="parTrans" cxnId="{F699DB22-317D-4C46-9B65-4F248863A92A}">
      <dgm:prSet/>
      <dgm:spPr/>
      <dgm:t>
        <a:bodyPr/>
        <a:lstStyle/>
        <a:p>
          <a:endParaRPr lang="en-GB" sz="1800">
            <a:latin typeface="Arial" panose="020B0604020202020204" pitchFamily="34" charset="0"/>
            <a:cs typeface="Arial" panose="020B0604020202020204" pitchFamily="34" charset="0"/>
          </a:endParaRPr>
        </a:p>
      </dgm:t>
    </dgm:pt>
    <dgm:pt modelId="{2A6C28D5-590E-40DF-8B08-9A5D4CF0469F}" type="sibTrans" cxnId="{F699DB22-317D-4C46-9B65-4F248863A92A}">
      <dgm:prSet/>
      <dgm:spPr/>
      <dgm:t>
        <a:bodyPr/>
        <a:lstStyle/>
        <a:p>
          <a:endParaRPr lang="en-GB" sz="1800">
            <a:latin typeface="Arial" panose="020B0604020202020204" pitchFamily="34" charset="0"/>
            <a:cs typeface="Arial" panose="020B0604020202020204" pitchFamily="34" charset="0"/>
          </a:endParaRPr>
        </a:p>
      </dgm:t>
    </dgm:pt>
    <dgm:pt modelId="{B7D34106-4372-47B2-BEDA-A118C6836F08}">
      <dgm:prSet phldrT="[Text]" custT="1"/>
      <dgm:spPr/>
      <dgm:t>
        <a:bodyPr/>
        <a:lstStyle/>
        <a:p>
          <a:r>
            <a:rPr lang="en-US" sz="1800" dirty="0" smtClean="0">
              <a:latin typeface="Arial" panose="020B0604020202020204" pitchFamily="34" charset="0"/>
              <a:cs typeface="Arial" panose="020B0604020202020204" pitchFamily="34" charset="0"/>
            </a:rPr>
            <a:t>It locates the </a:t>
          </a:r>
          <a:r>
            <a:rPr lang="en-US" sz="1800" dirty="0" err="1" smtClean="0">
              <a:latin typeface="Courier New" panose="02070309020205020404" pitchFamily="49" charset="0"/>
              <a:cs typeface="Courier New" panose="02070309020205020404" pitchFamily="49" charset="0"/>
            </a:rPr>
            <a:t>WebApplicationContext</a:t>
          </a:r>
          <a:r>
            <a:rPr lang="en-US" sz="1800" dirty="0" smtClean="0">
              <a:latin typeface="Arial" panose="020B0604020202020204" pitchFamily="34" charset="0"/>
              <a:cs typeface="Arial" panose="020B0604020202020204" pitchFamily="34" charset="0"/>
            </a:rPr>
            <a:t> and includes it in the request as an attribute </a:t>
          </a:r>
          <a:endParaRPr lang="en-GB" sz="1800" dirty="0">
            <a:latin typeface="Arial" panose="020B0604020202020204" pitchFamily="34" charset="0"/>
            <a:cs typeface="Arial" panose="020B0604020202020204" pitchFamily="34" charset="0"/>
          </a:endParaRPr>
        </a:p>
      </dgm:t>
    </dgm:pt>
    <dgm:pt modelId="{564D3E31-6D72-406F-8B41-4731C1E4BA5B}" type="parTrans" cxnId="{226F9E02-399D-4433-82B2-6172A18E3BCB}">
      <dgm:prSet/>
      <dgm:spPr/>
      <dgm:t>
        <a:bodyPr/>
        <a:lstStyle/>
        <a:p>
          <a:endParaRPr lang="en-GB" sz="1800">
            <a:latin typeface="Arial" panose="020B0604020202020204" pitchFamily="34" charset="0"/>
            <a:cs typeface="Arial" panose="020B0604020202020204" pitchFamily="34" charset="0"/>
          </a:endParaRPr>
        </a:p>
      </dgm:t>
    </dgm:pt>
    <dgm:pt modelId="{3CCFA8C2-E3EA-4578-8990-06F1A63CC8BC}" type="sibTrans" cxnId="{226F9E02-399D-4433-82B2-6172A18E3BCB}">
      <dgm:prSet/>
      <dgm:spPr/>
      <dgm:t>
        <a:bodyPr/>
        <a:lstStyle/>
        <a:p>
          <a:endParaRPr lang="en-GB" sz="1800">
            <a:latin typeface="Arial" panose="020B0604020202020204" pitchFamily="34" charset="0"/>
            <a:cs typeface="Arial" panose="020B0604020202020204" pitchFamily="34" charset="0"/>
          </a:endParaRPr>
        </a:p>
      </dgm:t>
    </dgm:pt>
    <dgm:pt modelId="{77B524AE-2940-415B-8E3E-689149F30332}">
      <dgm:prSet phldrT="[Text]" custT="1"/>
      <dgm:spPr/>
      <dgm:t>
        <a:bodyPr/>
        <a:lstStyle/>
        <a:p>
          <a:r>
            <a:rPr lang="en-US" sz="1800" dirty="0" smtClean="0">
              <a:solidFill>
                <a:schemeClr val="tx1"/>
              </a:solidFill>
              <a:latin typeface="Arial" panose="020B0604020202020204" pitchFamily="34" charset="0"/>
              <a:cs typeface="Arial" panose="020B0604020202020204" pitchFamily="34" charset="0"/>
            </a:rPr>
            <a:t>2.</a:t>
          </a:r>
          <a:endParaRPr lang="en-GB" sz="1800" dirty="0">
            <a:solidFill>
              <a:schemeClr val="tx1"/>
            </a:solidFill>
            <a:latin typeface="Arial" panose="020B0604020202020204" pitchFamily="34" charset="0"/>
            <a:cs typeface="Arial" panose="020B0604020202020204" pitchFamily="34" charset="0"/>
          </a:endParaRPr>
        </a:p>
      </dgm:t>
    </dgm:pt>
    <dgm:pt modelId="{882F82E8-4416-48F7-A5EF-F13A3A08F0CB}" type="parTrans" cxnId="{D59A2ED3-53E4-498B-BFB2-CA74DF496A38}">
      <dgm:prSet/>
      <dgm:spPr/>
      <dgm:t>
        <a:bodyPr/>
        <a:lstStyle/>
        <a:p>
          <a:endParaRPr lang="en-GB" sz="1800">
            <a:latin typeface="Arial" panose="020B0604020202020204" pitchFamily="34" charset="0"/>
            <a:cs typeface="Arial" panose="020B0604020202020204" pitchFamily="34" charset="0"/>
          </a:endParaRPr>
        </a:p>
      </dgm:t>
    </dgm:pt>
    <dgm:pt modelId="{725E5FA9-D23B-4F82-A87D-E368F47CF537}" type="sibTrans" cxnId="{D59A2ED3-53E4-498B-BFB2-CA74DF496A38}">
      <dgm:prSet/>
      <dgm:spPr/>
      <dgm:t>
        <a:bodyPr/>
        <a:lstStyle/>
        <a:p>
          <a:endParaRPr lang="en-GB" sz="1800">
            <a:latin typeface="Arial" panose="020B0604020202020204" pitchFamily="34" charset="0"/>
            <a:cs typeface="Arial" panose="020B0604020202020204" pitchFamily="34" charset="0"/>
          </a:endParaRPr>
        </a:p>
      </dgm:t>
    </dgm:pt>
    <dgm:pt modelId="{373E8A49-81F3-4556-BA27-840BB8EFB9DE}">
      <dgm:prSet phldrT="[Text]" custT="1"/>
      <dgm:spPr/>
      <dgm:t>
        <a:bodyPr/>
        <a:lstStyle/>
        <a:p>
          <a:r>
            <a:rPr lang="en-US" sz="1800" dirty="0" smtClean="0">
              <a:latin typeface="Arial" panose="020B0604020202020204" pitchFamily="34" charset="0"/>
              <a:cs typeface="Arial" panose="020B0604020202020204" pitchFamily="34" charset="0"/>
            </a:rPr>
            <a:t>It binds the locale resolver to the request </a:t>
          </a:r>
          <a:endParaRPr lang="en-GB" sz="1800" dirty="0">
            <a:latin typeface="Arial" panose="020B0604020202020204" pitchFamily="34" charset="0"/>
            <a:cs typeface="Arial" panose="020B0604020202020204" pitchFamily="34" charset="0"/>
          </a:endParaRPr>
        </a:p>
      </dgm:t>
    </dgm:pt>
    <dgm:pt modelId="{BFC84C11-8EDC-44A9-99BD-CE3E47B112F1}" type="parTrans" cxnId="{9FDAD549-F396-4E5E-8362-3B4868F6A21B}">
      <dgm:prSet/>
      <dgm:spPr/>
      <dgm:t>
        <a:bodyPr/>
        <a:lstStyle/>
        <a:p>
          <a:endParaRPr lang="en-GB" sz="1800">
            <a:latin typeface="Arial" panose="020B0604020202020204" pitchFamily="34" charset="0"/>
            <a:cs typeface="Arial" panose="020B0604020202020204" pitchFamily="34" charset="0"/>
          </a:endParaRPr>
        </a:p>
      </dgm:t>
    </dgm:pt>
    <dgm:pt modelId="{DB2199C1-4EBC-406D-B75E-864A387F6F06}" type="sibTrans" cxnId="{9FDAD549-F396-4E5E-8362-3B4868F6A21B}">
      <dgm:prSet/>
      <dgm:spPr/>
      <dgm:t>
        <a:bodyPr/>
        <a:lstStyle/>
        <a:p>
          <a:endParaRPr lang="en-GB" sz="1800">
            <a:latin typeface="Arial" panose="020B0604020202020204" pitchFamily="34" charset="0"/>
            <a:cs typeface="Arial" panose="020B0604020202020204" pitchFamily="34" charset="0"/>
          </a:endParaRPr>
        </a:p>
      </dgm:t>
    </dgm:pt>
    <dgm:pt modelId="{161D90A8-771A-44CE-8301-65B4EEFC4F40}">
      <dgm:prSet phldrT="[Text]" custT="1"/>
      <dgm:spPr/>
      <dgm:t>
        <a:bodyPr/>
        <a:lstStyle/>
        <a:p>
          <a:r>
            <a:rPr lang="en-US" sz="1800" dirty="0" smtClean="0">
              <a:solidFill>
                <a:schemeClr val="tx1"/>
              </a:solidFill>
              <a:latin typeface="Arial" panose="020B0604020202020204" pitchFamily="34" charset="0"/>
              <a:cs typeface="Arial" panose="020B0604020202020204" pitchFamily="34" charset="0"/>
            </a:rPr>
            <a:t>3.</a:t>
          </a:r>
          <a:endParaRPr lang="en-GB" sz="1800" dirty="0">
            <a:solidFill>
              <a:schemeClr val="tx1"/>
            </a:solidFill>
            <a:latin typeface="Arial" panose="020B0604020202020204" pitchFamily="34" charset="0"/>
            <a:cs typeface="Arial" panose="020B0604020202020204" pitchFamily="34" charset="0"/>
          </a:endParaRPr>
        </a:p>
      </dgm:t>
    </dgm:pt>
    <dgm:pt modelId="{A70BA2DF-E61A-41C1-8794-D142C2CB1127}" type="parTrans" cxnId="{1BAF7AA2-FA17-4607-AB81-492F76FFA21D}">
      <dgm:prSet/>
      <dgm:spPr/>
      <dgm:t>
        <a:bodyPr/>
        <a:lstStyle/>
        <a:p>
          <a:endParaRPr lang="en-GB" sz="1800">
            <a:latin typeface="Arial" panose="020B0604020202020204" pitchFamily="34" charset="0"/>
            <a:cs typeface="Arial" panose="020B0604020202020204" pitchFamily="34" charset="0"/>
          </a:endParaRPr>
        </a:p>
      </dgm:t>
    </dgm:pt>
    <dgm:pt modelId="{FA371BAC-2A8B-4366-AC00-8A69AFE6416F}" type="sibTrans" cxnId="{1BAF7AA2-FA17-4607-AB81-492F76FFA21D}">
      <dgm:prSet/>
      <dgm:spPr/>
      <dgm:t>
        <a:bodyPr/>
        <a:lstStyle/>
        <a:p>
          <a:endParaRPr lang="en-GB" sz="1800">
            <a:latin typeface="Arial" panose="020B0604020202020204" pitchFamily="34" charset="0"/>
            <a:cs typeface="Arial" panose="020B0604020202020204" pitchFamily="34" charset="0"/>
          </a:endParaRPr>
        </a:p>
      </dgm:t>
    </dgm:pt>
    <dgm:pt modelId="{0EE5A390-91F8-4ADD-8A51-AF0498B34909}">
      <dgm:prSet phldrT="[Text]" custT="1"/>
      <dgm:spPr/>
      <dgm:t>
        <a:bodyPr/>
        <a:lstStyle/>
        <a:p>
          <a:r>
            <a:rPr lang="en-US" sz="1800" dirty="0" smtClean="0">
              <a:latin typeface="Arial" panose="020B0604020202020204" pitchFamily="34" charset="0"/>
              <a:cs typeface="Arial" panose="020B0604020202020204" pitchFamily="34" charset="0"/>
            </a:rPr>
            <a:t>It binds the theme resolver to the request </a:t>
          </a:r>
          <a:endParaRPr lang="en-GB" sz="1800" dirty="0">
            <a:latin typeface="Arial" panose="020B0604020202020204" pitchFamily="34" charset="0"/>
            <a:cs typeface="Arial" panose="020B0604020202020204" pitchFamily="34" charset="0"/>
          </a:endParaRPr>
        </a:p>
      </dgm:t>
    </dgm:pt>
    <dgm:pt modelId="{F176E0F7-E25D-4711-8C5A-74827330C07A}" type="parTrans" cxnId="{0EF86D65-37FE-477E-96F2-C5C850C73370}">
      <dgm:prSet/>
      <dgm:spPr/>
      <dgm:t>
        <a:bodyPr/>
        <a:lstStyle/>
        <a:p>
          <a:endParaRPr lang="en-GB" sz="1800">
            <a:latin typeface="Arial" panose="020B0604020202020204" pitchFamily="34" charset="0"/>
            <a:cs typeface="Arial" panose="020B0604020202020204" pitchFamily="34" charset="0"/>
          </a:endParaRPr>
        </a:p>
      </dgm:t>
    </dgm:pt>
    <dgm:pt modelId="{60DF85B7-EF82-407B-8604-0B8243721BE4}" type="sibTrans" cxnId="{0EF86D65-37FE-477E-96F2-C5C850C73370}">
      <dgm:prSet/>
      <dgm:spPr/>
      <dgm:t>
        <a:bodyPr/>
        <a:lstStyle/>
        <a:p>
          <a:endParaRPr lang="en-GB" sz="1800">
            <a:latin typeface="Arial" panose="020B0604020202020204" pitchFamily="34" charset="0"/>
            <a:cs typeface="Arial" panose="020B0604020202020204" pitchFamily="34" charset="0"/>
          </a:endParaRPr>
        </a:p>
      </dgm:t>
    </dgm:pt>
    <dgm:pt modelId="{04784B4D-3554-408B-B015-82F594BD05CF}">
      <dgm:prSet phldrT="[Text]" custT="1"/>
      <dgm:spPr/>
      <dgm:t>
        <a:bodyPr/>
        <a:lstStyle/>
        <a:p>
          <a:r>
            <a:rPr lang="en-US" sz="1800" dirty="0" smtClean="0">
              <a:solidFill>
                <a:schemeClr val="tx1"/>
              </a:solidFill>
              <a:latin typeface="Arial" panose="020B0604020202020204" pitchFamily="34" charset="0"/>
              <a:cs typeface="Arial" panose="020B0604020202020204" pitchFamily="34" charset="0"/>
            </a:rPr>
            <a:t>4.</a:t>
          </a:r>
          <a:endParaRPr lang="en-GB" sz="1800" dirty="0">
            <a:solidFill>
              <a:schemeClr val="tx1"/>
            </a:solidFill>
            <a:latin typeface="Arial" panose="020B0604020202020204" pitchFamily="34" charset="0"/>
            <a:cs typeface="Arial" panose="020B0604020202020204" pitchFamily="34" charset="0"/>
          </a:endParaRPr>
        </a:p>
      </dgm:t>
    </dgm:pt>
    <dgm:pt modelId="{8B9C6EA0-90D1-4BCD-85BE-9D2B86289AA3}" type="parTrans" cxnId="{98889C23-CE5A-453B-A8D3-5A95E15D018A}">
      <dgm:prSet/>
      <dgm:spPr/>
      <dgm:t>
        <a:bodyPr/>
        <a:lstStyle/>
        <a:p>
          <a:endParaRPr lang="en-GB" sz="1800">
            <a:latin typeface="Arial" panose="020B0604020202020204" pitchFamily="34" charset="0"/>
            <a:cs typeface="Arial" panose="020B0604020202020204" pitchFamily="34" charset="0"/>
          </a:endParaRPr>
        </a:p>
      </dgm:t>
    </dgm:pt>
    <dgm:pt modelId="{04634A7C-19DE-4D68-B3FD-D28317EBC9F3}" type="sibTrans" cxnId="{98889C23-CE5A-453B-A8D3-5A95E15D018A}">
      <dgm:prSet/>
      <dgm:spPr/>
      <dgm:t>
        <a:bodyPr/>
        <a:lstStyle/>
        <a:p>
          <a:endParaRPr lang="en-GB" sz="1800">
            <a:latin typeface="Arial" panose="020B0604020202020204" pitchFamily="34" charset="0"/>
            <a:cs typeface="Arial" panose="020B0604020202020204" pitchFamily="34" charset="0"/>
          </a:endParaRPr>
        </a:p>
      </dgm:t>
    </dgm:pt>
    <dgm:pt modelId="{82CF7AAF-121C-4C46-ACAC-5ABB34B75E02}">
      <dgm:prSet phldrT="[Text]" custT="1"/>
      <dgm:spPr/>
      <dgm:t>
        <a:bodyPr/>
        <a:lstStyle/>
        <a:p>
          <a:r>
            <a:rPr lang="en-US" sz="1800" dirty="0" smtClean="0">
              <a:latin typeface="Arial" panose="020B0604020202020204" pitchFamily="34" charset="0"/>
              <a:cs typeface="Arial" panose="020B0604020202020204" pitchFamily="34" charset="0"/>
            </a:rPr>
            <a:t>For multipart resolver specifications, it examines the request for the multipart</a:t>
          </a:r>
          <a:endParaRPr lang="en-GB" sz="1800" dirty="0">
            <a:latin typeface="Arial" panose="020B0604020202020204" pitchFamily="34" charset="0"/>
            <a:cs typeface="Arial" panose="020B0604020202020204" pitchFamily="34" charset="0"/>
          </a:endParaRPr>
        </a:p>
      </dgm:t>
    </dgm:pt>
    <dgm:pt modelId="{970265E2-22D9-46B9-A5DB-D39169D5F422}" type="parTrans" cxnId="{8014CF4E-FE7C-4754-9A0D-A678CE31436D}">
      <dgm:prSet/>
      <dgm:spPr/>
      <dgm:t>
        <a:bodyPr/>
        <a:lstStyle/>
        <a:p>
          <a:endParaRPr lang="en-GB" sz="1800">
            <a:latin typeface="Arial" panose="020B0604020202020204" pitchFamily="34" charset="0"/>
            <a:cs typeface="Arial" panose="020B0604020202020204" pitchFamily="34" charset="0"/>
          </a:endParaRPr>
        </a:p>
      </dgm:t>
    </dgm:pt>
    <dgm:pt modelId="{310D211C-5CEA-431D-A35A-F54805657BC9}" type="sibTrans" cxnId="{8014CF4E-FE7C-4754-9A0D-A678CE31436D}">
      <dgm:prSet/>
      <dgm:spPr/>
      <dgm:t>
        <a:bodyPr/>
        <a:lstStyle/>
        <a:p>
          <a:endParaRPr lang="en-GB" sz="1800">
            <a:latin typeface="Arial" panose="020B0604020202020204" pitchFamily="34" charset="0"/>
            <a:cs typeface="Arial" panose="020B0604020202020204" pitchFamily="34" charset="0"/>
          </a:endParaRPr>
        </a:p>
      </dgm:t>
    </dgm:pt>
    <dgm:pt modelId="{5E9EAE84-36FE-4E50-B5BD-93EA9727C5E0}">
      <dgm:prSet phldrT="[Text]" custT="1"/>
      <dgm:spPr/>
      <dgm:t>
        <a:bodyPr/>
        <a:lstStyle/>
        <a:p>
          <a:r>
            <a:rPr lang="en-US" sz="1800" dirty="0" smtClean="0">
              <a:solidFill>
                <a:schemeClr val="tx1"/>
              </a:solidFill>
              <a:latin typeface="Arial" panose="020B0604020202020204" pitchFamily="34" charset="0"/>
              <a:cs typeface="Arial" panose="020B0604020202020204" pitchFamily="34" charset="0"/>
            </a:rPr>
            <a:t>5.</a:t>
          </a:r>
          <a:endParaRPr lang="en-GB" sz="1800" dirty="0">
            <a:solidFill>
              <a:schemeClr val="tx1"/>
            </a:solidFill>
            <a:latin typeface="Arial" panose="020B0604020202020204" pitchFamily="34" charset="0"/>
            <a:cs typeface="Arial" panose="020B0604020202020204" pitchFamily="34" charset="0"/>
          </a:endParaRPr>
        </a:p>
      </dgm:t>
    </dgm:pt>
    <dgm:pt modelId="{EA444191-BC1F-4279-B2F3-5A9AC79E14F3}" type="parTrans" cxnId="{8BB5EFDF-5ABB-48DE-86D1-3ACFD547E39B}">
      <dgm:prSet/>
      <dgm:spPr/>
      <dgm:t>
        <a:bodyPr/>
        <a:lstStyle/>
        <a:p>
          <a:endParaRPr lang="en-GB" sz="1800">
            <a:latin typeface="Arial" panose="020B0604020202020204" pitchFamily="34" charset="0"/>
            <a:cs typeface="Arial" panose="020B0604020202020204" pitchFamily="34" charset="0"/>
          </a:endParaRPr>
        </a:p>
      </dgm:t>
    </dgm:pt>
    <dgm:pt modelId="{80A35E2A-9F88-47D8-AFDF-039F4B02DC2E}" type="sibTrans" cxnId="{8BB5EFDF-5ABB-48DE-86D1-3ACFD547E39B}">
      <dgm:prSet/>
      <dgm:spPr/>
      <dgm:t>
        <a:bodyPr/>
        <a:lstStyle/>
        <a:p>
          <a:endParaRPr lang="en-GB" sz="1800">
            <a:latin typeface="Arial" panose="020B0604020202020204" pitchFamily="34" charset="0"/>
            <a:cs typeface="Arial" panose="020B0604020202020204" pitchFamily="34" charset="0"/>
          </a:endParaRPr>
        </a:p>
      </dgm:t>
    </dgm:pt>
    <dgm:pt modelId="{7C042095-A9AE-4033-9E46-55B1897D37D1}">
      <dgm:prSet phldrT="[Text]" custT="1"/>
      <dgm:spPr/>
      <dgm:t>
        <a:bodyPr/>
        <a:lstStyle/>
        <a:p>
          <a:r>
            <a:rPr lang="en-US" sz="1800" dirty="0" smtClean="0">
              <a:latin typeface="Arial" panose="020B0604020202020204" pitchFamily="34" charset="0"/>
              <a:cs typeface="Arial" panose="020B0604020202020204" pitchFamily="34" charset="0"/>
            </a:rPr>
            <a:t>It searches for a suitable request handler </a:t>
          </a:r>
          <a:endParaRPr lang="en-GB" sz="1800" dirty="0">
            <a:latin typeface="Arial" panose="020B0604020202020204" pitchFamily="34" charset="0"/>
            <a:cs typeface="Arial" panose="020B0604020202020204" pitchFamily="34" charset="0"/>
          </a:endParaRPr>
        </a:p>
      </dgm:t>
    </dgm:pt>
    <dgm:pt modelId="{7DE31E2C-F1CB-42E5-B1CB-BFCAD9AAB35A}" type="parTrans" cxnId="{3E310D3F-5857-4DC7-8D5F-3A9AE255D694}">
      <dgm:prSet/>
      <dgm:spPr/>
      <dgm:t>
        <a:bodyPr/>
        <a:lstStyle/>
        <a:p>
          <a:endParaRPr lang="en-GB" sz="1800">
            <a:latin typeface="Arial" panose="020B0604020202020204" pitchFamily="34" charset="0"/>
            <a:cs typeface="Arial" panose="020B0604020202020204" pitchFamily="34" charset="0"/>
          </a:endParaRPr>
        </a:p>
      </dgm:t>
    </dgm:pt>
    <dgm:pt modelId="{48921E7F-31E2-4305-87FD-FAC2AC8F781B}" type="sibTrans" cxnId="{3E310D3F-5857-4DC7-8D5F-3A9AE255D694}">
      <dgm:prSet/>
      <dgm:spPr/>
      <dgm:t>
        <a:bodyPr/>
        <a:lstStyle/>
        <a:p>
          <a:endParaRPr lang="en-GB" sz="1800">
            <a:latin typeface="Arial" panose="020B0604020202020204" pitchFamily="34" charset="0"/>
            <a:cs typeface="Arial" panose="020B0604020202020204" pitchFamily="34" charset="0"/>
          </a:endParaRPr>
        </a:p>
      </dgm:t>
    </dgm:pt>
    <dgm:pt modelId="{E9C937A6-E377-493A-8444-B250CDBA89BD}">
      <dgm:prSet phldrT="[Text]" custT="1"/>
      <dgm:spPr/>
      <dgm:t>
        <a:bodyPr/>
        <a:lstStyle/>
        <a:p>
          <a:r>
            <a:rPr lang="en-US" sz="1800" dirty="0" smtClean="0">
              <a:solidFill>
                <a:schemeClr val="tx1"/>
              </a:solidFill>
              <a:latin typeface="Arial" panose="020B0604020202020204" pitchFamily="34" charset="0"/>
              <a:cs typeface="Arial" panose="020B0604020202020204" pitchFamily="34" charset="0"/>
            </a:rPr>
            <a:t>6.</a:t>
          </a:r>
          <a:endParaRPr lang="en-GB" sz="1800" dirty="0">
            <a:solidFill>
              <a:schemeClr val="tx1"/>
            </a:solidFill>
            <a:latin typeface="Arial" panose="020B0604020202020204" pitchFamily="34" charset="0"/>
            <a:cs typeface="Arial" panose="020B0604020202020204" pitchFamily="34" charset="0"/>
          </a:endParaRPr>
        </a:p>
      </dgm:t>
    </dgm:pt>
    <dgm:pt modelId="{4011D133-EFB2-42DF-AD7F-6F3F96688AE5}" type="parTrans" cxnId="{26C3EDF9-3FB7-4BAB-A6E4-4DB0B00582B2}">
      <dgm:prSet/>
      <dgm:spPr/>
      <dgm:t>
        <a:bodyPr/>
        <a:lstStyle/>
        <a:p>
          <a:endParaRPr lang="en-GB" sz="1800">
            <a:latin typeface="Arial" panose="020B0604020202020204" pitchFamily="34" charset="0"/>
            <a:cs typeface="Arial" panose="020B0604020202020204" pitchFamily="34" charset="0"/>
          </a:endParaRPr>
        </a:p>
      </dgm:t>
    </dgm:pt>
    <dgm:pt modelId="{3B9195B3-2A7C-49F8-8129-50057E7CA394}" type="sibTrans" cxnId="{26C3EDF9-3FB7-4BAB-A6E4-4DB0B00582B2}">
      <dgm:prSet/>
      <dgm:spPr/>
      <dgm:t>
        <a:bodyPr/>
        <a:lstStyle/>
        <a:p>
          <a:endParaRPr lang="en-GB" sz="1800">
            <a:latin typeface="Arial" panose="020B0604020202020204" pitchFamily="34" charset="0"/>
            <a:cs typeface="Arial" panose="020B0604020202020204" pitchFamily="34" charset="0"/>
          </a:endParaRPr>
        </a:p>
      </dgm:t>
    </dgm:pt>
    <dgm:pt modelId="{5F3E0F89-DF85-4CD3-AD99-C42A9209FEA7}">
      <dgm:prSet phldrT="[Text]" custT="1"/>
      <dgm:spPr/>
      <dgm:t>
        <a:bodyPr/>
        <a:lstStyle/>
        <a:p>
          <a:r>
            <a:rPr lang="en-US" sz="1800" dirty="0" smtClean="0">
              <a:latin typeface="Arial" panose="020B0604020202020204" pitchFamily="34" charset="0"/>
              <a:cs typeface="Arial" panose="020B0604020202020204" pitchFamily="34" charset="0"/>
            </a:rPr>
            <a:t>If a model is returned, it renders the view </a:t>
          </a:r>
          <a:endParaRPr lang="en-GB" sz="1800" dirty="0">
            <a:latin typeface="Arial" panose="020B0604020202020204" pitchFamily="34" charset="0"/>
            <a:cs typeface="Arial" panose="020B0604020202020204" pitchFamily="34" charset="0"/>
          </a:endParaRPr>
        </a:p>
      </dgm:t>
    </dgm:pt>
    <dgm:pt modelId="{E06CFD74-CC3D-49D0-A499-3872ABD57EFC}" type="parTrans" cxnId="{40383967-1396-423E-BE18-2185FDB19711}">
      <dgm:prSet/>
      <dgm:spPr/>
      <dgm:t>
        <a:bodyPr/>
        <a:lstStyle/>
        <a:p>
          <a:endParaRPr lang="en-GB" sz="1800">
            <a:latin typeface="Arial" panose="020B0604020202020204" pitchFamily="34" charset="0"/>
            <a:cs typeface="Arial" panose="020B0604020202020204" pitchFamily="34" charset="0"/>
          </a:endParaRPr>
        </a:p>
      </dgm:t>
    </dgm:pt>
    <dgm:pt modelId="{27EFE302-6FA8-4E3F-BE66-D26DBB2ED0CB}" type="sibTrans" cxnId="{40383967-1396-423E-BE18-2185FDB19711}">
      <dgm:prSet/>
      <dgm:spPr/>
      <dgm:t>
        <a:bodyPr/>
        <a:lstStyle/>
        <a:p>
          <a:endParaRPr lang="en-GB" sz="1800">
            <a:latin typeface="Arial" panose="020B0604020202020204" pitchFamily="34" charset="0"/>
            <a:cs typeface="Arial" panose="020B0604020202020204" pitchFamily="34" charset="0"/>
          </a:endParaRPr>
        </a:p>
      </dgm:t>
    </dgm:pt>
    <dgm:pt modelId="{CC8B4D7C-082B-49A5-882F-8A459E60C9A7}" type="pres">
      <dgm:prSet presAssocID="{806D61EE-4D16-4992-88FE-116F62E27845}" presName="linearFlow" presStyleCnt="0">
        <dgm:presLayoutVars>
          <dgm:dir/>
          <dgm:animLvl val="lvl"/>
          <dgm:resizeHandles val="exact"/>
        </dgm:presLayoutVars>
      </dgm:prSet>
      <dgm:spPr/>
      <dgm:t>
        <a:bodyPr/>
        <a:lstStyle/>
        <a:p>
          <a:endParaRPr lang="en-GB"/>
        </a:p>
      </dgm:t>
    </dgm:pt>
    <dgm:pt modelId="{5C9AEA26-C96E-47B3-8840-BA11F3A9C5AE}" type="pres">
      <dgm:prSet presAssocID="{60E5429E-03FE-4B5F-BA59-8E4F60354289}" presName="composite" presStyleCnt="0"/>
      <dgm:spPr/>
    </dgm:pt>
    <dgm:pt modelId="{1E7B0363-542D-4973-B177-9EB4D2BAB236}" type="pres">
      <dgm:prSet presAssocID="{60E5429E-03FE-4B5F-BA59-8E4F60354289}" presName="parentText" presStyleLbl="alignNode1" presStyleIdx="0" presStyleCnt="6">
        <dgm:presLayoutVars>
          <dgm:chMax val="1"/>
          <dgm:bulletEnabled val="1"/>
        </dgm:presLayoutVars>
      </dgm:prSet>
      <dgm:spPr/>
      <dgm:t>
        <a:bodyPr/>
        <a:lstStyle/>
        <a:p>
          <a:endParaRPr lang="en-GB"/>
        </a:p>
      </dgm:t>
    </dgm:pt>
    <dgm:pt modelId="{160C69B3-1354-4A5A-81F4-A44832D739AF}" type="pres">
      <dgm:prSet presAssocID="{60E5429E-03FE-4B5F-BA59-8E4F60354289}" presName="descendantText" presStyleLbl="alignAcc1" presStyleIdx="0" presStyleCnt="6">
        <dgm:presLayoutVars>
          <dgm:bulletEnabled val="1"/>
        </dgm:presLayoutVars>
      </dgm:prSet>
      <dgm:spPr/>
      <dgm:t>
        <a:bodyPr/>
        <a:lstStyle/>
        <a:p>
          <a:endParaRPr lang="en-GB"/>
        </a:p>
      </dgm:t>
    </dgm:pt>
    <dgm:pt modelId="{5CB8857D-7536-4AA6-BE65-2547BA859D4B}" type="pres">
      <dgm:prSet presAssocID="{2A6C28D5-590E-40DF-8B08-9A5D4CF0469F}" presName="sp" presStyleCnt="0"/>
      <dgm:spPr/>
    </dgm:pt>
    <dgm:pt modelId="{1BF0CB14-A8A6-41D1-B53C-F00AE2025292}" type="pres">
      <dgm:prSet presAssocID="{77B524AE-2940-415B-8E3E-689149F30332}" presName="composite" presStyleCnt="0"/>
      <dgm:spPr/>
    </dgm:pt>
    <dgm:pt modelId="{71B59992-3962-4065-94B9-8FF5F55732EB}" type="pres">
      <dgm:prSet presAssocID="{77B524AE-2940-415B-8E3E-689149F30332}" presName="parentText" presStyleLbl="alignNode1" presStyleIdx="1" presStyleCnt="6">
        <dgm:presLayoutVars>
          <dgm:chMax val="1"/>
          <dgm:bulletEnabled val="1"/>
        </dgm:presLayoutVars>
      </dgm:prSet>
      <dgm:spPr/>
      <dgm:t>
        <a:bodyPr/>
        <a:lstStyle/>
        <a:p>
          <a:endParaRPr lang="en-GB"/>
        </a:p>
      </dgm:t>
    </dgm:pt>
    <dgm:pt modelId="{95303B2E-8190-4C74-AA46-FDAE9ED91FFD}" type="pres">
      <dgm:prSet presAssocID="{77B524AE-2940-415B-8E3E-689149F30332}" presName="descendantText" presStyleLbl="alignAcc1" presStyleIdx="1" presStyleCnt="6">
        <dgm:presLayoutVars>
          <dgm:bulletEnabled val="1"/>
        </dgm:presLayoutVars>
      </dgm:prSet>
      <dgm:spPr/>
      <dgm:t>
        <a:bodyPr/>
        <a:lstStyle/>
        <a:p>
          <a:endParaRPr lang="en-GB"/>
        </a:p>
      </dgm:t>
    </dgm:pt>
    <dgm:pt modelId="{6AD9D431-DAE4-4D3B-B130-A4DD0E7922A1}" type="pres">
      <dgm:prSet presAssocID="{725E5FA9-D23B-4F82-A87D-E368F47CF537}" presName="sp" presStyleCnt="0"/>
      <dgm:spPr/>
    </dgm:pt>
    <dgm:pt modelId="{AF3F82D8-AE8F-46EE-B7A7-F716E6D6E6C6}" type="pres">
      <dgm:prSet presAssocID="{161D90A8-771A-44CE-8301-65B4EEFC4F40}" presName="composite" presStyleCnt="0"/>
      <dgm:spPr/>
    </dgm:pt>
    <dgm:pt modelId="{8427CDB9-2784-4F8E-8A9E-E442A389A037}" type="pres">
      <dgm:prSet presAssocID="{161D90A8-771A-44CE-8301-65B4EEFC4F40}" presName="parentText" presStyleLbl="alignNode1" presStyleIdx="2" presStyleCnt="6">
        <dgm:presLayoutVars>
          <dgm:chMax val="1"/>
          <dgm:bulletEnabled val="1"/>
        </dgm:presLayoutVars>
      </dgm:prSet>
      <dgm:spPr/>
      <dgm:t>
        <a:bodyPr/>
        <a:lstStyle/>
        <a:p>
          <a:endParaRPr lang="en-GB"/>
        </a:p>
      </dgm:t>
    </dgm:pt>
    <dgm:pt modelId="{5E6BD776-9202-4402-8750-F2C500442FD4}" type="pres">
      <dgm:prSet presAssocID="{161D90A8-771A-44CE-8301-65B4EEFC4F40}" presName="descendantText" presStyleLbl="alignAcc1" presStyleIdx="2" presStyleCnt="6">
        <dgm:presLayoutVars>
          <dgm:bulletEnabled val="1"/>
        </dgm:presLayoutVars>
      </dgm:prSet>
      <dgm:spPr/>
      <dgm:t>
        <a:bodyPr/>
        <a:lstStyle/>
        <a:p>
          <a:endParaRPr lang="en-GB"/>
        </a:p>
      </dgm:t>
    </dgm:pt>
    <dgm:pt modelId="{36FACD2E-385F-4BB0-8FE8-4E26A8C555BD}" type="pres">
      <dgm:prSet presAssocID="{FA371BAC-2A8B-4366-AC00-8A69AFE6416F}" presName="sp" presStyleCnt="0"/>
      <dgm:spPr/>
    </dgm:pt>
    <dgm:pt modelId="{4151AF6A-20FE-43C2-99A3-B91E35786145}" type="pres">
      <dgm:prSet presAssocID="{04784B4D-3554-408B-B015-82F594BD05CF}" presName="composite" presStyleCnt="0"/>
      <dgm:spPr/>
    </dgm:pt>
    <dgm:pt modelId="{ECE307A1-BDEE-4787-A7B4-22194C93C9D4}" type="pres">
      <dgm:prSet presAssocID="{04784B4D-3554-408B-B015-82F594BD05CF}" presName="parentText" presStyleLbl="alignNode1" presStyleIdx="3" presStyleCnt="6">
        <dgm:presLayoutVars>
          <dgm:chMax val="1"/>
          <dgm:bulletEnabled val="1"/>
        </dgm:presLayoutVars>
      </dgm:prSet>
      <dgm:spPr/>
      <dgm:t>
        <a:bodyPr/>
        <a:lstStyle/>
        <a:p>
          <a:endParaRPr lang="en-GB"/>
        </a:p>
      </dgm:t>
    </dgm:pt>
    <dgm:pt modelId="{8EA140A9-8A06-4444-9D3E-4E6196568FB8}" type="pres">
      <dgm:prSet presAssocID="{04784B4D-3554-408B-B015-82F594BD05CF}" presName="descendantText" presStyleLbl="alignAcc1" presStyleIdx="3" presStyleCnt="6">
        <dgm:presLayoutVars>
          <dgm:bulletEnabled val="1"/>
        </dgm:presLayoutVars>
      </dgm:prSet>
      <dgm:spPr/>
      <dgm:t>
        <a:bodyPr/>
        <a:lstStyle/>
        <a:p>
          <a:endParaRPr lang="en-GB"/>
        </a:p>
      </dgm:t>
    </dgm:pt>
    <dgm:pt modelId="{9B10A5C1-91B7-4371-8604-CD78B8102A15}" type="pres">
      <dgm:prSet presAssocID="{04634A7C-19DE-4D68-B3FD-D28317EBC9F3}" presName="sp" presStyleCnt="0"/>
      <dgm:spPr/>
    </dgm:pt>
    <dgm:pt modelId="{1DCCDD4A-C943-4656-A1EC-4D2C8F9A1BB0}" type="pres">
      <dgm:prSet presAssocID="{5E9EAE84-36FE-4E50-B5BD-93EA9727C5E0}" presName="composite" presStyleCnt="0"/>
      <dgm:spPr/>
    </dgm:pt>
    <dgm:pt modelId="{F4392D59-DFF2-4169-A3C8-0CD4A2A2960A}" type="pres">
      <dgm:prSet presAssocID="{5E9EAE84-36FE-4E50-B5BD-93EA9727C5E0}" presName="parentText" presStyleLbl="alignNode1" presStyleIdx="4" presStyleCnt="6">
        <dgm:presLayoutVars>
          <dgm:chMax val="1"/>
          <dgm:bulletEnabled val="1"/>
        </dgm:presLayoutVars>
      </dgm:prSet>
      <dgm:spPr/>
      <dgm:t>
        <a:bodyPr/>
        <a:lstStyle/>
        <a:p>
          <a:endParaRPr lang="en-GB"/>
        </a:p>
      </dgm:t>
    </dgm:pt>
    <dgm:pt modelId="{3FBD2B99-0947-46D2-B9BA-5D17277B1257}" type="pres">
      <dgm:prSet presAssocID="{5E9EAE84-36FE-4E50-B5BD-93EA9727C5E0}" presName="descendantText" presStyleLbl="alignAcc1" presStyleIdx="4" presStyleCnt="6">
        <dgm:presLayoutVars>
          <dgm:bulletEnabled val="1"/>
        </dgm:presLayoutVars>
      </dgm:prSet>
      <dgm:spPr/>
      <dgm:t>
        <a:bodyPr/>
        <a:lstStyle/>
        <a:p>
          <a:endParaRPr lang="en-GB"/>
        </a:p>
      </dgm:t>
    </dgm:pt>
    <dgm:pt modelId="{EEF3489F-587D-4315-B8CA-0D336D910BA6}" type="pres">
      <dgm:prSet presAssocID="{80A35E2A-9F88-47D8-AFDF-039F4B02DC2E}" presName="sp" presStyleCnt="0"/>
      <dgm:spPr/>
    </dgm:pt>
    <dgm:pt modelId="{E69FE9CA-7CEB-46BD-98F6-433BBDFB8DCF}" type="pres">
      <dgm:prSet presAssocID="{E9C937A6-E377-493A-8444-B250CDBA89BD}" presName="composite" presStyleCnt="0"/>
      <dgm:spPr/>
    </dgm:pt>
    <dgm:pt modelId="{EFBA1904-18FA-46B2-9D3A-941B5E661F59}" type="pres">
      <dgm:prSet presAssocID="{E9C937A6-E377-493A-8444-B250CDBA89BD}" presName="parentText" presStyleLbl="alignNode1" presStyleIdx="5" presStyleCnt="6">
        <dgm:presLayoutVars>
          <dgm:chMax val="1"/>
          <dgm:bulletEnabled val="1"/>
        </dgm:presLayoutVars>
      </dgm:prSet>
      <dgm:spPr/>
      <dgm:t>
        <a:bodyPr/>
        <a:lstStyle/>
        <a:p>
          <a:endParaRPr lang="en-GB"/>
        </a:p>
      </dgm:t>
    </dgm:pt>
    <dgm:pt modelId="{AC75EA66-2A05-4D51-B05D-482850204A8F}" type="pres">
      <dgm:prSet presAssocID="{E9C937A6-E377-493A-8444-B250CDBA89BD}" presName="descendantText" presStyleLbl="alignAcc1" presStyleIdx="5" presStyleCnt="6">
        <dgm:presLayoutVars>
          <dgm:bulletEnabled val="1"/>
        </dgm:presLayoutVars>
      </dgm:prSet>
      <dgm:spPr/>
      <dgm:t>
        <a:bodyPr/>
        <a:lstStyle/>
        <a:p>
          <a:endParaRPr lang="en-GB"/>
        </a:p>
      </dgm:t>
    </dgm:pt>
  </dgm:ptLst>
  <dgm:cxnLst>
    <dgm:cxn modelId="{692D4029-EA66-407D-9A2D-748C2057C620}" type="presOf" srcId="{77B524AE-2940-415B-8E3E-689149F30332}" destId="{71B59992-3962-4065-94B9-8FF5F55732EB}" srcOrd="0" destOrd="0" presId="urn:microsoft.com/office/officeart/2005/8/layout/chevron2"/>
    <dgm:cxn modelId="{D024469C-8E1F-453B-85A2-226C24E9FF28}" type="presOf" srcId="{B7D34106-4372-47B2-BEDA-A118C6836F08}" destId="{160C69B3-1354-4A5A-81F4-A44832D739AF}" srcOrd="0" destOrd="0" presId="urn:microsoft.com/office/officeart/2005/8/layout/chevron2"/>
    <dgm:cxn modelId="{8BB5EFDF-5ABB-48DE-86D1-3ACFD547E39B}" srcId="{806D61EE-4D16-4992-88FE-116F62E27845}" destId="{5E9EAE84-36FE-4E50-B5BD-93EA9727C5E0}" srcOrd="4" destOrd="0" parTransId="{EA444191-BC1F-4279-B2F3-5A9AC79E14F3}" sibTransId="{80A35E2A-9F88-47D8-AFDF-039F4B02DC2E}"/>
    <dgm:cxn modelId="{976453A0-887F-4AAC-8349-AC6CE9CB0B4F}" type="presOf" srcId="{5F3E0F89-DF85-4CD3-AD99-C42A9209FEA7}" destId="{AC75EA66-2A05-4D51-B05D-482850204A8F}" srcOrd="0" destOrd="0" presId="urn:microsoft.com/office/officeart/2005/8/layout/chevron2"/>
    <dgm:cxn modelId="{9FDAD549-F396-4E5E-8362-3B4868F6A21B}" srcId="{77B524AE-2940-415B-8E3E-689149F30332}" destId="{373E8A49-81F3-4556-BA27-840BB8EFB9DE}" srcOrd="0" destOrd="0" parTransId="{BFC84C11-8EDC-44A9-99BD-CE3E47B112F1}" sibTransId="{DB2199C1-4EBC-406D-B75E-864A387F6F06}"/>
    <dgm:cxn modelId="{226F9E02-399D-4433-82B2-6172A18E3BCB}" srcId="{60E5429E-03FE-4B5F-BA59-8E4F60354289}" destId="{B7D34106-4372-47B2-BEDA-A118C6836F08}" srcOrd="0" destOrd="0" parTransId="{564D3E31-6D72-406F-8B41-4731C1E4BA5B}" sibTransId="{3CCFA8C2-E3EA-4578-8990-06F1A63CC8BC}"/>
    <dgm:cxn modelId="{CE88B06F-145C-45D2-B6B1-1E55CD0C1FF0}" type="presOf" srcId="{0EE5A390-91F8-4ADD-8A51-AF0498B34909}" destId="{5E6BD776-9202-4402-8750-F2C500442FD4}" srcOrd="0" destOrd="0" presId="urn:microsoft.com/office/officeart/2005/8/layout/chevron2"/>
    <dgm:cxn modelId="{26C3EDF9-3FB7-4BAB-A6E4-4DB0B00582B2}" srcId="{806D61EE-4D16-4992-88FE-116F62E27845}" destId="{E9C937A6-E377-493A-8444-B250CDBA89BD}" srcOrd="5" destOrd="0" parTransId="{4011D133-EFB2-42DF-AD7F-6F3F96688AE5}" sibTransId="{3B9195B3-2A7C-49F8-8129-50057E7CA394}"/>
    <dgm:cxn modelId="{D59A2ED3-53E4-498B-BFB2-CA74DF496A38}" srcId="{806D61EE-4D16-4992-88FE-116F62E27845}" destId="{77B524AE-2940-415B-8E3E-689149F30332}" srcOrd="1" destOrd="0" parTransId="{882F82E8-4416-48F7-A5EF-F13A3A08F0CB}" sibTransId="{725E5FA9-D23B-4F82-A87D-E368F47CF537}"/>
    <dgm:cxn modelId="{0EF86D65-37FE-477E-96F2-C5C850C73370}" srcId="{161D90A8-771A-44CE-8301-65B4EEFC4F40}" destId="{0EE5A390-91F8-4ADD-8A51-AF0498B34909}" srcOrd="0" destOrd="0" parTransId="{F176E0F7-E25D-4711-8C5A-74827330C07A}" sibTransId="{60DF85B7-EF82-407B-8604-0B8243721BE4}"/>
    <dgm:cxn modelId="{DF401C73-CE48-4A85-B29F-82C2DDD0C261}" type="presOf" srcId="{373E8A49-81F3-4556-BA27-840BB8EFB9DE}" destId="{95303B2E-8190-4C74-AA46-FDAE9ED91FFD}" srcOrd="0" destOrd="0" presId="urn:microsoft.com/office/officeart/2005/8/layout/chevron2"/>
    <dgm:cxn modelId="{00D7E3CE-8E25-47FF-86E8-D341F64D90B7}" type="presOf" srcId="{5E9EAE84-36FE-4E50-B5BD-93EA9727C5E0}" destId="{F4392D59-DFF2-4169-A3C8-0CD4A2A2960A}" srcOrd="0" destOrd="0" presId="urn:microsoft.com/office/officeart/2005/8/layout/chevron2"/>
    <dgm:cxn modelId="{C016878A-B80C-4228-9E0F-1F24D8F5389C}" type="presOf" srcId="{82CF7AAF-121C-4C46-ACAC-5ABB34B75E02}" destId="{8EA140A9-8A06-4444-9D3E-4E6196568FB8}" srcOrd="0" destOrd="0" presId="urn:microsoft.com/office/officeart/2005/8/layout/chevron2"/>
    <dgm:cxn modelId="{3E310D3F-5857-4DC7-8D5F-3A9AE255D694}" srcId="{5E9EAE84-36FE-4E50-B5BD-93EA9727C5E0}" destId="{7C042095-A9AE-4033-9E46-55B1897D37D1}" srcOrd="0" destOrd="0" parTransId="{7DE31E2C-F1CB-42E5-B1CB-BFCAD9AAB35A}" sibTransId="{48921E7F-31E2-4305-87FD-FAC2AC8F781B}"/>
    <dgm:cxn modelId="{A593A90C-1A4E-4219-B9E8-4629886EE3AB}" type="presOf" srcId="{7C042095-A9AE-4033-9E46-55B1897D37D1}" destId="{3FBD2B99-0947-46D2-B9BA-5D17277B1257}" srcOrd="0" destOrd="0" presId="urn:microsoft.com/office/officeart/2005/8/layout/chevron2"/>
    <dgm:cxn modelId="{F699DB22-317D-4C46-9B65-4F248863A92A}" srcId="{806D61EE-4D16-4992-88FE-116F62E27845}" destId="{60E5429E-03FE-4B5F-BA59-8E4F60354289}" srcOrd="0" destOrd="0" parTransId="{5702AEFE-F987-480D-8A18-02AD74236157}" sibTransId="{2A6C28D5-590E-40DF-8B08-9A5D4CF0469F}"/>
    <dgm:cxn modelId="{77F8855F-2BEB-432A-A58F-286FA5A64B5B}" type="presOf" srcId="{161D90A8-771A-44CE-8301-65B4EEFC4F40}" destId="{8427CDB9-2784-4F8E-8A9E-E442A389A037}" srcOrd="0" destOrd="0" presId="urn:microsoft.com/office/officeart/2005/8/layout/chevron2"/>
    <dgm:cxn modelId="{986D8982-E5F9-4A36-B21C-1B8C26F41A23}" type="presOf" srcId="{E9C937A6-E377-493A-8444-B250CDBA89BD}" destId="{EFBA1904-18FA-46B2-9D3A-941B5E661F59}" srcOrd="0" destOrd="0" presId="urn:microsoft.com/office/officeart/2005/8/layout/chevron2"/>
    <dgm:cxn modelId="{40383967-1396-423E-BE18-2185FDB19711}" srcId="{E9C937A6-E377-493A-8444-B250CDBA89BD}" destId="{5F3E0F89-DF85-4CD3-AD99-C42A9209FEA7}" srcOrd="0" destOrd="0" parTransId="{E06CFD74-CC3D-49D0-A499-3872ABD57EFC}" sibTransId="{27EFE302-6FA8-4E3F-BE66-D26DBB2ED0CB}"/>
    <dgm:cxn modelId="{1BAF7AA2-FA17-4607-AB81-492F76FFA21D}" srcId="{806D61EE-4D16-4992-88FE-116F62E27845}" destId="{161D90A8-771A-44CE-8301-65B4EEFC4F40}" srcOrd="2" destOrd="0" parTransId="{A70BA2DF-E61A-41C1-8794-D142C2CB1127}" sibTransId="{FA371BAC-2A8B-4366-AC00-8A69AFE6416F}"/>
    <dgm:cxn modelId="{A2962762-E8B9-42C2-AE67-E6CF2FF45316}" type="presOf" srcId="{60E5429E-03FE-4B5F-BA59-8E4F60354289}" destId="{1E7B0363-542D-4973-B177-9EB4D2BAB236}" srcOrd="0" destOrd="0" presId="urn:microsoft.com/office/officeart/2005/8/layout/chevron2"/>
    <dgm:cxn modelId="{8014CF4E-FE7C-4754-9A0D-A678CE31436D}" srcId="{04784B4D-3554-408B-B015-82F594BD05CF}" destId="{82CF7AAF-121C-4C46-ACAC-5ABB34B75E02}" srcOrd="0" destOrd="0" parTransId="{970265E2-22D9-46B9-A5DB-D39169D5F422}" sibTransId="{310D211C-5CEA-431D-A35A-F54805657BC9}"/>
    <dgm:cxn modelId="{D4B20F4E-0853-4797-886E-82CEA636479D}" type="presOf" srcId="{04784B4D-3554-408B-B015-82F594BD05CF}" destId="{ECE307A1-BDEE-4787-A7B4-22194C93C9D4}" srcOrd="0" destOrd="0" presId="urn:microsoft.com/office/officeart/2005/8/layout/chevron2"/>
    <dgm:cxn modelId="{98889C23-CE5A-453B-A8D3-5A95E15D018A}" srcId="{806D61EE-4D16-4992-88FE-116F62E27845}" destId="{04784B4D-3554-408B-B015-82F594BD05CF}" srcOrd="3" destOrd="0" parTransId="{8B9C6EA0-90D1-4BCD-85BE-9D2B86289AA3}" sibTransId="{04634A7C-19DE-4D68-B3FD-D28317EBC9F3}"/>
    <dgm:cxn modelId="{907799B7-1A35-408A-BE67-59D6F57385D4}" type="presOf" srcId="{806D61EE-4D16-4992-88FE-116F62E27845}" destId="{CC8B4D7C-082B-49A5-882F-8A459E60C9A7}" srcOrd="0" destOrd="0" presId="urn:microsoft.com/office/officeart/2005/8/layout/chevron2"/>
    <dgm:cxn modelId="{F0874F91-F2E9-4FBC-B5CC-695C49ED466B}" type="presParOf" srcId="{CC8B4D7C-082B-49A5-882F-8A459E60C9A7}" destId="{5C9AEA26-C96E-47B3-8840-BA11F3A9C5AE}" srcOrd="0" destOrd="0" presId="urn:microsoft.com/office/officeart/2005/8/layout/chevron2"/>
    <dgm:cxn modelId="{EF928BA5-D509-4C24-A6D5-20B9A4072D35}" type="presParOf" srcId="{5C9AEA26-C96E-47B3-8840-BA11F3A9C5AE}" destId="{1E7B0363-542D-4973-B177-9EB4D2BAB236}" srcOrd="0" destOrd="0" presId="urn:microsoft.com/office/officeart/2005/8/layout/chevron2"/>
    <dgm:cxn modelId="{C0F8441F-E1E4-4DA2-8F9D-D182C4D1FD6C}" type="presParOf" srcId="{5C9AEA26-C96E-47B3-8840-BA11F3A9C5AE}" destId="{160C69B3-1354-4A5A-81F4-A44832D739AF}" srcOrd="1" destOrd="0" presId="urn:microsoft.com/office/officeart/2005/8/layout/chevron2"/>
    <dgm:cxn modelId="{20BC0386-9DD0-412C-866D-131116BF4F82}" type="presParOf" srcId="{CC8B4D7C-082B-49A5-882F-8A459E60C9A7}" destId="{5CB8857D-7536-4AA6-BE65-2547BA859D4B}" srcOrd="1" destOrd="0" presId="urn:microsoft.com/office/officeart/2005/8/layout/chevron2"/>
    <dgm:cxn modelId="{4FA83B49-2C4A-4640-BDA4-67F55F416135}" type="presParOf" srcId="{CC8B4D7C-082B-49A5-882F-8A459E60C9A7}" destId="{1BF0CB14-A8A6-41D1-B53C-F00AE2025292}" srcOrd="2" destOrd="0" presId="urn:microsoft.com/office/officeart/2005/8/layout/chevron2"/>
    <dgm:cxn modelId="{5BDFD88E-ED2F-4673-B16E-FE88D4497B20}" type="presParOf" srcId="{1BF0CB14-A8A6-41D1-B53C-F00AE2025292}" destId="{71B59992-3962-4065-94B9-8FF5F55732EB}" srcOrd="0" destOrd="0" presId="urn:microsoft.com/office/officeart/2005/8/layout/chevron2"/>
    <dgm:cxn modelId="{3223849F-2181-4A7C-A82B-887A8E4915F3}" type="presParOf" srcId="{1BF0CB14-A8A6-41D1-B53C-F00AE2025292}" destId="{95303B2E-8190-4C74-AA46-FDAE9ED91FFD}" srcOrd="1" destOrd="0" presId="urn:microsoft.com/office/officeart/2005/8/layout/chevron2"/>
    <dgm:cxn modelId="{2D3A59A6-DCB5-4B67-B411-6E9CFB74E827}" type="presParOf" srcId="{CC8B4D7C-082B-49A5-882F-8A459E60C9A7}" destId="{6AD9D431-DAE4-4D3B-B130-A4DD0E7922A1}" srcOrd="3" destOrd="0" presId="urn:microsoft.com/office/officeart/2005/8/layout/chevron2"/>
    <dgm:cxn modelId="{0A76C3E7-4F90-4B11-8084-467BC67A4844}" type="presParOf" srcId="{CC8B4D7C-082B-49A5-882F-8A459E60C9A7}" destId="{AF3F82D8-AE8F-46EE-B7A7-F716E6D6E6C6}" srcOrd="4" destOrd="0" presId="urn:microsoft.com/office/officeart/2005/8/layout/chevron2"/>
    <dgm:cxn modelId="{6FEAD3B4-8200-4B81-93A5-3F66A3EBEEFC}" type="presParOf" srcId="{AF3F82D8-AE8F-46EE-B7A7-F716E6D6E6C6}" destId="{8427CDB9-2784-4F8E-8A9E-E442A389A037}" srcOrd="0" destOrd="0" presId="urn:microsoft.com/office/officeart/2005/8/layout/chevron2"/>
    <dgm:cxn modelId="{29E94298-949F-4BC0-86D9-32EBD561618A}" type="presParOf" srcId="{AF3F82D8-AE8F-46EE-B7A7-F716E6D6E6C6}" destId="{5E6BD776-9202-4402-8750-F2C500442FD4}" srcOrd="1" destOrd="0" presId="urn:microsoft.com/office/officeart/2005/8/layout/chevron2"/>
    <dgm:cxn modelId="{B3D7817A-230F-4D3E-A5E0-C66B6AADF2F1}" type="presParOf" srcId="{CC8B4D7C-082B-49A5-882F-8A459E60C9A7}" destId="{36FACD2E-385F-4BB0-8FE8-4E26A8C555BD}" srcOrd="5" destOrd="0" presId="urn:microsoft.com/office/officeart/2005/8/layout/chevron2"/>
    <dgm:cxn modelId="{2D7001A6-43A9-434C-AB98-E43D693D3010}" type="presParOf" srcId="{CC8B4D7C-082B-49A5-882F-8A459E60C9A7}" destId="{4151AF6A-20FE-43C2-99A3-B91E35786145}" srcOrd="6" destOrd="0" presId="urn:microsoft.com/office/officeart/2005/8/layout/chevron2"/>
    <dgm:cxn modelId="{89BEAEBE-12B6-4B3D-9966-D1A42602953E}" type="presParOf" srcId="{4151AF6A-20FE-43C2-99A3-B91E35786145}" destId="{ECE307A1-BDEE-4787-A7B4-22194C93C9D4}" srcOrd="0" destOrd="0" presId="urn:microsoft.com/office/officeart/2005/8/layout/chevron2"/>
    <dgm:cxn modelId="{5DBCFA97-BD22-4290-BC29-217C907DADD9}" type="presParOf" srcId="{4151AF6A-20FE-43C2-99A3-B91E35786145}" destId="{8EA140A9-8A06-4444-9D3E-4E6196568FB8}" srcOrd="1" destOrd="0" presId="urn:microsoft.com/office/officeart/2005/8/layout/chevron2"/>
    <dgm:cxn modelId="{3EDC4D7B-4349-4D8E-8DB6-6D7180FC2F5D}" type="presParOf" srcId="{CC8B4D7C-082B-49A5-882F-8A459E60C9A7}" destId="{9B10A5C1-91B7-4371-8604-CD78B8102A15}" srcOrd="7" destOrd="0" presId="urn:microsoft.com/office/officeart/2005/8/layout/chevron2"/>
    <dgm:cxn modelId="{DE75503B-909A-4DCB-8FE2-BC7F7E196C6F}" type="presParOf" srcId="{CC8B4D7C-082B-49A5-882F-8A459E60C9A7}" destId="{1DCCDD4A-C943-4656-A1EC-4D2C8F9A1BB0}" srcOrd="8" destOrd="0" presId="urn:microsoft.com/office/officeart/2005/8/layout/chevron2"/>
    <dgm:cxn modelId="{1C4E9217-6E62-4E71-9E7B-C73F169F5BE7}" type="presParOf" srcId="{1DCCDD4A-C943-4656-A1EC-4D2C8F9A1BB0}" destId="{F4392D59-DFF2-4169-A3C8-0CD4A2A2960A}" srcOrd="0" destOrd="0" presId="urn:microsoft.com/office/officeart/2005/8/layout/chevron2"/>
    <dgm:cxn modelId="{4C01BC34-0526-4533-B61E-66D556F74328}" type="presParOf" srcId="{1DCCDD4A-C943-4656-A1EC-4D2C8F9A1BB0}" destId="{3FBD2B99-0947-46D2-B9BA-5D17277B1257}" srcOrd="1" destOrd="0" presId="urn:microsoft.com/office/officeart/2005/8/layout/chevron2"/>
    <dgm:cxn modelId="{13ECC348-0ABC-47DB-A606-F30A9044733D}" type="presParOf" srcId="{CC8B4D7C-082B-49A5-882F-8A459E60C9A7}" destId="{EEF3489F-587D-4315-B8CA-0D336D910BA6}" srcOrd="9" destOrd="0" presId="urn:microsoft.com/office/officeart/2005/8/layout/chevron2"/>
    <dgm:cxn modelId="{944A4E02-0AE5-4F48-B6EA-8A9E0D7D69A6}" type="presParOf" srcId="{CC8B4D7C-082B-49A5-882F-8A459E60C9A7}" destId="{E69FE9CA-7CEB-46BD-98F6-433BBDFB8DCF}" srcOrd="10" destOrd="0" presId="urn:microsoft.com/office/officeart/2005/8/layout/chevron2"/>
    <dgm:cxn modelId="{D41F36AA-86E6-452B-A600-7798440756F7}" type="presParOf" srcId="{E69FE9CA-7CEB-46BD-98F6-433BBDFB8DCF}" destId="{EFBA1904-18FA-46B2-9D3A-941B5E661F59}" srcOrd="0" destOrd="0" presId="urn:microsoft.com/office/officeart/2005/8/layout/chevron2"/>
    <dgm:cxn modelId="{E3E609F0-E0F9-4D61-A17D-2D21B029806E}" type="presParOf" srcId="{E69FE9CA-7CEB-46BD-98F6-433BBDFB8DCF}" destId="{AC75EA66-2A05-4D51-B05D-482850204A8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EBB61F9-82D9-4C63-8287-B0DE8861C341}" type="doc">
      <dgm:prSet loTypeId="urn:microsoft.com/office/officeart/2005/8/layout/vList2" loCatId="list" qsTypeId="urn:microsoft.com/office/officeart/2005/8/quickstyle/simple1" qsCatId="simple" csTypeId="urn:microsoft.com/office/officeart/2005/8/colors/accent2_5" csCatId="accent2" phldr="1"/>
      <dgm:spPr/>
      <dgm:t>
        <a:bodyPr/>
        <a:lstStyle/>
        <a:p>
          <a:endParaRPr lang="en-GB"/>
        </a:p>
      </dgm:t>
    </dgm:pt>
    <dgm:pt modelId="{ECCAC1DA-3604-4FE9-ACB5-BB7D14D657FF}">
      <dgm:prSet phldrT="[Text]" custT="1"/>
      <dgm:spPr/>
      <dgm:t>
        <a:bodyPr/>
        <a:lstStyle/>
        <a:p>
          <a:r>
            <a:rPr lang="en-US" sz="1600" b="1" dirty="0" err="1" smtClean="0">
              <a:solidFill>
                <a:srgbClr val="FF0000"/>
              </a:solidFill>
              <a:latin typeface="Arial" panose="020B0604020202020204" pitchFamily="34" charset="0"/>
              <a:cs typeface="Arial" panose="020B0604020202020204" pitchFamily="34" charset="0"/>
            </a:rPr>
            <a:t>AbstractController</a:t>
          </a:r>
          <a:endParaRPr lang="en-GB" sz="1600" dirty="0">
            <a:solidFill>
              <a:srgbClr val="FF0000"/>
            </a:solidFill>
            <a:latin typeface="Arial" panose="020B0604020202020204" pitchFamily="34" charset="0"/>
            <a:cs typeface="Arial" panose="020B0604020202020204" pitchFamily="34" charset="0"/>
          </a:endParaRPr>
        </a:p>
      </dgm:t>
    </dgm:pt>
    <dgm:pt modelId="{1B9C1C8D-CAE1-4E63-AC87-DBD8586C47A7}" type="parTrans" cxnId="{DDBABEEC-940E-4AB2-8662-41F8D96F88D1}">
      <dgm:prSet/>
      <dgm:spPr/>
      <dgm:t>
        <a:bodyPr/>
        <a:lstStyle/>
        <a:p>
          <a:endParaRPr lang="en-GB">
            <a:latin typeface="Arial" panose="020B0604020202020204" pitchFamily="34" charset="0"/>
            <a:cs typeface="Arial" panose="020B0604020202020204" pitchFamily="34" charset="0"/>
          </a:endParaRPr>
        </a:p>
      </dgm:t>
    </dgm:pt>
    <dgm:pt modelId="{A46048CB-0E8E-4F77-9980-5B992BCC389C}" type="sibTrans" cxnId="{DDBABEEC-940E-4AB2-8662-41F8D96F88D1}">
      <dgm:prSet/>
      <dgm:spPr/>
      <dgm:t>
        <a:bodyPr/>
        <a:lstStyle/>
        <a:p>
          <a:endParaRPr lang="en-GB">
            <a:latin typeface="Arial" panose="020B0604020202020204" pitchFamily="34" charset="0"/>
            <a:cs typeface="Arial" panose="020B0604020202020204" pitchFamily="34" charset="0"/>
          </a:endParaRPr>
        </a:p>
      </dgm:t>
    </dgm:pt>
    <dgm:pt modelId="{6AC02219-8F08-477B-AC3F-8B936D72ABD4}">
      <dgm:prSet phldrT="[Text]" custT="1"/>
      <dgm:spPr/>
      <dgm:t>
        <a:bodyPr/>
        <a:lstStyle/>
        <a:p>
          <a:r>
            <a:rPr lang="en-US" sz="1600" b="1" dirty="0" err="1" smtClean="0">
              <a:solidFill>
                <a:srgbClr val="FFFFFF"/>
              </a:solidFill>
              <a:latin typeface="Arial" panose="020B0604020202020204" pitchFamily="34" charset="0"/>
              <a:cs typeface="Arial" panose="020B0604020202020204" pitchFamily="34" charset="0"/>
            </a:rPr>
            <a:t>MultiActionController</a:t>
          </a:r>
          <a:endParaRPr lang="en-GB" sz="1600" dirty="0">
            <a:solidFill>
              <a:srgbClr val="FFFFFF"/>
            </a:solidFill>
            <a:latin typeface="Arial" panose="020B0604020202020204" pitchFamily="34" charset="0"/>
            <a:cs typeface="Arial" panose="020B0604020202020204" pitchFamily="34" charset="0"/>
          </a:endParaRPr>
        </a:p>
      </dgm:t>
    </dgm:pt>
    <dgm:pt modelId="{E4887A75-D017-42ED-A178-3608A3A35D47}" type="parTrans" cxnId="{964B56D3-D52D-4061-9158-2B9E9CC8FDFF}">
      <dgm:prSet/>
      <dgm:spPr/>
      <dgm:t>
        <a:bodyPr/>
        <a:lstStyle/>
        <a:p>
          <a:endParaRPr lang="en-GB">
            <a:latin typeface="Arial" panose="020B0604020202020204" pitchFamily="34" charset="0"/>
            <a:cs typeface="Arial" panose="020B0604020202020204" pitchFamily="34" charset="0"/>
          </a:endParaRPr>
        </a:p>
      </dgm:t>
    </dgm:pt>
    <dgm:pt modelId="{2608F4D4-D450-41FC-8B46-56234A627F1A}" type="sibTrans" cxnId="{964B56D3-D52D-4061-9158-2B9E9CC8FDFF}">
      <dgm:prSet/>
      <dgm:spPr/>
      <dgm:t>
        <a:bodyPr/>
        <a:lstStyle/>
        <a:p>
          <a:endParaRPr lang="en-GB">
            <a:latin typeface="Arial" panose="020B0604020202020204" pitchFamily="34" charset="0"/>
            <a:cs typeface="Arial" panose="020B0604020202020204" pitchFamily="34" charset="0"/>
          </a:endParaRPr>
        </a:p>
      </dgm:t>
    </dgm:pt>
    <dgm:pt modelId="{A808B09C-5DD2-4918-AF22-BB440B714347}">
      <dgm:prSet phldrT="[Text]" custT="1"/>
      <dgm:spPr/>
      <dgm:t>
        <a:bodyPr anchor="ctr"/>
        <a:lstStyle/>
        <a:p>
          <a:r>
            <a:rPr lang="en-US" sz="1800" dirty="0" smtClean="0">
              <a:latin typeface="Arial" panose="020B0604020202020204" pitchFamily="34" charset="0"/>
              <a:cs typeface="Arial" panose="020B0604020202020204" pitchFamily="34" charset="0"/>
            </a:rPr>
            <a:t>Helps logically group multiple actions into one controller, using the </a:t>
          </a:r>
          <a:r>
            <a:rPr lang="en-US" sz="1800" dirty="0" err="1" smtClean="0">
              <a:latin typeface="Courier New" panose="02070309020205020404" pitchFamily="49" charset="0"/>
              <a:cs typeface="Courier New" panose="02070309020205020404" pitchFamily="49" charset="0"/>
            </a:rPr>
            <a:t>MultiActionController</a:t>
          </a:r>
          <a:r>
            <a:rPr lang="en-US" sz="1800" dirty="0" smtClean="0">
              <a:latin typeface="Courier New" panose="02070309020205020404" pitchFamily="49" charset="0"/>
              <a:cs typeface="Courier New" panose="02070309020205020404" pitchFamily="49" charset="0"/>
            </a:rPr>
            <a:t> </a:t>
          </a:r>
          <a:r>
            <a:rPr lang="en-US" sz="1800" dirty="0" smtClean="0">
              <a:latin typeface="Arial" panose="020B0604020202020204" pitchFamily="34" charset="0"/>
              <a:cs typeface="Arial" panose="020B0604020202020204" pitchFamily="34" charset="0"/>
            </a:rPr>
            <a:t>class</a:t>
          </a:r>
          <a:endParaRPr lang="en-GB" sz="1800" dirty="0">
            <a:latin typeface="Arial" panose="020B0604020202020204" pitchFamily="34" charset="0"/>
            <a:cs typeface="Arial" panose="020B0604020202020204" pitchFamily="34" charset="0"/>
          </a:endParaRPr>
        </a:p>
      </dgm:t>
    </dgm:pt>
    <dgm:pt modelId="{B646F5E8-82E6-4F33-801D-5C112C4E8B56}" type="parTrans" cxnId="{BEB16401-D019-4CB2-95D5-8D9C1E57C42D}">
      <dgm:prSet/>
      <dgm:spPr/>
      <dgm:t>
        <a:bodyPr/>
        <a:lstStyle/>
        <a:p>
          <a:endParaRPr lang="en-GB">
            <a:latin typeface="Arial" panose="020B0604020202020204" pitchFamily="34" charset="0"/>
            <a:cs typeface="Arial" panose="020B0604020202020204" pitchFamily="34" charset="0"/>
          </a:endParaRPr>
        </a:p>
      </dgm:t>
    </dgm:pt>
    <dgm:pt modelId="{697973F2-E044-43E9-B102-6997FF7ADE1C}" type="sibTrans" cxnId="{BEB16401-D019-4CB2-95D5-8D9C1E57C42D}">
      <dgm:prSet/>
      <dgm:spPr/>
      <dgm:t>
        <a:bodyPr/>
        <a:lstStyle/>
        <a:p>
          <a:endParaRPr lang="en-GB">
            <a:latin typeface="Arial" panose="020B0604020202020204" pitchFamily="34" charset="0"/>
            <a:cs typeface="Arial" panose="020B0604020202020204" pitchFamily="34" charset="0"/>
          </a:endParaRPr>
        </a:p>
      </dgm:t>
    </dgm:pt>
    <dgm:pt modelId="{B9A28066-2DB9-4084-B25A-1C451CEEF14B}">
      <dgm:prSet phldrT="[Text]" custT="1"/>
      <dgm:spPr/>
      <dgm:t>
        <a:bodyPr anchor="ctr"/>
        <a:lstStyle/>
        <a:p>
          <a:r>
            <a:rPr lang="en-US" sz="1800" dirty="0" smtClean="0">
              <a:latin typeface="Arial" panose="020B0604020202020204" pitchFamily="34" charset="0"/>
              <a:cs typeface="Arial" panose="020B0604020202020204" pitchFamily="34" charset="0"/>
            </a:rPr>
            <a:t>A class which supports caching of information needed for your application</a:t>
          </a:r>
          <a:endParaRPr lang="en-GB" sz="1800" dirty="0">
            <a:latin typeface="Arial" panose="020B0604020202020204" pitchFamily="34" charset="0"/>
            <a:cs typeface="Arial" panose="020B0604020202020204" pitchFamily="34" charset="0"/>
          </a:endParaRPr>
        </a:p>
      </dgm:t>
    </dgm:pt>
    <dgm:pt modelId="{5E435A23-C2F5-4FD3-9324-67C5E99A0F8F}" type="parTrans" cxnId="{7DEB1881-8747-45E5-89F7-22DBA8FBEFB5}">
      <dgm:prSet/>
      <dgm:spPr/>
      <dgm:t>
        <a:bodyPr/>
        <a:lstStyle/>
        <a:p>
          <a:endParaRPr lang="en-GB">
            <a:latin typeface="Arial" panose="020B0604020202020204" pitchFamily="34" charset="0"/>
            <a:cs typeface="Arial" panose="020B0604020202020204" pitchFamily="34" charset="0"/>
          </a:endParaRPr>
        </a:p>
      </dgm:t>
    </dgm:pt>
    <dgm:pt modelId="{8FE77A82-FD10-4EC4-B576-0FE946DC036D}" type="sibTrans" cxnId="{7DEB1881-8747-45E5-89F7-22DBA8FBEFB5}">
      <dgm:prSet/>
      <dgm:spPr/>
      <dgm:t>
        <a:bodyPr/>
        <a:lstStyle/>
        <a:p>
          <a:endParaRPr lang="en-GB">
            <a:latin typeface="Arial" panose="020B0604020202020204" pitchFamily="34" charset="0"/>
            <a:cs typeface="Arial" panose="020B0604020202020204" pitchFamily="34" charset="0"/>
          </a:endParaRPr>
        </a:p>
      </dgm:t>
    </dgm:pt>
    <dgm:pt modelId="{4DFF3D3E-AE86-4237-82ED-AE2E7D3BCEB3}">
      <dgm:prSet phldrT="[Text]" custT="1"/>
      <dgm:spPr/>
      <dgm:t>
        <a:bodyPr anchor="ctr"/>
        <a:lstStyle/>
        <a:p>
          <a:r>
            <a:rPr lang="en-US" sz="1800" dirty="0" smtClean="0">
              <a:latin typeface="Arial" panose="020B0604020202020204" pitchFamily="34" charset="0"/>
              <a:cs typeface="Arial" panose="020B0604020202020204" pitchFamily="34" charset="0"/>
            </a:rPr>
            <a:t>Allows you to implement your logic by overriding the </a:t>
          </a:r>
          <a:r>
            <a:rPr lang="en-US" sz="1800" dirty="0" err="1" smtClean="0">
              <a:latin typeface="Courier New" panose="02070309020205020404" pitchFamily="49" charset="0"/>
              <a:cs typeface="Courier New" panose="02070309020205020404" pitchFamily="49" charset="0"/>
            </a:rPr>
            <a:t>handleRequestInterval</a:t>
          </a:r>
          <a:r>
            <a:rPr lang="en-US" sz="1800" dirty="0" smtClean="0">
              <a:latin typeface="Courier New" panose="02070309020205020404" pitchFamily="49" charset="0"/>
              <a:cs typeface="Courier New" panose="02070309020205020404" pitchFamily="49" charset="0"/>
            </a:rPr>
            <a:t>() </a:t>
          </a:r>
          <a:r>
            <a:rPr lang="en-US" sz="1800" dirty="0" smtClean="0">
              <a:latin typeface="Arial" panose="020B0604020202020204" pitchFamily="34" charset="0"/>
              <a:cs typeface="Arial" panose="020B0604020202020204" pitchFamily="34" charset="0"/>
            </a:rPr>
            <a:t>method and then returning a </a:t>
          </a:r>
          <a:r>
            <a:rPr lang="en-US" sz="1800" dirty="0" err="1" smtClean="0">
              <a:latin typeface="Courier New" panose="02070309020205020404" pitchFamily="49" charset="0"/>
              <a:cs typeface="Courier New" panose="02070309020205020404" pitchFamily="49" charset="0"/>
            </a:rPr>
            <a:t>ModelAndView</a:t>
          </a:r>
          <a:r>
            <a:rPr lang="en-US" sz="1800" dirty="0" smtClean="0">
              <a:latin typeface="Arial" panose="020B0604020202020204" pitchFamily="34" charset="0"/>
              <a:cs typeface="Arial" panose="020B0604020202020204" pitchFamily="34" charset="0"/>
            </a:rPr>
            <a:t> object</a:t>
          </a:r>
          <a:endParaRPr lang="en-GB" sz="1800" dirty="0">
            <a:latin typeface="Arial" panose="020B0604020202020204" pitchFamily="34" charset="0"/>
            <a:cs typeface="Arial" panose="020B0604020202020204" pitchFamily="34" charset="0"/>
          </a:endParaRPr>
        </a:p>
      </dgm:t>
    </dgm:pt>
    <dgm:pt modelId="{6E68FD63-37CC-4BF9-9116-3826A1BB2078}" type="parTrans" cxnId="{A2DACD9A-5683-4CE9-834E-EE984CC4578C}">
      <dgm:prSet/>
      <dgm:spPr/>
      <dgm:t>
        <a:bodyPr/>
        <a:lstStyle/>
        <a:p>
          <a:endParaRPr lang="en-GB">
            <a:latin typeface="Arial" panose="020B0604020202020204" pitchFamily="34" charset="0"/>
            <a:cs typeface="Arial" panose="020B0604020202020204" pitchFamily="34" charset="0"/>
          </a:endParaRPr>
        </a:p>
      </dgm:t>
    </dgm:pt>
    <dgm:pt modelId="{519BE91B-E4A7-4675-A310-9CA88458DC4D}" type="sibTrans" cxnId="{A2DACD9A-5683-4CE9-834E-EE984CC4578C}">
      <dgm:prSet/>
      <dgm:spPr/>
      <dgm:t>
        <a:bodyPr/>
        <a:lstStyle/>
        <a:p>
          <a:endParaRPr lang="en-GB">
            <a:latin typeface="Arial" panose="020B0604020202020204" pitchFamily="34" charset="0"/>
            <a:cs typeface="Arial" panose="020B0604020202020204" pitchFamily="34" charset="0"/>
          </a:endParaRPr>
        </a:p>
      </dgm:t>
    </dgm:pt>
    <dgm:pt modelId="{66D13136-B182-45A6-9437-E4DE287E9AE0}">
      <dgm:prSet phldrT="[Text]" custT="1"/>
      <dgm:spPr/>
      <dgm:t>
        <a:bodyPr anchor="ctr"/>
        <a:lstStyle/>
        <a:p>
          <a:r>
            <a:rPr lang="en-US" sz="1800" dirty="0" smtClean="0">
              <a:latin typeface="Arial" panose="020B0604020202020204" pitchFamily="34" charset="0"/>
              <a:cs typeface="Arial" panose="020B0604020202020204" pitchFamily="34" charset="0"/>
            </a:rPr>
            <a:t>Maps requests to method names and then invokes the correct method in your web application</a:t>
          </a:r>
          <a:endParaRPr lang="en-GB" sz="1800" dirty="0">
            <a:latin typeface="Arial" panose="020B0604020202020204" pitchFamily="34" charset="0"/>
            <a:cs typeface="Arial" panose="020B0604020202020204" pitchFamily="34" charset="0"/>
          </a:endParaRPr>
        </a:p>
      </dgm:t>
    </dgm:pt>
    <dgm:pt modelId="{8C851B00-8C7B-4609-AF56-EE56D468AA93}" type="parTrans" cxnId="{3391DD28-2158-4C75-B339-632BD6F0AFD1}">
      <dgm:prSet/>
      <dgm:spPr/>
      <dgm:t>
        <a:bodyPr/>
        <a:lstStyle/>
        <a:p>
          <a:endParaRPr lang="en-GB">
            <a:latin typeface="Arial" panose="020B0604020202020204" pitchFamily="34" charset="0"/>
            <a:cs typeface="Arial" panose="020B0604020202020204" pitchFamily="34" charset="0"/>
          </a:endParaRPr>
        </a:p>
      </dgm:t>
    </dgm:pt>
    <dgm:pt modelId="{A4BCF496-C763-4868-B9E7-9B54A5631E5D}" type="sibTrans" cxnId="{3391DD28-2158-4C75-B339-632BD6F0AFD1}">
      <dgm:prSet/>
      <dgm:spPr/>
      <dgm:t>
        <a:bodyPr/>
        <a:lstStyle/>
        <a:p>
          <a:endParaRPr lang="en-GB">
            <a:latin typeface="Arial" panose="020B0604020202020204" pitchFamily="34" charset="0"/>
            <a:cs typeface="Arial" panose="020B0604020202020204" pitchFamily="34" charset="0"/>
          </a:endParaRPr>
        </a:p>
      </dgm:t>
    </dgm:pt>
    <dgm:pt modelId="{615CC06B-A615-44BF-9364-C1717FEC5C9B}">
      <dgm:prSet phldrT="[Text]" custT="1"/>
      <dgm:spPr/>
      <dgm:t>
        <a:bodyPr/>
        <a:lstStyle/>
        <a:p>
          <a:r>
            <a:rPr lang="en-US" sz="1600" b="1" dirty="0" err="1" smtClean="0">
              <a:solidFill>
                <a:srgbClr val="FF0000"/>
              </a:solidFill>
              <a:latin typeface="Arial" panose="020B0604020202020204" pitchFamily="34" charset="0"/>
              <a:cs typeface="Arial" panose="020B0604020202020204" pitchFamily="34" charset="0"/>
            </a:rPr>
            <a:t>BaseCommandController</a:t>
          </a:r>
          <a:endParaRPr lang="en-GB" sz="1600" dirty="0">
            <a:solidFill>
              <a:srgbClr val="FF0000"/>
            </a:solidFill>
            <a:latin typeface="Arial" panose="020B0604020202020204" pitchFamily="34" charset="0"/>
            <a:cs typeface="Arial" panose="020B0604020202020204" pitchFamily="34" charset="0"/>
          </a:endParaRPr>
        </a:p>
      </dgm:t>
    </dgm:pt>
    <dgm:pt modelId="{2EA54639-6DB2-4F26-85D6-1AEDF78A5264}" type="parTrans" cxnId="{30C87D04-D069-4807-8EFF-75595C43BBAD}">
      <dgm:prSet/>
      <dgm:spPr/>
      <dgm:t>
        <a:bodyPr/>
        <a:lstStyle/>
        <a:p>
          <a:endParaRPr lang="en-GB">
            <a:latin typeface="Arial" panose="020B0604020202020204" pitchFamily="34" charset="0"/>
            <a:cs typeface="Arial" panose="020B0604020202020204" pitchFamily="34" charset="0"/>
          </a:endParaRPr>
        </a:p>
      </dgm:t>
    </dgm:pt>
    <dgm:pt modelId="{BDF0A945-E6E0-41A3-868A-1CA79A92C62D}" type="sibTrans" cxnId="{30C87D04-D069-4807-8EFF-75595C43BBAD}">
      <dgm:prSet/>
      <dgm:spPr/>
      <dgm:t>
        <a:bodyPr/>
        <a:lstStyle/>
        <a:p>
          <a:endParaRPr lang="en-GB">
            <a:latin typeface="Arial" panose="020B0604020202020204" pitchFamily="34" charset="0"/>
            <a:cs typeface="Arial" panose="020B0604020202020204" pitchFamily="34" charset="0"/>
          </a:endParaRPr>
        </a:p>
      </dgm:t>
    </dgm:pt>
    <dgm:pt modelId="{024EAA17-4221-4B5F-BDED-93E4A9B635D8}">
      <dgm:prSet phldrT="[Text]" custT="1"/>
      <dgm:spPr/>
      <dgm:t>
        <a:bodyPr anchor="ctr"/>
        <a:lstStyle/>
        <a:p>
          <a:r>
            <a:rPr lang="en-US" sz="1800" dirty="0" smtClean="0">
              <a:latin typeface="Arial" panose="020B0604020202020204" pitchFamily="34" charset="0"/>
              <a:cs typeface="Arial" panose="020B0604020202020204" pitchFamily="34" charset="0"/>
            </a:rPr>
            <a:t>Provides a way to interact with the application’s data objects and allows parameters to be bound to a specified data object</a:t>
          </a:r>
          <a:endParaRPr lang="en-GB" sz="1800" dirty="0">
            <a:latin typeface="Arial" panose="020B0604020202020204" pitchFamily="34" charset="0"/>
            <a:cs typeface="Arial" panose="020B0604020202020204" pitchFamily="34" charset="0"/>
          </a:endParaRPr>
        </a:p>
      </dgm:t>
    </dgm:pt>
    <dgm:pt modelId="{5A3F9284-8FBE-45F1-9B5E-831DB237E6F2}" type="parTrans" cxnId="{80F3E480-F1EF-4032-9E54-2B80278F858E}">
      <dgm:prSet/>
      <dgm:spPr/>
      <dgm:t>
        <a:bodyPr/>
        <a:lstStyle/>
        <a:p>
          <a:endParaRPr lang="en-GB">
            <a:latin typeface="Arial" panose="020B0604020202020204" pitchFamily="34" charset="0"/>
            <a:cs typeface="Arial" panose="020B0604020202020204" pitchFamily="34" charset="0"/>
          </a:endParaRPr>
        </a:p>
      </dgm:t>
    </dgm:pt>
    <dgm:pt modelId="{3F73231D-AE96-4F45-8212-1B66FD26B5D9}" type="sibTrans" cxnId="{80F3E480-F1EF-4032-9E54-2B80278F858E}">
      <dgm:prSet/>
      <dgm:spPr/>
      <dgm:t>
        <a:bodyPr/>
        <a:lstStyle/>
        <a:p>
          <a:endParaRPr lang="en-GB">
            <a:latin typeface="Arial" panose="020B0604020202020204" pitchFamily="34" charset="0"/>
            <a:cs typeface="Arial" panose="020B0604020202020204" pitchFamily="34" charset="0"/>
          </a:endParaRPr>
        </a:p>
      </dgm:t>
    </dgm:pt>
    <dgm:pt modelId="{5C3D10F6-23EC-4760-9857-987908D6C1C4}" type="pres">
      <dgm:prSet presAssocID="{1EBB61F9-82D9-4C63-8287-B0DE8861C341}" presName="linear" presStyleCnt="0">
        <dgm:presLayoutVars>
          <dgm:animLvl val="lvl"/>
          <dgm:resizeHandles val="exact"/>
        </dgm:presLayoutVars>
      </dgm:prSet>
      <dgm:spPr/>
      <dgm:t>
        <a:bodyPr/>
        <a:lstStyle/>
        <a:p>
          <a:endParaRPr lang="en-GB"/>
        </a:p>
      </dgm:t>
    </dgm:pt>
    <dgm:pt modelId="{E7005861-8F97-4D54-AF76-66AC7ECF3BF6}" type="pres">
      <dgm:prSet presAssocID="{ECCAC1DA-3604-4FE9-ACB5-BB7D14D657FF}" presName="parentText" presStyleLbl="node1" presStyleIdx="0" presStyleCnt="3" custScaleY="35050">
        <dgm:presLayoutVars>
          <dgm:chMax val="0"/>
          <dgm:bulletEnabled val="1"/>
        </dgm:presLayoutVars>
      </dgm:prSet>
      <dgm:spPr/>
      <dgm:t>
        <a:bodyPr/>
        <a:lstStyle/>
        <a:p>
          <a:endParaRPr lang="en-GB"/>
        </a:p>
      </dgm:t>
    </dgm:pt>
    <dgm:pt modelId="{A78A935B-D868-4606-9A20-6E3590C619D1}" type="pres">
      <dgm:prSet presAssocID="{ECCAC1DA-3604-4FE9-ACB5-BB7D14D657FF}" presName="childText" presStyleLbl="revTx" presStyleIdx="0" presStyleCnt="3" custLinFactNeighborY="2518">
        <dgm:presLayoutVars>
          <dgm:bulletEnabled val="1"/>
        </dgm:presLayoutVars>
      </dgm:prSet>
      <dgm:spPr/>
      <dgm:t>
        <a:bodyPr/>
        <a:lstStyle/>
        <a:p>
          <a:endParaRPr lang="en-GB"/>
        </a:p>
      </dgm:t>
    </dgm:pt>
    <dgm:pt modelId="{75B220CC-E1E5-4F59-865C-177D07350E64}" type="pres">
      <dgm:prSet presAssocID="{6AC02219-8F08-477B-AC3F-8B936D72ABD4}" presName="parentText" presStyleLbl="node1" presStyleIdx="1" presStyleCnt="3" custScaleY="35050" custLinFactNeighborY="6170">
        <dgm:presLayoutVars>
          <dgm:chMax val="0"/>
          <dgm:bulletEnabled val="1"/>
        </dgm:presLayoutVars>
      </dgm:prSet>
      <dgm:spPr/>
      <dgm:t>
        <a:bodyPr/>
        <a:lstStyle/>
        <a:p>
          <a:endParaRPr lang="en-GB"/>
        </a:p>
      </dgm:t>
    </dgm:pt>
    <dgm:pt modelId="{6ECA0C9A-A8D5-4F5D-BBD9-B3710D9DFA69}" type="pres">
      <dgm:prSet presAssocID="{6AC02219-8F08-477B-AC3F-8B936D72ABD4}" presName="childText" presStyleLbl="revTx" presStyleIdx="1" presStyleCnt="3" custLinFactNeighborY="9805">
        <dgm:presLayoutVars>
          <dgm:bulletEnabled val="1"/>
        </dgm:presLayoutVars>
      </dgm:prSet>
      <dgm:spPr/>
      <dgm:t>
        <a:bodyPr/>
        <a:lstStyle/>
        <a:p>
          <a:endParaRPr lang="en-GB"/>
        </a:p>
      </dgm:t>
    </dgm:pt>
    <dgm:pt modelId="{5C5282E7-16AB-41EB-B250-3EB1D08E4A01}" type="pres">
      <dgm:prSet presAssocID="{615CC06B-A615-44BF-9364-C1717FEC5C9B}" presName="parentText" presStyleLbl="node1" presStyleIdx="2" presStyleCnt="3" custScaleY="35050" custLinFactNeighborY="14601">
        <dgm:presLayoutVars>
          <dgm:chMax val="0"/>
          <dgm:bulletEnabled val="1"/>
        </dgm:presLayoutVars>
      </dgm:prSet>
      <dgm:spPr/>
      <dgm:t>
        <a:bodyPr/>
        <a:lstStyle/>
        <a:p>
          <a:endParaRPr lang="en-GB"/>
        </a:p>
      </dgm:t>
    </dgm:pt>
    <dgm:pt modelId="{9A06A829-C370-4025-92E0-F982D93F20A0}" type="pres">
      <dgm:prSet presAssocID="{615CC06B-A615-44BF-9364-C1717FEC5C9B}" presName="childText" presStyleLbl="revTx" presStyleIdx="2" presStyleCnt="3" custScaleY="75132" custLinFactNeighborY="11636">
        <dgm:presLayoutVars>
          <dgm:bulletEnabled val="1"/>
        </dgm:presLayoutVars>
      </dgm:prSet>
      <dgm:spPr/>
      <dgm:t>
        <a:bodyPr/>
        <a:lstStyle/>
        <a:p>
          <a:endParaRPr lang="en-GB"/>
        </a:p>
      </dgm:t>
    </dgm:pt>
  </dgm:ptLst>
  <dgm:cxnLst>
    <dgm:cxn modelId="{A2DACD9A-5683-4CE9-834E-EE984CC4578C}" srcId="{ECCAC1DA-3604-4FE9-ACB5-BB7D14D657FF}" destId="{4DFF3D3E-AE86-4237-82ED-AE2E7D3BCEB3}" srcOrd="1" destOrd="0" parTransId="{6E68FD63-37CC-4BF9-9116-3826A1BB2078}" sibTransId="{519BE91B-E4A7-4675-A310-9CA88458DC4D}"/>
    <dgm:cxn modelId="{64295FA0-91C9-4446-B271-563CE84347F8}" type="presOf" srcId="{4DFF3D3E-AE86-4237-82ED-AE2E7D3BCEB3}" destId="{A78A935B-D868-4606-9A20-6E3590C619D1}" srcOrd="0" destOrd="1" presId="urn:microsoft.com/office/officeart/2005/8/layout/vList2"/>
    <dgm:cxn modelId="{BEB16401-D019-4CB2-95D5-8D9C1E57C42D}" srcId="{6AC02219-8F08-477B-AC3F-8B936D72ABD4}" destId="{A808B09C-5DD2-4918-AF22-BB440B714347}" srcOrd="0" destOrd="0" parTransId="{B646F5E8-82E6-4F33-801D-5C112C4E8B56}" sibTransId="{697973F2-E044-43E9-B102-6997FF7ADE1C}"/>
    <dgm:cxn modelId="{7DEB1881-8747-45E5-89F7-22DBA8FBEFB5}" srcId="{ECCAC1DA-3604-4FE9-ACB5-BB7D14D657FF}" destId="{B9A28066-2DB9-4084-B25A-1C451CEEF14B}" srcOrd="0" destOrd="0" parTransId="{5E435A23-C2F5-4FD3-9324-67C5E99A0F8F}" sibTransId="{8FE77A82-FD10-4EC4-B576-0FE946DC036D}"/>
    <dgm:cxn modelId="{30C87D04-D069-4807-8EFF-75595C43BBAD}" srcId="{1EBB61F9-82D9-4C63-8287-B0DE8861C341}" destId="{615CC06B-A615-44BF-9364-C1717FEC5C9B}" srcOrd="2" destOrd="0" parTransId="{2EA54639-6DB2-4F26-85D6-1AEDF78A5264}" sibTransId="{BDF0A945-E6E0-41A3-868A-1CA79A92C62D}"/>
    <dgm:cxn modelId="{790431CB-B0BC-475C-BF75-6819C9F94C40}" type="presOf" srcId="{6AC02219-8F08-477B-AC3F-8B936D72ABD4}" destId="{75B220CC-E1E5-4F59-865C-177D07350E64}" srcOrd="0" destOrd="0" presId="urn:microsoft.com/office/officeart/2005/8/layout/vList2"/>
    <dgm:cxn modelId="{3391DD28-2158-4C75-B339-632BD6F0AFD1}" srcId="{6AC02219-8F08-477B-AC3F-8B936D72ABD4}" destId="{66D13136-B182-45A6-9437-E4DE287E9AE0}" srcOrd="1" destOrd="0" parTransId="{8C851B00-8C7B-4609-AF56-EE56D468AA93}" sibTransId="{A4BCF496-C763-4868-B9E7-9B54A5631E5D}"/>
    <dgm:cxn modelId="{AAF4EE0D-8270-447D-A798-9981FC2AD43E}" type="presOf" srcId="{1EBB61F9-82D9-4C63-8287-B0DE8861C341}" destId="{5C3D10F6-23EC-4760-9857-987908D6C1C4}" srcOrd="0" destOrd="0" presId="urn:microsoft.com/office/officeart/2005/8/layout/vList2"/>
    <dgm:cxn modelId="{80F3E480-F1EF-4032-9E54-2B80278F858E}" srcId="{615CC06B-A615-44BF-9364-C1717FEC5C9B}" destId="{024EAA17-4221-4B5F-BDED-93E4A9B635D8}" srcOrd="0" destOrd="0" parTransId="{5A3F9284-8FBE-45F1-9B5E-831DB237E6F2}" sibTransId="{3F73231D-AE96-4F45-8212-1B66FD26B5D9}"/>
    <dgm:cxn modelId="{439CFE2B-FC05-4115-AF9E-A28FDA5F9628}" type="presOf" srcId="{A808B09C-5DD2-4918-AF22-BB440B714347}" destId="{6ECA0C9A-A8D5-4F5D-BBD9-B3710D9DFA69}" srcOrd="0" destOrd="0" presId="urn:microsoft.com/office/officeart/2005/8/layout/vList2"/>
    <dgm:cxn modelId="{DDBABEEC-940E-4AB2-8662-41F8D96F88D1}" srcId="{1EBB61F9-82D9-4C63-8287-B0DE8861C341}" destId="{ECCAC1DA-3604-4FE9-ACB5-BB7D14D657FF}" srcOrd="0" destOrd="0" parTransId="{1B9C1C8D-CAE1-4E63-AC87-DBD8586C47A7}" sibTransId="{A46048CB-0E8E-4F77-9980-5B992BCC389C}"/>
    <dgm:cxn modelId="{9466D5F7-7C40-48FC-BC58-DAE0FA934107}" type="presOf" srcId="{615CC06B-A615-44BF-9364-C1717FEC5C9B}" destId="{5C5282E7-16AB-41EB-B250-3EB1D08E4A01}" srcOrd="0" destOrd="0" presId="urn:microsoft.com/office/officeart/2005/8/layout/vList2"/>
    <dgm:cxn modelId="{7021309E-869B-450C-B621-64944C21AA6B}" type="presOf" srcId="{024EAA17-4221-4B5F-BDED-93E4A9B635D8}" destId="{9A06A829-C370-4025-92E0-F982D93F20A0}" srcOrd="0" destOrd="0" presId="urn:microsoft.com/office/officeart/2005/8/layout/vList2"/>
    <dgm:cxn modelId="{964B56D3-D52D-4061-9158-2B9E9CC8FDFF}" srcId="{1EBB61F9-82D9-4C63-8287-B0DE8861C341}" destId="{6AC02219-8F08-477B-AC3F-8B936D72ABD4}" srcOrd="1" destOrd="0" parTransId="{E4887A75-D017-42ED-A178-3608A3A35D47}" sibTransId="{2608F4D4-D450-41FC-8B46-56234A627F1A}"/>
    <dgm:cxn modelId="{5284D4D3-5FA3-49B2-90E1-624B70E6880C}" type="presOf" srcId="{66D13136-B182-45A6-9437-E4DE287E9AE0}" destId="{6ECA0C9A-A8D5-4F5D-BBD9-B3710D9DFA69}" srcOrd="0" destOrd="1" presId="urn:microsoft.com/office/officeart/2005/8/layout/vList2"/>
    <dgm:cxn modelId="{CC0355F7-48C5-4FA7-944F-365835FC9F89}" type="presOf" srcId="{ECCAC1DA-3604-4FE9-ACB5-BB7D14D657FF}" destId="{E7005861-8F97-4D54-AF76-66AC7ECF3BF6}" srcOrd="0" destOrd="0" presId="urn:microsoft.com/office/officeart/2005/8/layout/vList2"/>
    <dgm:cxn modelId="{60FF8753-2DAD-4C04-BC33-6E8CC38B8637}" type="presOf" srcId="{B9A28066-2DB9-4084-B25A-1C451CEEF14B}" destId="{A78A935B-D868-4606-9A20-6E3590C619D1}" srcOrd="0" destOrd="0" presId="urn:microsoft.com/office/officeart/2005/8/layout/vList2"/>
    <dgm:cxn modelId="{1550E251-1100-44A1-88A9-477D3152838C}" type="presParOf" srcId="{5C3D10F6-23EC-4760-9857-987908D6C1C4}" destId="{E7005861-8F97-4D54-AF76-66AC7ECF3BF6}" srcOrd="0" destOrd="0" presId="urn:microsoft.com/office/officeart/2005/8/layout/vList2"/>
    <dgm:cxn modelId="{0A8C650A-7523-46FD-BA51-BA3B0760A208}" type="presParOf" srcId="{5C3D10F6-23EC-4760-9857-987908D6C1C4}" destId="{A78A935B-D868-4606-9A20-6E3590C619D1}" srcOrd="1" destOrd="0" presId="urn:microsoft.com/office/officeart/2005/8/layout/vList2"/>
    <dgm:cxn modelId="{28175D7A-834A-4576-B6D0-BF97B8692F1E}" type="presParOf" srcId="{5C3D10F6-23EC-4760-9857-987908D6C1C4}" destId="{75B220CC-E1E5-4F59-865C-177D07350E64}" srcOrd="2" destOrd="0" presId="urn:microsoft.com/office/officeart/2005/8/layout/vList2"/>
    <dgm:cxn modelId="{A79CFF6A-C086-40E3-A686-EA91565A36F9}" type="presParOf" srcId="{5C3D10F6-23EC-4760-9857-987908D6C1C4}" destId="{6ECA0C9A-A8D5-4F5D-BBD9-B3710D9DFA69}" srcOrd="3" destOrd="0" presId="urn:microsoft.com/office/officeart/2005/8/layout/vList2"/>
    <dgm:cxn modelId="{A61EB354-3BA0-4592-84D4-BB82FEFD9D32}" type="presParOf" srcId="{5C3D10F6-23EC-4760-9857-987908D6C1C4}" destId="{5C5282E7-16AB-41EB-B250-3EB1D08E4A01}" srcOrd="4" destOrd="0" presId="urn:microsoft.com/office/officeart/2005/8/layout/vList2"/>
    <dgm:cxn modelId="{C5C5CEF3-6EBA-48D9-B0F0-9FB8A7CD3EA2}" type="presParOf" srcId="{5C3D10F6-23EC-4760-9857-987908D6C1C4}" destId="{9A06A829-C370-4025-92E0-F982D93F20A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920F0CE-AB9C-46F2-9C66-425EF235C412}"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n-IN"/>
        </a:p>
      </dgm:t>
    </dgm:pt>
    <dgm:pt modelId="{0813319F-8AF5-4F50-BEF3-15C0C8082410}">
      <dgm:prSet custT="1"/>
      <dgm:spPr/>
      <dgm:t>
        <a:bodyPr/>
        <a:lstStyle/>
        <a:p>
          <a:r>
            <a:rPr lang="en-US" sz="1800" b="1" dirty="0" smtClean="0">
              <a:latin typeface="Courier New" panose="02070309020205020404" pitchFamily="49" charset="0"/>
              <a:cs typeface="Courier New" panose="02070309020205020404" pitchFamily="49" charset="0"/>
            </a:rPr>
            <a:t>@Controller </a:t>
          </a:r>
          <a:r>
            <a:rPr lang="en-US" sz="1800" b="1" dirty="0" smtClean="0">
              <a:latin typeface="Arial" panose="020B0604020202020204" pitchFamily="34" charset="0"/>
              <a:cs typeface="Arial" panose="020B0604020202020204" pitchFamily="34" charset="0"/>
            </a:rPr>
            <a:t>Annotation</a:t>
          </a:r>
          <a:endParaRPr lang="en-GB" sz="1800" dirty="0">
            <a:latin typeface="Arial" panose="020B0604020202020204" pitchFamily="34" charset="0"/>
            <a:cs typeface="Arial" panose="020B0604020202020204" pitchFamily="34" charset="0"/>
          </a:endParaRPr>
        </a:p>
      </dgm:t>
    </dgm:pt>
    <dgm:pt modelId="{765F9EB1-2448-4600-BC3F-6BD9B8D6353B}" type="parTrans" cxnId="{45995C35-5692-44DD-9209-89B1894D65B3}">
      <dgm:prSet/>
      <dgm:spPr/>
      <dgm:t>
        <a:bodyPr/>
        <a:lstStyle/>
        <a:p>
          <a:endParaRPr lang="en-GB"/>
        </a:p>
      </dgm:t>
    </dgm:pt>
    <dgm:pt modelId="{90F31B0D-1A74-4791-BF91-DB6114AD8272}" type="sibTrans" cxnId="{45995C35-5692-44DD-9209-89B1894D65B3}">
      <dgm:prSet/>
      <dgm:spPr/>
      <dgm:t>
        <a:bodyPr/>
        <a:lstStyle/>
        <a:p>
          <a:endParaRPr lang="en-GB"/>
        </a:p>
      </dgm:t>
    </dgm:pt>
    <dgm:pt modelId="{4A7BF528-0D4B-4F40-AC76-CAEC88640EDC}">
      <dgm:prSet custT="1"/>
      <dgm:spPr/>
      <dgm:t>
        <a:bodyPr/>
        <a:lstStyle/>
        <a:p>
          <a:pPr>
            <a:lnSpc>
              <a:spcPct val="100000"/>
            </a:lnSpc>
            <a:spcBef>
              <a:spcPts val="600"/>
            </a:spcBef>
            <a:spcAft>
              <a:spcPts val="600"/>
            </a:spcAft>
          </a:pPr>
          <a:r>
            <a:rPr lang="en-US" sz="1800" dirty="0" smtClean="0">
              <a:latin typeface="Arial" panose="020B0604020202020204" pitchFamily="34" charset="0"/>
              <a:cs typeface="Arial" panose="020B0604020202020204" pitchFamily="34" charset="0"/>
            </a:rPr>
            <a:t>Indicates the role of the class it annotates</a:t>
          </a:r>
          <a:endParaRPr lang="en-GB" sz="1800" dirty="0">
            <a:latin typeface="Arial" panose="020B0604020202020204" pitchFamily="34" charset="0"/>
            <a:cs typeface="Arial" panose="020B0604020202020204" pitchFamily="34" charset="0"/>
          </a:endParaRPr>
        </a:p>
      </dgm:t>
    </dgm:pt>
    <dgm:pt modelId="{D90DD909-D143-4967-99B7-D23055CC16F5}" type="parTrans" cxnId="{7586ADD1-1640-4902-9EBA-61169EF19806}">
      <dgm:prSet/>
      <dgm:spPr/>
      <dgm:t>
        <a:bodyPr/>
        <a:lstStyle/>
        <a:p>
          <a:endParaRPr lang="en-GB"/>
        </a:p>
      </dgm:t>
    </dgm:pt>
    <dgm:pt modelId="{A321C8FA-FBFC-4303-9431-67FAC096248F}" type="sibTrans" cxnId="{7586ADD1-1640-4902-9EBA-61169EF19806}">
      <dgm:prSet/>
      <dgm:spPr/>
      <dgm:t>
        <a:bodyPr/>
        <a:lstStyle/>
        <a:p>
          <a:endParaRPr lang="en-GB"/>
        </a:p>
      </dgm:t>
    </dgm:pt>
    <dgm:pt modelId="{684A6ECB-74F1-4D29-851C-875EBFD0FC12}">
      <dgm:prSet custT="1"/>
      <dgm:spPr/>
      <dgm:t>
        <a:bodyPr/>
        <a:lstStyle/>
        <a:p>
          <a:r>
            <a:rPr lang="en-US" sz="1800" b="1" dirty="0" smtClean="0">
              <a:latin typeface="Courier New" panose="02070309020205020404" pitchFamily="49" charset="0"/>
              <a:cs typeface="Courier New" panose="02070309020205020404" pitchFamily="49" charset="0"/>
            </a:rPr>
            <a:t>@</a:t>
          </a:r>
          <a:r>
            <a:rPr lang="en-US" sz="1800" b="1" dirty="0" err="1" smtClean="0">
              <a:latin typeface="Courier New" panose="02070309020205020404" pitchFamily="49" charset="0"/>
              <a:cs typeface="Courier New" panose="02070309020205020404" pitchFamily="49" charset="0"/>
            </a:rPr>
            <a:t>RequestMapping</a:t>
          </a:r>
          <a:r>
            <a:rPr lang="en-US" sz="1800" b="1" dirty="0" smtClean="0">
              <a:latin typeface="Courier New" panose="02070309020205020404" pitchFamily="49" charset="0"/>
              <a:cs typeface="Courier New" panose="02070309020205020404" pitchFamily="49" charset="0"/>
            </a:rPr>
            <a:t> </a:t>
          </a:r>
          <a:r>
            <a:rPr lang="en-US" sz="1800" b="1" dirty="0" smtClean="0">
              <a:latin typeface="Arial" panose="020B0604020202020204" pitchFamily="34" charset="0"/>
              <a:cs typeface="Arial" panose="020B0604020202020204" pitchFamily="34" charset="0"/>
            </a:rPr>
            <a:t>Annotation</a:t>
          </a:r>
        </a:p>
      </dgm:t>
    </dgm:pt>
    <dgm:pt modelId="{C7079649-3A24-4DE5-95D3-1C4DB2EA7ACF}" type="parTrans" cxnId="{63A73311-922D-4533-A107-D385083BE33A}">
      <dgm:prSet/>
      <dgm:spPr/>
      <dgm:t>
        <a:bodyPr/>
        <a:lstStyle/>
        <a:p>
          <a:endParaRPr lang="en-GB"/>
        </a:p>
      </dgm:t>
    </dgm:pt>
    <dgm:pt modelId="{E6BD6B1C-4CE1-4EEC-A280-09BA3820E048}" type="sibTrans" cxnId="{63A73311-922D-4533-A107-D385083BE33A}">
      <dgm:prSet/>
      <dgm:spPr/>
      <dgm:t>
        <a:bodyPr/>
        <a:lstStyle/>
        <a:p>
          <a:endParaRPr lang="en-GB"/>
        </a:p>
      </dgm:t>
    </dgm:pt>
    <dgm:pt modelId="{F5E73C1F-4957-4E7A-90FC-CFC0948CCBB1}">
      <dgm:prSet custT="1"/>
      <dgm:spPr/>
      <dgm:t>
        <a:bodyPr/>
        <a:lstStyle/>
        <a:p>
          <a:pPr>
            <a:lnSpc>
              <a:spcPct val="100000"/>
            </a:lnSpc>
            <a:spcBef>
              <a:spcPts val="600"/>
            </a:spcBef>
            <a:spcAft>
              <a:spcPts val="600"/>
            </a:spcAft>
          </a:pPr>
          <a:r>
            <a:rPr lang="en-US" sz="1800" dirty="0" smtClean="0">
              <a:latin typeface="Arial" panose="020B0604020202020204" pitchFamily="34" charset="0"/>
              <a:cs typeface="Arial" panose="020B0604020202020204" pitchFamily="34" charset="0"/>
            </a:rPr>
            <a:t>Spring Framework handles requests by using the </a:t>
          </a:r>
          <a:r>
            <a:rPr lang="en-US" sz="1800" dirty="0" smtClean="0">
              <a:latin typeface="Courier New" panose="02070309020205020404" pitchFamily="49" charset="0"/>
              <a:cs typeface="Courier New" panose="02070309020205020404" pitchFamily="49" charset="0"/>
            </a:rPr>
            <a:t>@</a:t>
          </a:r>
          <a:r>
            <a:rPr lang="en-US" sz="1800" dirty="0" err="1" smtClean="0">
              <a:latin typeface="Courier New" panose="02070309020205020404" pitchFamily="49" charset="0"/>
              <a:cs typeface="Courier New" panose="02070309020205020404" pitchFamily="49" charset="0"/>
            </a:rPr>
            <a:t>RequestMapping</a:t>
          </a:r>
          <a:r>
            <a:rPr lang="en-US" sz="1800" dirty="0" smtClean="0">
              <a:latin typeface="Courier New" panose="02070309020205020404" pitchFamily="49" charset="0"/>
              <a:cs typeface="Courier New" panose="02070309020205020404" pitchFamily="49" charset="0"/>
            </a:rPr>
            <a:t> </a:t>
          </a:r>
          <a:r>
            <a:rPr lang="en-US" sz="1800" dirty="0" smtClean="0">
              <a:latin typeface="Arial" panose="020B0604020202020204" pitchFamily="34" charset="0"/>
              <a:cs typeface="Arial" panose="020B0604020202020204" pitchFamily="34" charset="0"/>
            </a:rPr>
            <a:t>annotation on a method used to generate a response to the incoming request. </a:t>
          </a:r>
          <a:endParaRPr lang="en-US" sz="1800" b="1" dirty="0" smtClean="0">
            <a:latin typeface="Arial" panose="020B0604020202020204" pitchFamily="34" charset="0"/>
            <a:cs typeface="Arial" panose="020B0604020202020204" pitchFamily="34" charset="0"/>
          </a:endParaRPr>
        </a:p>
      </dgm:t>
    </dgm:pt>
    <dgm:pt modelId="{A910CD0F-519E-4B2A-AD27-4D0B79B5321E}" type="parTrans" cxnId="{738DACB2-949F-4597-8975-9C12D6F02C36}">
      <dgm:prSet/>
      <dgm:spPr/>
      <dgm:t>
        <a:bodyPr/>
        <a:lstStyle/>
        <a:p>
          <a:endParaRPr lang="en-GB"/>
        </a:p>
      </dgm:t>
    </dgm:pt>
    <dgm:pt modelId="{9186B5DC-A75F-41C3-B2BC-81AD2C963DF8}" type="sibTrans" cxnId="{738DACB2-949F-4597-8975-9C12D6F02C36}">
      <dgm:prSet/>
      <dgm:spPr/>
      <dgm:t>
        <a:bodyPr/>
        <a:lstStyle/>
        <a:p>
          <a:endParaRPr lang="en-GB"/>
        </a:p>
      </dgm:t>
    </dgm:pt>
    <dgm:pt modelId="{DEACDA77-FACE-4EF8-8039-0D0C56600988}">
      <dgm:prSet custT="1"/>
      <dgm:spPr/>
      <dgm:t>
        <a:bodyPr/>
        <a:lstStyle/>
        <a:p>
          <a:pPr>
            <a:lnSpc>
              <a:spcPct val="100000"/>
            </a:lnSpc>
            <a:spcBef>
              <a:spcPts val="600"/>
            </a:spcBef>
            <a:spcAft>
              <a:spcPts val="600"/>
            </a:spcAft>
          </a:pPr>
          <a:r>
            <a:rPr lang="en-US" sz="1800" dirty="0" smtClean="0">
              <a:latin typeface="Arial" panose="020B0604020202020204" pitchFamily="34" charset="0"/>
              <a:cs typeface="Arial" panose="020B0604020202020204" pitchFamily="34" charset="0"/>
            </a:rPr>
            <a:t>In Spring Framework 2.5, your application can </a:t>
          </a:r>
          <a:r>
            <a:rPr lang="en-US" sz="1800" dirty="0" err="1" smtClean="0">
              <a:latin typeface="Arial" panose="020B0604020202020204" pitchFamily="34" charset="0"/>
              <a:cs typeface="Arial" panose="020B0604020202020204" pitchFamily="34" charset="0"/>
            </a:rPr>
            <a:t>autodetect</a:t>
          </a:r>
          <a:r>
            <a:rPr lang="en-US" sz="1800" dirty="0" smtClean="0">
              <a:latin typeface="Arial" panose="020B0604020202020204" pitchFamily="34" charset="0"/>
              <a:cs typeface="Arial" panose="020B0604020202020204" pitchFamily="34" charset="0"/>
            </a:rPr>
            <a:t> controller classes created using the </a:t>
          </a:r>
          <a:r>
            <a:rPr lang="en-US" sz="1800" dirty="0" smtClean="0">
              <a:latin typeface="Courier New" panose="02070309020205020404" pitchFamily="49" charset="0"/>
              <a:cs typeface="Courier New" panose="02070309020205020404" pitchFamily="49" charset="0"/>
            </a:rPr>
            <a:t>@Controller </a:t>
          </a:r>
          <a:r>
            <a:rPr lang="en-US" sz="1800" dirty="0" smtClean="0">
              <a:latin typeface="Arial" panose="020B0604020202020204" pitchFamily="34" charset="0"/>
              <a:cs typeface="Arial" panose="020B0604020202020204" pitchFamily="34" charset="0"/>
            </a:rPr>
            <a:t>annotation and automatically register bean definitions for these controller classes. </a:t>
          </a:r>
          <a:endParaRPr lang="en-GB" sz="1800" dirty="0">
            <a:latin typeface="Arial" panose="020B0604020202020204" pitchFamily="34" charset="0"/>
            <a:cs typeface="Arial" panose="020B0604020202020204" pitchFamily="34" charset="0"/>
          </a:endParaRPr>
        </a:p>
      </dgm:t>
    </dgm:pt>
    <dgm:pt modelId="{572FFAAE-7BD2-4903-B6B1-A6EF75A4B112}" type="parTrans" cxnId="{2521DBD1-A91F-4228-A7EE-E67C1BDC8030}">
      <dgm:prSet/>
      <dgm:spPr/>
      <dgm:t>
        <a:bodyPr/>
        <a:lstStyle/>
        <a:p>
          <a:endParaRPr lang="en-GB"/>
        </a:p>
      </dgm:t>
    </dgm:pt>
    <dgm:pt modelId="{0A1315E7-5476-41DF-BB97-6D24183F8BD4}" type="sibTrans" cxnId="{2521DBD1-A91F-4228-A7EE-E67C1BDC8030}">
      <dgm:prSet/>
      <dgm:spPr/>
      <dgm:t>
        <a:bodyPr/>
        <a:lstStyle/>
        <a:p>
          <a:endParaRPr lang="en-GB"/>
        </a:p>
      </dgm:t>
    </dgm:pt>
    <dgm:pt modelId="{16C48F5D-23EA-4FCA-A777-2A2B9F316410}">
      <dgm:prSet custT="1"/>
      <dgm:spPr/>
      <dgm:t>
        <a:bodyPr/>
        <a:lstStyle/>
        <a:p>
          <a:pPr>
            <a:lnSpc>
              <a:spcPct val="100000"/>
            </a:lnSpc>
            <a:spcBef>
              <a:spcPts val="600"/>
            </a:spcBef>
            <a:spcAft>
              <a:spcPts val="600"/>
            </a:spcAft>
          </a:pPr>
          <a:r>
            <a:rPr lang="en-US" sz="1800" dirty="0" smtClean="0">
              <a:latin typeface="Arial" panose="020B0604020202020204" pitchFamily="34" charset="0"/>
              <a:cs typeface="Arial" panose="020B0604020202020204" pitchFamily="34" charset="0"/>
            </a:rPr>
            <a:t>Supports certain arguments that you can use for defining precise mapping of incoming requests.</a:t>
          </a:r>
          <a:endParaRPr lang="en-US" sz="1800" b="1" dirty="0" smtClean="0">
            <a:latin typeface="Arial" panose="020B0604020202020204" pitchFamily="34" charset="0"/>
            <a:cs typeface="Arial" panose="020B0604020202020204" pitchFamily="34" charset="0"/>
          </a:endParaRPr>
        </a:p>
      </dgm:t>
    </dgm:pt>
    <dgm:pt modelId="{B819CC4D-B419-440B-8D0C-68E8C3F5F69F}" type="parTrans" cxnId="{2206CBE6-82CB-467C-A2D7-068FA472B6CE}">
      <dgm:prSet/>
      <dgm:spPr/>
      <dgm:t>
        <a:bodyPr/>
        <a:lstStyle/>
        <a:p>
          <a:endParaRPr lang="en-GB"/>
        </a:p>
      </dgm:t>
    </dgm:pt>
    <dgm:pt modelId="{7BB2FD76-E473-4F63-A209-E4AC11388BC2}" type="sibTrans" cxnId="{2206CBE6-82CB-467C-A2D7-068FA472B6CE}">
      <dgm:prSet/>
      <dgm:spPr/>
      <dgm:t>
        <a:bodyPr/>
        <a:lstStyle/>
        <a:p>
          <a:endParaRPr lang="en-GB"/>
        </a:p>
      </dgm:t>
    </dgm:pt>
    <dgm:pt modelId="{927FE00D-F625-4449-85CF-C0014A7619A8}" type="pres">
      <dgm:prSet presAssocID="{5920F0CE-AB9C-46F2-9C66-425EF235C412}" presName="linear" presStyleCnt="0">
        <dgm:presLayoutVars>
          <dgm:dir/>
          <dgm:animLvl val="lvl"/>
          <dgm:resizeHandles val="exact"/>
        </dgm:presLayoutVars>
      </dgm:prSet>
      <dgm:spPr/>
      <dgm:t>
        <a:bodyPr/>
        <a:lstStyle/>
        <a:p>
          <a:endParaRPr lang="en-IN"/>
        </a:p>
      </dgm:t>
    </dgm:pt>
    <dgm:pt modelId="{2D0CEE4E-9595-4AFF-85BB-9920379C3D7A}" type="pres">
      <dgm:prSet presAssocID="{0813319F-8AF5-4F50-BEF3-15C0C8082410}" presName="parentLin" presStyleCnt="0"/>
      <dgm:spPr/>
    </dgm:pt>
    <dgm:pt modelId="{45755592-A056-46DC-BCFF-7AE1A79B6CCF}" type="pres">
      <dgm:prSet presAssocID="{0813319F-8AF5-4F50-BEF3-15C0C8082410}" presName="parentLeftMargin" presStyleLbl="node1" presStyleIdx="0" presStyleCnt="2"/>
      <dgm:spPr/>
      <dgm:t>
        <a:bodyPr/>
        <a:lstStyle/>
        <a:p>
          <a:endParaRPr lang="en-GB"/>
        </a:p>
      </dgm:t>
    </dgm:pt>
    <dgm:pt modelId="{94216D1D-FC6F-4E52-8268-9B3A92C2CDD1}" type="pres">
      <dgm:prSet presAssocID="{0813319F-8AF5-4F50-BEF3-15C0C8082410}" presName="parentText" presStyleLbl="node1" presStyleIdx="0" presStyleCnt="2">
        <dgm:presLayoutVars>
          <dgm:chMax val="0"/>
          <dgm:bulletEnabled val="1"/>
        </dgm:presLayoutVars>
      </dgm:prSet>
      <dgm:spPr/>
      <dgm:t>
        <a:bodyPr/>
        <a:lstStyle/>
        <a:p>
          <a:endParaRPr lang="en-GB"/>
        </a:p>
      </dgm:t>
    </dgm:pt>
    <dgm:pt modelId="{983FD796-C904-4D12-A8AF-A764A4D9DD01}" type="pres">
      <dgm:prSet presAssocID="{0813319F-8AF5-4F50-BEF3-15C0C8082410}" presName="negativeSpace" presStyleCnt="0"/>
      <dgm:spPr/>
    </dgm:pt>
    <dgm:pt modelId="{177A11A1-0B6A-419F-82BC-4EAF0E198926}" type="pres">
      <dgm:prSet presAssocID="{0813319F-8AF5-4F50-BEF3-15C0C8082410}" presName="childText" presStyleLbl="conFgAcc1" presStyleIdx="0" presStyleCnt="2">
        <dgm:presLayoutVars>
          <dgm:bulletEnabled val="1"/>
        </dgm:presLayoutVars>
      </dgm:prSet>
      <dgm:spPr/>
      <dgm:t>
        <a:bodyPr/>
        <a:lstStyle/>
        <a:p>
          <a:endParaRPr lang="en-GB"/>
        </a:p>
      </dgm:t>
    </dgm:pt>
    <dgm:pt modelId="{8F6779F2-26EE-4AF7-9F2D-EF0027F63FE0}" type="pres">
      <dgm:prSet presAssocID="{90F31B0D-1A74-4791-BF91-DB6114AD8272}" presName="spaceBetweenRectangles" presStyleCnt="0"/>
      <dgm:spPr/>
    </dgm:pt>
    <dgm:pt modelId="{7A5F5309-69D2-4C1C-8990-B8A0C704CF30}" type="pres">
      <dgm:prSet presAssocID="{684A6ECB-74F1-4D29-851C-875EBFD0FC12}" presName="parentLin" presStyleCnt="0"/>
      <dgm:spPr/>
    </dgm:pt>
    <dgm:pt modelId="{3640D021-7D3A-4C96-A4BF-CC02543AFEB5}" type="pres">
      <dgm:prSet presAssocID="{684A6ECB-74F1-4D29-851C-875EBFD0FC12}" presName="parentLeftMargin" presStyleLbl="node1" presStyleIdx="0" presStyleCnt="2"/>
      <dgm:spPr/>
      <dgm:t>
        <a:bodyPr/>
        <a:lstStyle/>
        <a:p>
          <a:endParaRPr lang="en-GB"/>
        </a:p>
      </dgm:t>
    </dgm:pt>
    <dgm:pt modelId="{55C616E7-4C25-4B30-9FD2-A9AA54F673A3}" type="pres">
      <dgm:prSet presAssocID="{684A6ECB-74F1-4D29-851C-875EBFD0FC12}" presName="parentText" presStyleLbl="node1" presStyleIdx="1" presStyleCnt="2">
        <dgm:presLayoutVars>
          <dgm:chMax val="0"/>
          <dgm:bulletEnabled val="1"/>
        </dgm:presLayoutVars>
      </dgm:prSet>
      <dgm:spPr/>
      <dgm:t>
        <a:bodyPr/>
        <a:lstStyle/>
        <a:p>
          <a:endParaRPr lang="en-GB"/>
        </a:p>
      </dgm:t>
    </dgm:pt>
    <dgm:pt modelId="{F731C99B-31F5-46CA-B926-3F4E4686A1F6}" type="pres">
      <dgm:prSet presAssocID="{684A6ECB-74F1-4D29-851C-875EBFD0FC12}" presName="negativeSpace" presStyleCnt="0"/>
      <dgm:spPr/>
    </dgm:pt>
    <dgm:pt modelId="{DC90F976-6FA6-4345-B8D2-14F66ED7638F}" type="pres">
      <dgm:prSet presAssocID="{684A6ECB-74F1-4D29-851C-875EBFD0FC12}" presName="childText" presStyleLbl="conFgAcc1" presStyleIdx="1" presStyleCnt="2">
        <dgm:presLayoutVars>
          <dgm:bulletEnabled val="1"/>
        </dgm:presLayoutVars>
      </dgm:prSet>
      <dgm:spPr/>
      <dgm:t>
        <a:bodyPr/>
        <a:lstStyle/>
        <a:p>
          <a:endParaRPr lang="en-GB"/>
        </a:p>
      </dgm:t>
    </dgm:pt>
  </dgm:ptLst>
  <dgm:cxnLst>
    <dgm:cxn modelId="{198CBABA-FAFA-4B86-AE57-0156C172F008}" type="presOf" srcId="{0813319F-8AF5-4F50-BEF3-15C0C8082410}" destId="{94216D1D-FC6F-4E52-8268-9B3A92C2CDD1}" srcOrd="1" destOrd="0" presId="urn:microsoft.com/office/officeart/2005/8/layout/list1"/>
    <dgm:cxn modelId="{63A73311-922D-4533-A107-D385083BE33A}" srcId="{5920F0CE-AB9C-46F2-9C66-425EF235C412}" destId="{684A6ECB-74F1-4D29-851C-875EBFD0FC12}" srcOrd="1" destOrd="0" parTransId="{C7079649-3A24-4DE5-95D3-1C4DB2EA7ACF}" sibTransId="{E6BD6B1C-4CE1-4EEC-A280-09BA3820E048}"/>
    <dgm:cxn modelId="{2206CBE6-82CB-467C-A2D7-068FA472B6CE}" srcId="{684A6ECB-74F1-4D29-851C-875EBFD0FC12}" destId="{16C48F5D-23EA-4FCA-A777-2A2B9F316410}" srcOrd="1" destOrd="0" parTransId="{B819CC4D-B419-440B-8D0C-68E8C3F5F69F}" sibTransId="{7BB2FD76-E473-4F63-A209-E4AC11388BC2}"/>
    <dgm:cxn modelId="{9462AB17-8258-493B-BDC1-8C49B7B1E950}" type="presOf" srcId="{684A6ECB-74F1-4D29-851C-875EBFD0FC12}" destId="{3640D021-7D3A-4C96-A4BF-CC02543AFEB5}" srcOrd="0" destOrd="0" presId="urn:microsoft.com/office/officeart/2005/8/layout/list1"/>
    <dgm:cxn modelId="{2E3B3A54-A239-497A-863A-7F7FA4194D10}" type="presOf" srcId="{16C48F5D-23EA-4FCA-A777-2A2B9F316410}" destId="{DC90F976-6FA6-4345-B8D2-14F66ED7638F}" srcOrd="0" destOrd="1" presId="urn:microsoft.com/office/officeart/2005/8/layout/list1"/>
    <dgm:cxn modelId="{95BB174A-5CFB-4E68-B807-E413AEED4D89}" type="presOf" srcId="{4A7BF528-0D4B-4F40-AC76-CAEC88640EDC}" destId="{177A11A1-0B6A-419F-82BC-4EAF0E198926}" srcOrd="0" destOrd="0" presId="urn:microsoft.com/office/officeart/2005/8/layout/list1"/>
    <dgm:cxn modelId="{EBC1860E-18FD-48B0-9C1F-DEA062E66D04}" type="presOf" srcId="{5920F0CE-AB9C-46F2-9C66-425EF235C412}" destId="{927FE00D-F625-4449-85CF-C0014A7619A8}" srcOrd="0" destOrd="0" presId="urn:microsoft.com/office/officeart/2005/8/layout/list1"/>
    <dgm:cxn modelId="{45995C35-5692-44DD-9209-89B1894D65B3}" srcId="{5920F0CE-AB9C-46F2-9C66-425EF235C412}" destId="{0813319F-8AF5-4F50-BEF3-15C0C8082410}" srcOrd="0" destOrd="0" parTransId="{765F9EB1-2448-4600-BC3F-6BD9B8D6353B}" sibTransId="{90F31B0D-1A74-4791-BF91-DB6114AD8272}"/>
    <dgm:cxn modelId="{A80D6993-E0EB-4616-BA16-C0078938DE9C}" type="presOf" srcId="{DEACDA77-FACE-4EF8-8039-0D0C56600988}" destId="{177A11A1-0B6A-419F-82BC-4EAF0E198926}" srcOrd="0" destOrd="1" presId="urn:microsoft.com/office/officeart/2005/8/layout/list1"/>
    <dgm:cxn modelId="{7586ADD1-1640-4902-9EBA-61169EF19806}" srcId="{0813319F-8AF5-4F50-BEF3-15C0C8082410}" destId="{4A7BF528-0D4B-4F40-AC76-CAEC88640EDC}" srcOrd="0" destOrd="0" parTransId="{D90DD909-D143-4967-99B7-D23055CC16F5}" sibTransId="{A321C8FA-FBFC-4303-9431-67FAC096248F}"/>
    <dgm:cxn modelId="{64EE59B4-B80A-44D5-A64C-6DBCD8D97A3C}" type="presOf" srcId="{0813319F-8AF5-4F50-BEF3-15C0C8082410}" destId="{45755592-A056-46DC-BCFF-7AE1A79B6CCF}" srcOrd="0" destOrd="0" presId="urn:microsoft.com/office/officeart/2005/8/layout/list1"/>
    <dgm:cxn modelId="{C69537DD-F3C8-4250-BA89-4DD954D4410C}" type="presOf" srcId="{684A6ECB-74F1-4D29-851C-875EBFD0FC12}" destId="{55C616E7-4C25-4B30-9FD2-A9AA54F673A3}" srcOrd="1" destOrd="0" presId="urn:microsoft.com/office/officeart/2005/8/layout/list1"/>
    <dgm:cxn modelId="{738DACB2-949F-4597-8975-9C12D6F02C36}" srcId="{684A6ECB-74F1-4D29-851C-875EBFD0FC12}" destId="{F5E73C1F-4957-4E7A-90FC-CFC0948CCBB1}" srcOrd="0" destOrd="0" parTransId="{A910CD0F-519E-4B2A-AD27-4D0B79B5321E}" sibTransId="{9186B5DC-A75F-41C3-B2BC-81AD2C963DF8}"/>
    <dgm:cxn modelId="{2521DBD1-A91F-4228-A7EE-E67C1BDC8030}" srcId="{0813319F-8AF5-4F50-BEF3-15C0C8082410}" destId="{DEACDA77-FACE-4EF8-8039-0D0C56600988}" srcOrd="1" destOrd="0" parTransId="{572FFAAE-7BD2-4903-B6B1-A6EF75A4B112}" sibTransId="{0A1315E7-5476-41DF-BB97-6D24183F8BD4}"/>
    <dgm:cxn modelId="{856E8417-A952-40B8-8F11-7AE1C3258443}" type="presOf" srcId="{F5E73C1F-4957-4E7A-90FC-CFC0948CCBB1}" destId="{DC90F976-6FA6-4345-B8D2-14F66ED7638F}" srcOrd="0" destOrd="0" presId="urn:microsoft.com/office/officeart/2005/8/layout/list1"/>
    <dgm:cxn modelId="{EB9678E3-A117-4C26-B35E-9B2DFAB203D8}" type="presParOf" srcId="{927FE00D-F625-4449-85CF-C0014A7619A8}" destId="{2D0CEE4E-9595-4AFF-85BB-9920379C3D7A}" srcOrd="0" destOrd="0" presId="urn:microsoft.com/office/officeart/2005/8/layout/list1"/>
    <dgm:cxn modelId="{FD12ED29-4B74-47B0-87A2-B15362F7D7C3}" type="presParOf" srcId="{2D0CEE4E-9595-4AFF-85BB-9920379C3D7A}" destId="{45755592-A056-46DC-BCFF-7AE1A79B6CCF}" srcOrd="0" destOrd="0" presId="urn:microsoft.com/office/officeart/2005/8/layout/list1"/>
    <dgm:cxn modelId="{8F6DCE47-B89A-4767-AC60-E18071CCE69E}" type="presParOf" srcId="{2D0CEE4E-9595-4AFF-85BB-9920379C3D7A}" destId="{94216D1D-FC6F-4E52-8268-9B3A92C2CDD1}" srcOrd="1" destOrd="0" presId="urn:microsoft.com/office/officeart/2005/8/layout/list1"/>
    <dgm:cxn modelId="{B4106258-B663-42E9-8C7D-CB7F64812EAF}" type="presParOf" srcId="{927FE00D-F625-4449-85CF-C0014A7619A8}" destId="{983FD796-C904-4D12-A8AF-A764A4D9DD01}" srcOrd="1" destOrd="0" presId="urn:microsoft.com/office/officeart/2005/8/layout/list1"/>
    <dgm:cxn modelId="{C829B9E2-7C94-41DC-AF69-CD73E039A4FA}" type="presParOf" srcId="{927FE00D-F625-4449-85CF-C0014A7619A8}" destId="{177A11A1-0B6A-419F-82BC-4EAF0E198926}" srcOrd="2" destOrd="0" presId="urn:microsoft.com/office/officeart/2005/8/layout/list1"/>
    <dgm:cxn modelId="{63678C61-7507-4978-81A6-60462FEB720B}" type="presParOf" srcId="{927FE00D-F625-4449-85CF-C0014A7619A8}" destId="{8F6779F2-26EE-4AF7-9F2D-EF0027F63FE0}" srcOrd="3" destOrd="0" presId="urn:microsoft.com/office/officeart/2005/8/layout/list1"/>
    <dgm:cxn modelId="{6A3A3E87-B5D7-407E-88CF-FE6E44E7F2E3}" type="presParOf" srcId="{927FE00D-F625-4449-85CF-C0014A7619A8}" destId="{7A5F5309-69D2-4C1C-8990-B8A0C704CF30}" srcOrd="4" destOrd="0" presId="urn:microsoft.com/office/officeart/2005/8/layout/list1"/>
    <dgm:cxn modelId="{72EFD724-1E60-44AD-AA7F-ABC4E39BF6E6}" type="presParOf" srcId="{7A5F5309-69D2-4C1C-8990-B8A0C704CF30}" destId="{3640D021-7D3A-4C96-A4BF-CC02543AFEB5}" srcOrd="0" destOrd="0" presId="urn:microsoft.com/office/officeart/2005/8/layout/list1"/>
    <dgm:cxn modelId="{E6169CFB-F961-471E-AB29-7F6CA1C784BE}" type="presParOf" srcId="{7A5F5309-69D2-4C1C-8990-B8A0C704CF30}" destId="{55C616E7-4C25-4B30-9FD2-A9AA54F673A3}" srcOrd="1" destOrd="0" presId="urn:microsoft.com/office/officeart/2005/8/layout/list1"/>
    <dgm:cxn modelId="{779B9E00-9A66-4250-A220-D765B5A6AE97}" type="presParOf" srcId="{927FE00D-F625-4449-85CF-C0014A7619A8}" destId="{F731C99B-31F5-46CA-B926-3F4E4686A1F6}" srcOrd="5" destOrd="0" presId="urn:microsoft.com/office/officeart/2005/8/layout/list1"/>
    <dgm:cxn modelId="{4CEBF554-D334-4C8C-B99C-1D274800B3A4}" type="presParOf" srcId="{927FE00D-F625-4449-85CF-C0014A7619A8}" destId="{DC90F976-6FA6-4345-B8D2-14F66ED7638F}"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DC92C51-70DF-4B47-84CA-11803B52CAF3}"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GB"/>
        </a:p>
      </dgm:t>
    </dgm:pt>
    <dgm:pt modelId="{59785338-BFE0-4B76-83A1-C013202075B2}">
      <dgm:prSet phldrT="[Text]" custT="1"/>
      <dgm:spPr/>
      <dgm:t>
        <a:bodyPr/>
        <a:lstStyle/>
        <a:p>
          <a:r>
            <a:rPr lang="en-IN" altLang="en-US" sz="1800" b="0" dirty="0" smtClean="0">
              <a:latin typeface="Arial" panose="020B0604020202020204" pitchFamily="34" charset="0"/>
              <a:cs typeface="Arial" panose="020B0604020202020204" pitchFamily="34" charset="0"/>
            </a:rPr>
            <a:t>Modularizes cross-cutting concerns into manageable modules called aspects.</a:t>
          </a:r>
          <a:endParaRPr lang="en-GB" sz="1800" dirty="0">
            <a:latin typeface="Arial" panose="020B0604020202020204" pitchFamily="34" charset="0"/>
            <a:cs typeface="Arial" panose="020B0604020202020204" pitchFamily="34" charset="0"/>
          </a:endParaRPr>
        </a:p>
      </dgm:t>
    </dgm:pt>
    <dgm:pt modelId="{9E051F26-199B-4C58-9247-7D8257429775}" type="parTrans" cxnId="{AD2CFCFE-7CBF-455E-BC17-9FD458099282}">
      <dgm:prSet/>
      <dgm:spPr/>
      <dgm:t>
        <a:bodyPr/>
        <a:lstStyle/>
        <a:p>
          <a:endParaRPr lang="en-GB"/>
        </a:p>
      </dgm:t>
    </dgm:pt>
    <dgm:pt modelId="{4A9E11CF-6A68-4520-AB47-D4C3CBB01653}" type="sibTrans" cxnId="{AD2CFCFE-7CBF-455E-BC17-9FD458099282}">
      <dgm:prSet/>
      <dgm:spPr/>
      <dgm:t>
        <a:bodyPr/>
        <a:lstStyle/>
        <a:p>
          <a:endParaRPr lang="en-GB"/>
        </a:p>
      </dgm:t>
    </dgm:pt>
    <dgm:pt modelId="{C1813814-ECB3-4A2D-9B40-26BB436372E0}">
      <dgm:prSet phldrT="[Text]" custT="1"/>
      <dgm:spPr/>
      <dgm:t>
        <a:bodyPr anchor="ctr"/>
        <a:lstStyle/>
        <a:p>
          <a:pPr>
            <a:spcAft>
              <a:spcPts val="600"/>
            </a:spcAft>
          </a:pPr>
          <a:r>
            <a:rPr lang="en-US" altLang="en-US" sz="1600" b="1" dirty="0" smtClean="0">
              <a:latin typeface="Arial" panose="020B0604020202020204" pitchFamily="34" charset="0"/>
              <a:cs typeface="Arial" panose="020B0604020202020204" pitchFamily="34" charset="0"/>
            </a:rPr>
            <a:t>Base program</a:t>
          </a:r>
          <a:endParaRPr lang="en-GB" sz="1600" dirty="0">
            <a:latin typeface="Arial" panose="020B0604020202020204" pitchFamily="34" charset="0"/>
            <a:cs typeface="Arial" panose="020B0604020202020204" pitchFamily="34" charset="0"/>
          </a:endParaRPr>
        </a:p>
      </dgm:t>
    </dgm:pt>
    <dgm:pt modelId="{CBAF133B-13B7-4794-BC9F-6FA7FCF98A09}" type="parTrans" cxnId="{3BFCC6BA-584A-4541-B234-30068055A5D4}">
      <dgm:prSet/>
      <dgm:spPr/>
      <dgm:t>
        <a:bodyPr/>
        <a:lstStyle/>
        <a:p>
          <a:endParaRPr lang="en-GB"/>
        </a:p>
      </dgm:t>
    </dgm:pt>
    <dgm:pt modelId="{267CB5A8-5759-440F-A752-3D9E1B7B84F4}" type="sibTrans" cxnId="{3BFCC6BA-584A-4541-B234-30068055A5D4}">
      <dgm:prSet/>
      <dgm:spPr/>
      <dgm:t>
        <a:bodyPr/>
        <a:lstStyle/>
        <a:p>
          <a:endParaRPr lang="en-GB"/>
        </a:p>
      </dgm:t>
    </dgm:pt>
    <dgm:pt modelId="{178F3200-1122-4355-8884-62803366393E}">
      <dgm:prSet phldrT="[Text]" custT="1"/>
      <dgm:spPr/>
      <dgm:t>
        <a:bodyPr/>
        <a:lstStyle/>
        <a:p>
          <a:r>
            <a:rPr lang="en-IN" altLang="en-US" sz="1800" b="0" dirty="0" smtClean="0">
              <a:latin typeface="Arial" panose="020B0604020202020204" pitchFamily="34" charset="0"/>
              <a:cs typeface="Arial" panose="020B0604020202020204" pitchFamily="34" charset="0"/>
            </a:rPr>
            <a:t>Provides a solution by separating the code for cross-cutting concerns from the core business logic. </a:t>
          </a:r>
          <a:endParaRPr lang="en-GB" sz="1800" dirty="0">
            <a:latin typeface="Arial" panose="020B0604020202020204" pitchFamily="34" charset="0"/>
            <a:cs typeface="Arial" panose="020B0604020202020204" pitchFamily="34" charset="0"/>
          </a:endParaRPr>
        </a:p>
      </dgm:t>
    </dgm:pt>
    <dgm:pt modelId="{06F23CD0-7A48-486D-997B-A0799D3874E9}" type="parTrans" cxnId="{3858EAD9-45A6-4EDF-87F7-83CD0A854CE9}">
      <dgm:prSet/>
      <dgm:spPr/>
      <dgm:t>
        <a:bodyPr/>
        <a:lstStyle/>
        <a:p>
          <a:endParaRPr lang="en-GB"/>
        </a:p>
      </dgm:t>
    </dgm:pt>
    <dgm:pt modelId="{06BA1E63-95AB-4DD5-A0AA-B3132647908A}" type="sibTrans" cxnId="{3858EAD9-45A6-4EDF-87F7-83CD0A854CE9}">
      <dgm:prSet/>
      <dgm:spPr/>
      <dgm:t>
        <a:bodyPr/>
        <a:lstStyle/>
        <a:p>
          <a:endParaRPr lang="en-GB"/>
        </a:p>
      </dgm:t>
    </dgm:pt>
    <dgm:pt modelId="{099563C1-4479-4A2E-BC9B-3522570F4C9E}">
      <dgm:prSet custT="1"/>
      <dgm:spPr/>
      <dgm:t>
        <a:bodyPr/>
        <a:lstStyle/>
        <a:p>
          <a:r>
            <a:rPr lang="en-IN" altLang="en-US" sz="1800" b="0" dirty="0" smtClean="0">
              <a:latin typeface="Arial" panose="020B0604020202020204" pitchFamily="34" charset="0"/>
              <a:cs typeface="Arial" panose="020B0604020202020204" pitchFamily="34" charset="0"/>
            </a:rPr>
            <a:t>Complements the object-oriented features of your application.</a:t>
          </a:r>
          <a:endParaRPr lang="en-IN" altLang="en-US" sz="1800" b="0" dirty="0">
            <a:latin typeface="Arial" panose="020B0604020202020204" pitchFamily="34" charset="0"/>
            <a:cs typeface="Arial" panose="020B0604020202020204" pitchFamily="34" charset="0"/>
          </a:endParaRPr>
        </a:p>
      </dgm:t>
    </dgm:pt>
    <dgm:pt modelId="{EF4D1CCB-764B-4000-B2FD-3E77A6B3C1EE}" type="parTrans" cxnId="{95D31B54-FB65-4797-A17C-B930EBFCEE38}">
      <dgm:prSet/>
      <dgm:spPr/>
      <dgm:t>
        <a:bodyPr/>
        <a:lstStyle/>
        <a:p>
          <a:endParaRPr lang="en-GB"/>
        </a:p>
      </dgm:t>
    </dgm:pt>
    <dgm:pt modelId="{F360C4AD-2297-4DBB-882C-A3010E728C58}" type="sibTrans" cxnId="{95D31B54-FB65-4797-A17C-B930EBFCEE38}">
      <dgm:prSet/>
      <dgm:spPr/>
      <dgm:t>
        <a:bodyPr/>
        <a:lstStyle/>
        <a:p>
          <a:endParaRPr lang="en-GB"/>
        </a:p>
      </dgm:t>
    </dgm:pt>
    <dgm:pt modelId="{B11D0266-F785-4543-9167-DB6185B85DDB}">
      <dgm:prSet custT="1"/>
      <dgm:spPr/>
      <dgm:t>
        <a:bodyPr/>
        <a:lstStyle/>
        <a:p>
          <a:r>
            <a:rPr lang="en-IN" altLang="en-US" sz="1800" b="0" dirty="0" smtClean="0">
              <a:latin typeface="Arial" panose="020B0604020202020204" pitchFamily="34" charset="0"/>
              <a:cs typeface="Arial" panose="020B0604020202020204" pitchFamily="34" charset="0"/>
            </a:rPr>
            <a:t>Divides an application into two halves:  </a:t>
          </a:r>
          <a:endParaRPr lang="en-IN" altLang="en-US" sz="1800" b="0" dirty="0">
            <a:latin typeface="Arial" panose="020B0604020202020204" pitchFamily="34" charset="0"/>
            <a:cs typeface="Arial" panose="020B0604020202020204" pitchFamily="34" charset="0"/>
          </a:endParaRPr>
        </a:p>
      </dgm:t>
    </dgm:pt>
    <dgm:pt modelId="{71B15E23-AD65-4121-A7DE-B0D22D738E9D}" type="parTrans" cxnId="{D976BF9B-7660-45F6-AC62-8D4D7206DDB4}">
      <dgm:prSet/>
      <dgm:spPr/>
      <dgm:t>
        <a:bodyPr/>
        <a:lstStyle/>
        <a:p>
          <a:endParaRPr lang="en-GB"/>
        </a:p>
      </dgm:t>
    </dgm:pt>
    <dgm:pt modelId="{CEC03424-A660-456E-B7F8-94C0CB34F9EE}" type="sibTrans" cxnId="{D976BF9B-7660-45F6-AC62-8D4D7206DDB4}">
      <dgm:prSet/>
      <dgm:spPr/>
      <dgm:t>
        <a:bodyPr/>
        <a:lstStyle/>
        <a:p>
          <a:endParaRPr lang="en-GB"/>
        </a:p>
      </dgm:t>
    </dgm:pt>
    <dgm:pt modelId="{1D103D6B-C4E5-4300-934D-95653B0A7CB5}">
      <dgm:prSet custT="1"/>
      <dgm:spPr/>
      <dgm:t>
        <a:bodyPr anchor="ctr"/>
        <a:lstStyle/>
        <a:p>
          <a:pPr>
            <a:spcAft>
              <a:spcPts val="600"/>
            </a:spcAft>
          </a:pPr>
          <a:r>
            <a:rPr lang="en-US" altLang="en-US" sz="1600" b="1" dirty="0" smtClean="0">
              <a:latin typeface="Arial" panose="020B0604020202020204" pitchFamily="34" charset="0"/>
              <a:cs typeface="Arial" panose="020B0604020202020204" pitchFamily="34" charset="0"/>
            </a:rPr>
            <a:t>Aspect program</a:t>
          </a:r>
          <a:endParaRPr lang="en-US" altLang="en-US" sz="1600" dirty="0">
            <a:latin typeface="Arial" panose="020B0604020202020204" pitchFamily="34" charset="0"/>
            <a:cs typeface="Arial" panose="020B0604020202020204" pitchFamily="34" charset="0"/>
          </a:endParaRPr>
        </a:p>
      </dgm:t>
    </dgm:pt>
    <dgm:pt modelId="{DF7BE520-C292-423C-947A-3A15367C374B}" type="parTrans" cxnId="{AEFFE66F-CFAA-4BE4-AE0B-06FBDC36F122}">
      <dgm:prSet/>
      <dgm:spPr/>
      <dgm:t>
        <a:bodyPr/>
        <a:lstStyle/>
        <a:p>
          <a:endParaRPr lang="en-GB"/>
        </a:p>
      </dgm:t>
    </dgm:pt>
    <dgm:pt modelId="{79819956-067F-4360-A9D0-643EB3033C5F}" type="sibTrans" cxnId="{AEFFE66F-CFAA-4BE4-AE0B-06FBDC36F122}">
      <dgm:prSet/>
      <dgm:spPr/>
      <dgm:t>
        <a:bodyPr/>
        <a:lstStyle/>
        <a:p>
          <a:endParaRPr lang="en-GB"/>
        </a:p>
      </dgm:t>
    </dgm:pt>
    <dgm:pt modelId="{C4E8B453-143F-4830-82FB-1FCEE1D4A4FB}" type="pres">
      <dgm:prSet presAssocID="{1DC92C51-70DF-4B47-84CA-11803B52CAF3}" presName="linear" presStyleCnt="0">
        <dgm:presLayoutVars>
          <dgm:animLvl val="lvl"/>
          <dgm:resizeHandles val="exact"/>
        </dgm:presLayoutVars>
      </dgm:prSet>
      <dgm:spPr/>
      <dgm:t>
        <a:bodyPr/>
        <a:lstStyle/>
        <a:p>
          <a:endParaRPr lang="en-US"/>
        </a:p>
      </dgm:t>
    </dgm:pt>
    <dgm:pt modelId="{3E45F247-BE6E-4BE2-9013-4B563571B99C}" type="pres">
      <dgm:prSet presAssocID="{59785338-BFE0-4B76-83A1-C013202075B2}" presName="parentText" presStyleLbl="node1" presStyleIdx="0" presStyleCnt="4" custScaleY="62093">
        <dgm:presLayoutVars>
          <dgm:chMax val="0"/>
          <dgm:bulletEnabled val="1"/>
        </dgm:presLayoutVars>
      </dgm:prSet>
      <dgm:spPr/>
      <dgm:t>
        <a:bodyPr/>
        <a:lstStyle/>
        <a:p>
          <a:endParaRPr lang="en-GB"/>
        </a:p>
      </dgm:t>
    </dgm:pt>
    <dgm:pt modelId="{4A097886-6F09-4340-A84C-9C0D846581E2}" type="pres">
      <dgm:prSet presAssocID="{4A9E11CF-6A68-4520-AB47-D4C3CBB01653}" presName="spacer" presStyleCnt="0"/>
      <dgm:spPr/>
    </dgm:pt>
    <dgm:pt modelId="{10267CAC-AA17-4FBA-974B-3C55AE69A5EA}" type="pres">
      <dgm:prSet presAssocID="{099563C1-4479-4A2E-BC9B-3522570F4C9E}" presName="parentText" presStyleLbl="node1" presStyleIdx="1" presStyleCnt="4" custScaleY="62093" custLinFactNeighborY="-60107">
        <dgm:presLayoutVars>
          <dgm:chMax val="0"/>
          <dgm:bulletEnabled val="1"/>
        </dgm:presLayoutVars>
      </dgm:prSet>
      <dgm:spPr/>
      <dgm:t>
        <a:bodyPr/>
        <a:lstStyle/>
        <a:p>
          <a:endParaRPr lang="en-GB"/>
        </a:p>
      </dgm:t>
    </dgm:pt>
    <dgm:pt modelId="{C665C037-5E9B-4A58-AE14-7F157C341BA7}" type="pres">
      <dgm:prSet presAssocID="{F360C4AD-2297-4DBB-882C-A3010E728C58}" presName="spacer" presStyleCnt="0"/>
      <dgm:spPr/>
    </dgm:pt>
    <dgm:pt modelId="{AFD33AD6-F627-4E2D-8D20-D726A6BBCA66}" type="pres">
      <dgm:prSet presAssocID="{B11D0266-F785-4543-9167-DB6185B85DDB}" presName="parentText" presStyleLbl="node1" presStyleIdx="2" presStyleCnt="4" custScaleY="62093" custLinFactNeighborY="-16547">
        <dgm:presLayoutVars>
          <dgm:chMax val="0"/>
          <dgm:bulletEnabled val="1"/>
        </dgm:presLayoutVars>
      </dgm:prSet>
      <dgm:spPr/>
      <dgm:t>
        <a:bodyPr/>
        <a:lstStyle/>
        <a:p>
          <a:endParaRPr lang="en-US"/>
        </a:p>
      </dgm:t>
    </dgm:pt>
    <dgm:pt modelId="{900605A4-9807-4C0B-8373-7598FA6CB096}" type="pres">
      <dgm:prSet presAssocID="{B11D0266-F785-4543-9167-DB6185B85DDB}" presName="childText" presStyleLbl="revTx" presStyleIdx="0" presStyleCnt="1">
        <dgm:presLayoutVars>
          <dgm:bulletEnabled val="1"/>
        </dgm:presLayoutVars>
      </dgm:prSet>
      <dgm:spPr/>
      <dgm:t>
        <a:bodyPr/>
        <a:lstStyle/>
        <a:p>
          <a:endParaRPr lang="en-GB"/>
        </a:p>
      </dgm:t>
    </dgm:pt>
    <dgm:pt modelId="{DEBC3724-94AD-44EB-82F6-2115D3F40851}" type="pres">
      <dgm:prSet presAssocID="{178F3200-1122-4355-8884-62803366393E}" presName="parentText" presStyleLbl="node1" presStyleIdx="3" presStyleCnt="4" custScaleY="62093" custLinFactNeighborY="8050">
        <dgm:presLayoutVars>
          <dgm:chMax val="0"/>
          <dgm:bulletEnabled val="1"/>
        </dgm:presLayoutVars>
      </dgm:prSet>
      <dgm:spPr/>
      <dgm:t>
        <a:bodyPr/>
        <a:lstStyle/>
        <a:p>
          <a:endParaRPr lang="en-GB"/>
        </a:p>
      </dgm:t>
    </dgm:pt>
  </dgm:ptLst>
  <dgm:cxnLst>
    <dgm:cxn modelId="{802EBA0C-2824-4131-82A0-82288166AAB7}" type="presOf" srcId="{178F3200-1122-4355-8884-62803366393E}" destId="{DEBC3724-94AD-44EB-82F6-2115D3F40851}" srcOrd="0" destOrd="0" presId="urn:microsoft.com/office/officeart/2005/8/layout/vList2"/>
    <dgm:cxn modelId="{AD2CFCFE-7CBF-455E-BC17-9FD458099282}" srcId="{1DC92C51-70DF-4B47-84CA-11803B52CAF3}" destId="{59785338-BFE0-4B76-83A1-C013202075B2}" srcOrd="0" destOrd="0" parTransId="{9E051F26-199B-4C58-9247-7D8257429775}" sibTransId="{4A9E11CF-6A68-4520-AB47-D4C3CBB01653}"/>
    <dgm:cxn modelId="{DB00A36A-67C1-49F3-975D-2C85D2F322B4}" type="presOf" srcId="{C1813814-ECB3-4A2D-9B40-26BB436372E0}" destId="{900605A4-9807-4C0B-8373-7598FA6CB096}" srcOrd="0" destOrd="0" presId="urn:microsoft.com/office/officeart/2005/8/layout/vList2"/>
    <dgm:cxn modelId="{AEFFE66F-CFAA-4BE4-AE0B-06FBDC36F122}" srcId="{B11D0266-F785-4543-9167-DB6185B85DDB}" destId="{1D103D6B-C4E5-4300-934D-95653B0A7CB5}" srcOrd="1" destOrd="0" parTransId="{DF7BE520-C292-423C-947A-3A15367C374B}" sibTransId="{79819956-067F-4360-A9D0-643EB3033C5F}"/>
    <dgm:cxn modelId="{4C3EAF79-245E-43B2-B7D8-DF803181EB90}" type="presOf" srcId="{1D103D6B-C4E5-4300-934D-95653B0A7CB5}" destId="{900605A4-9807-4C0B-8373-7598FA6CB096}" srcOrd="0" destOrd="1" presId="urn:microsoft.com/office/officeart/2005/8/layout/vList2"/>
    <dgm:cxn modelId="{D976BF9B-7660-45F6-AC62-8D4D7206DDB4}" srcId="{1DC92C51-70DF-4B47-84CA-11803B52CAF3}" destId="{B11D0266-F785-4543-9167-DB6185B85DDB}" srcOrd="2" destOrd="0" parTransId="{71B15E23-AD65-4121-A7DE-B0D22D738E9D}" sibTransId="{CEC03424-A660-456E-B7F8-94C0CB34F9EE}"/>
    <dgm:cxn modelId="{739C1081-1343-4464-9CD1-F99DEB93B17B}" type="presOf" srcId="{099563C1-4479-4A2E-BC9B-3522570F4C9E}" destId="{10267CAC-AA17-4FBA-974B-3C55AE69A5EA}" srcOrd="0" destOrd="0" presId="urn:microsoft.com/office/officeart/2005/8/layout/vList2"/>
    <dgm:cxn modelId="{3BFCC6BA-584A-4541-B234-30068055A5D4}" srcId="{B11D0266-F785-4543-9167-DB6185B85DDB}" destId="{C1813814-ECB3-4A2D-9B40-26BB436372E0}" srcOrd="0" destOrd="0" parTransId="{CBAF133B-13B7-4794-BC9F-6FA7FCF98A09}" sibTransId="{267CB5A8-5759-440F-A752-3D9E1B7B84F4}"/>
    <dgm:cxn modelId="{95D31B54-FB65-4797-A17C-B930EBFCEE38}" srcId="{1DC92C51-70DF-4B47-84CA-11803B52CAF3}" destId="{099563C1-4479-4A2E-BC9B-3522570F4C9E}" srcOrd="1" destOrd="0" parTransId="{EF4D1CCB-764B-4000-B2FD-3E77A6B3C1EE}" sibTransId="{F360C4AD-2297-4DBB-882C-A3010E728C58}"/>
    <dgm:cxn modelId="{32937CDB-84C5-41EA-BAFA-5761A783008C}" type="presOf" srcId="{1DC92C51-70DF-4B47-84CA-11803B52CAF3}" destId="{C4E8B453-143F-4830-82FB-1FCEE1D4A4FB}" srcOrd="0" destOrd="0" presId="urn:microsoft.com/office/officeart/2005/8/layout/vList2"/>
    <dgm:cxn modelId="{8FEF244E-9005-4F92-8DCA-994461363068}" type="presOf" srcId="{59785338-BFE0-4B76-83A1-C013202075B2}" destId="{3E45F247-BE6E-4BE2-9013-4B563571B99C}" srcOrd="0" destOrd="0" presId="urn:microsoft.com/office/officeart/2005/8/layout/vList2"/>
    <dgm:cxn modelId="{3858EAD9-45A6-4EDF-87F7-83CD0A854CE9}" srcId="{1DC92C51-70DF-4B47-84CA-11803B52CAF3}" destId="{178F3200-1122-4355-8884-62803366393E}" srcOrd="3" destOrd="0" parTransId="{06F23CD0-7A48-486D-997B-A0799D3874E9}" sibTransId="{06BA1E63-95AB-4DD5-A0AA-B3132647908A}"/>
    <dgm:cxn modelId="{7BE48E8C-AD85-4FA4-A375-59FC4CCC9C46}" type="presOf" srcId="{B11D0266-F785-4543-9167-DB6185B85DDB}" destId="{AFD33AD6-F627-4E2D-8D20-D726A6BBCA66}" srcOrd="0" destOrd="0" presId="urn:microsoft.com/office/officeart/2005/8/layout/vList2"/>
    <dgm:cxn modelId="{4EB3C0F0-2417-4142-9B15-F09E9387EEBB}" type="presParOf" srcId="{C4E8B453-143F-4830-82FB-1FCEE1D4A4FB}" destId="{3E45F247-BE6E-4BE2-9013-4B563571B99C}" srcOrd="0" destOrd="0" presId="urn:microsoft.com/office/officeart/2005/8/layout/vList2"/>
    <dgm:cxn modelId="{C9334E29-9A17-4F07-835D-CCA9B3AC85E7}" type="presParOf" srcId="{C4E8B453-143F-4830-82FB-1FCEE1D4A4FB}" destId="{4A097886-6F09-4340-A84C-9C0D846581E2}" srcOrd="1" destOrd="0" presId="urn:microsoft.com/office/officeart/2005/8/layout/vList2"/>
    <dgm:cxn modelId="{5FEE9817-37C2-41C2-B6CB-1A0AA2427A55}" type="presParOf" srcId="{C4E8B453-143F-4830-82FB-1FCEE1D4A4FB}" destId="{10267CAC-AA17-4FBA-974B-3C55AE69A5EA}" srcOrd="2" destOrd="0" presId="urn:microsoft.com/office/officeart/2005/8/layout/vList2"/>
    <dgm:cxn modelId="{B185637B-ACB8-4887-9D38-6C25FF503B18}" type="presParOf" srcId="{C4E8B453-143F-4830-82FB-1FCEE1D4A4FB}" destId="{C665C037-5E9B-4A58-AE14-7F157C341BA7}" srcOrd="3" destOrd="0" presId="urn:microsoft.com/office/officeart/2005/8/layout/vList2"/>
    <dgm:cxn modelId="{C71105FA-04B7-43D1-85CB-CA9EC3374F42}" type="presParOf" srcId="{C4E8B453-143F-4830-82FB-1FCEE1D4A4FB}" destId="{AFD33AD6-F627-4E2D-8D20-D726A6BBCA66}" srcOrd="4" destOrd="0" presId="urn:microsoft.com/office/officeart/2005/8/layout/vList2"/>
    <dgm:cxn modelId="{B57AB570-7C9C-49CC-B47E-C3F4078B2B37}" type="presParOf" srcId="{C4E8B453-143F-4830-82FB-1FCEE1D4A4FB}" destId="{900605A4-9807-4C0B-8373-7598FA6CB096}" srcOrd="5" destOrd="0" presId="urn:microsoft.com/office/officeart/2005/8/layout/vList2"/>
    <dgm:cxn modelId="{E5C3E825-5C8B-42F5-A16E-F6D0BFEC7649}" type="presParOf" srcId="{C4E8B453-143F-4830-82FB-1FCEE1D4A4FB}" destId="{DEBC3724-94AD-44EB-82F6-2115D3F4085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20F0CE-AB9C-46F2-9C66-425EF235C412}"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n-IN"/>
        </a:p>
      </dgm:t>
    </dgm:pt>
    <dgm:pt modelId="{B4F90A5C-AB9A-4E47-8582-3611A07B9F3E}">
      <dgm:prSet custT="1"/>
      <dgm:spPr/>
      <dgm:t>
        <a:bodyPr/>
        <a:lstStyle/>
        <a:p>
          <a:r>
            <a:rPr lang="en-US" sz="1600" b="1" dirty="0" smtClean="0">
              <a:latin typeface="Arial" panose="020B0604020202020204" pitchFamily="34" charset="0"/>
              <a:cs typeface="Arial" panose="020B0604020202020204" pitchFamily="34" charset="0"/>
            </a:rPr>
            <a:t>Extracts configuration values from Java code</a:t>
          </a:r>
          <a:endParaRPr lang="en-GB" sz="1600" dirty="0">
            <a:latin typeface="Arial" panose="020B0604020202020204" pitchFamily="34" charset="0"/>
            <a:cs typeface="Arial" panose="020B0604020202020204" pitchFamily="34" charset="0"/>
          </a:endParaRPr>
        </a:p>
      </dgm:t>
    </dgm:pt>
    <dgm:pt modelId="{99D8A0D6-2885-4EE3-ADAF-63BDA9FB2478}" type="parTrans" cxnId="{18D0A1D7-A59B-40C7-BF5C-1A2F0E81B5C1}">
      <dgm:prSet/>
      <dgm:spPr/>
      <dgm:t>
        <a:bodyPr/>
        <a:lstStyle/>
        <a:p>
          <a:endParaRPr lang="en-GB" sz="1600">
            <a:latin typeface="Arial" panose="020B0604020202020204" pitchFamily="34" charset="0"/>
            <a:cs typeface="Arial" panose="020B0604020202020204" pitchFamily="34" charset="0"/>
          </a:endParaRPr>
        </a:p>
      </dgm:t>
    </dgm:pt>
    <dgm:pt modelId="{B92440E4-E8CF-4C96-AD9F-89D9EDB4EF02}" type="sibTrans" cxnId="{18D0A1D7-A59B-40C7-BF5C-1A2F0E81B5C1}">
      <dgm:prSet/>
      <dgm:spPr/>
      <dgm:t>
        <a:bodyPr/>
        <a:lstStyle/>
        <a:p>
          <a:endParaRPr lang="en-GB" sz="1600">
            <a:latin typeface="Arial" panose="020B0604020202020204" pitchFamily="34" charset="0"/>
            <a:cs typeface="Arial" panose="020B0604020202020204" pitchFamily="34" charset="0"/>
          </a:endParaRPr>
        </a:p>
      </dgm:t>
    </dgm:pt>
    <dgm:pt modelId="{997051CA-F431-4435-A5A5-22822BE2E1C6}">
      <dgm:prSet custT="1"/>
      <dgm:spPr/>
      <dgm:t>
        <a:bodyPr/>
        <a:lstStyle/>
        <a:p>
          <a:r>
            <a:rPr lang="en-US" sz="1600" dirty="0" smtClean="0">
              <a:latin typeface="Arial" panose="020B0604020202020204" pitchFamily="34" charset="0"/>
              <a:cs typeface="Arial" panose="020B0604020202020204" pitchFamily="34" charset="0"/>
            </a:rPr>
            <a:t>Extracts configuration values from Java code into an XML or properties file</a:t>
          </a:r>
          <a:endParaRPr lang="en-GB" sz="1600" dirty="0">
            <a:latin typeface="Arial" panose="020B0604020202020204" pitchFamily="34" charset="0"/>
            <a:cs typeface="Arial" panose="020B0604020202020204" pitchFamily="34" charset="0"/>
          </a:endParaRPr>
        </a:p>
      </dgm:t>
    </dgm:pt>
    <dgm:pt modelId="{9F770985-0235-418B-AABF-0383B1C8A9D0}" type="parTrans" cxnId="{87D8ADE4-523A-42A4-9409-B6BCF8435C55}">
      <dgm:prSet/>
      <dgm:spPr/>
      <dgm:t>
        <a:bodyPr/>
        <a:lstStyle/>
        <a:p>
          <a:endParaRPr lang="en-GB" sz="1600">
            <a:latin typeface="Arial" panose="020B0604020202020204" pitchFamily="34" charset="0"/>
            <a:cs typeface="Arial" panose="020B0604020202020204" pitchFamily="34" charset="0"/>
          </a:endParaRPr>
        </a:p>
      </dgm:t>
    </dgm:pt>
    <dgm:pt modelId="{463754D9-AC4D-4766-B4B1-2A419BFC4508}" type="sibTrans" cxnId="{87D8ADE4-523A-42A4-9409-B6BCF8435C55}">
      <dgm:prSet/>
      <dgm:spPr/>
      <dgm:t>
        <a:bodyPr/>
        <a:lstStyle/>
        <a:p>
          <a:endParaRPr lang="en-GB" sz="1600">
            <a:latin typeface="Arial" panose="020B0604020202020204" pitchFamily="34" charset="0"/>
            <a:cs typeface="Arial" panose="020B0604020202020204" pitchFamily="34" charset="0"/>
          </a:endParaRPr>
        </a:p>
      </dgm:t>
    </dgm:pt>
    <dgm:pt modelId="{1B1C8DB6-87C6-4393-BA9C-8477E0015498}">
      <dgm:prSet custT="1"/>
      <dgm:spPr/>
      <dgm:t>
        <a:bodyPr/>
        <a:lstStyle/>
        <a:p>
          <a:r>
            <a:rPr lang="en-US" sz="1600" b="1" dirty="0" smtClean="0">
              <a:latin typeface="Arial" panose="020B0604020202020204" pitchFamily="34" charset="0"/>
              <a:cs typeface="Arial" panose="020B0604020202020204" pitchFamily="34" charset="0"/>
            </a:rPr>
            <a:t>Easy testing of applications</a:t>
          </a:r>
          <a:endParaRPr lang="en-GB" sz="1600" b="1" dirty="0">
            <a:latin typeface="Arial" panose="020B0604020202020204" pitchFamily="34" charset="0"/>
            <a:cs typeface="Arial" panose="020B0604020202020204" pitchFamily="34" charset="0"/>
          </a:endParaRPr>
        </a:p>
      </dgm:t>
    </dgm:pt>
    <dgm:pt modelId="{D24D9164-3370-49D2-A833-26DDD4C3A79F}" type="parTrans" cxnId="{66E57767-A6E8-45E7-B9D2-A60692D246C2}">
      <dgm:prSet/>
      <dgm:spPr/>
      <dgm:t>
        <a:bodyPr/>
        <a:lstStyle/>
        <a:p>
          <a:endParaRPr lang="en-GB" sz="1600">
            <a:latin typeface="Arial" panose="020B0604020202020204" pitchFamily="34" charset="0"/>
            <a:cs typeface="Arial" panose="020B0604020202020204" pitchFamily="34" charset="0"/>
          </a:endParaRPr>
        </a:p>
      </dgm:t>
    </dgm:pt>
    <dgm:pt modelId="{65559134-7C60-4A6E-AEC0-6F3FF2EDB47E}" type="sibTrans" cxnId="{66E57767-A6E8-45E7-B9D2-A60692D246C2}">
      <dgm:prSet/>
      <dgm:spPr/>
      <dgm:t>
        <a:bodyPr/>
        <a:lstStyle/>
        <a:p>
          <a:endParaRPr lang="en-GB" sz="1600">
            <a:latin typeface="Arial" panose="020B0604020202020204" pitchFamily="34" charset="0"/>
            <a:cs typeface="Arial" panose="020B0604020202020204" pitchFamily="34" charset="0"/>
          </a:endParaRPr>
        </a:p>
      </dgm:t>
    </dgm:pt>
    <dgm:pt modelId="{1B72B3A1-075C-4FBB-B6B1-B2757027D607}">
      <dgm:prSet custT="1"/>
      <dgm:spPr/>
      <dgm:t>
        <a:bodyPr/>
        <a:lstStyle/>
        <a:p>
          <a:r>
            <a:rPr lang="en-US" sz="1600" dirty="0" smtClean="0">
              <a:latin typeface="Arial" panose="020B0604020202020204" pitchFamily="34" charset="0"/>
              <a:cs typeface="Arial" panose="020B0604020202020204" pitchFamily="34" charset="0"/>
            </a:rPr>
            <a:t>Applications that are developed using Spring Framework contain POJOs</a:t>
          </a:r>
          <a:endParaRPr lang="en-GB" sz="1600" dirty="0">
            <a:latin typeface="Arial" panose="020B0604020202020204" pitchFamily="34" charset="0"/>
            <a:cs typeface="Arial" panose="020B0604020202020204" pitchFamily="34" charset="0"/>
          </a:endParaRPr>
        </a:p>
      </dgm:t>
    </dgm:pt>
    <dgm:pt modelId="{E949BA1A-BFD7-4319-B35A-9C9999FFDAFA}" type="parTrans" cxnId="{49CE5409-D772-4089-AE1E-636913B34A83}">
      <dgm:prSet/>
      <dgm:spPr/>
      <dgm:t>
        <a:bodyPr/>
        <a:lstStyle/>
        <a:p>
          <a:endParaRPr lang="en-GB" sz="1600">
            <a:latin typeface="Arial" panose="020B0604020202020204" pitchFamily="34" charset="0"/>
            <a:cs typeface="Arial" panose="020B0604020202020204" pitchFamily="34" charset="0"/>
          </a:endParaRPr>
        </a:p>
      </dgm:t>
    </dgm:pt>
    <dgm:pt modelId="{84A49CAC-CADD-455F-B7BE-7AD4E7D9DA8C}" type="sibTrans" cxnId="{49CE5409-D772-4089-AE1E-636913B34A83}">
      <dgm:prSet/>
      <dgm:spPr/>
      <dgm:t>
        <a:bodyPr/>
        <a:lstStyle/>
        <a:p>
          <a:endParaRPr lang="en-GB" sz="1600">
            <a:latin typeface="Arial" panose="020B0604020202020204" pitchFamily="34" charset="0"/>
            <a:cs typeface="Arial" panose="020B0604020202020204" pitchFamily="34" charset="0"/>
          </a:endParaRPr>
        </a:p>
      </dgm:t>
    </dgm:pt>
    <dgm:pt modelId="{6FB919EC-83FD-44F7-9829-CAD2E9B62EA4}">
      <dgm:prSet custT="1"/>
      <dgm:spPr/>
      <dgm:t>
        <a:bodyPr/>
        <a:lstStyle/>
        <a:p>
          <a:r>
            <a:rPr lang="en-US" sz="1600" b="1" dirty="0" smtClean="0">
              <a:latin typeface="Arial" panose="020B0604020202020204" pitchFamily="34" charset="0"/>
              <a:cs typeface="Arial" panose="020B0604020202020204" pitchFamily="34" charset="0"/>
            </a:rPr>
            <a:t>Provides consistency </a:t>
          </a:r>
          <a:endParaRPr lang="en-GB" sz="1600" b="1" dirty="0">
            <a:latin typeface="Arial" panose="020B0604020202020204" pitchFamily="34" charset="0"/>
            <a:cs typeface="Arial" panose="020B0604020202020204" pitchFamily="34" charset="0"/>
          </a:endParaRPr>
        </a:p>
      </dgm:t>
    </dgm:pt>
    <dgm:pt modelId="{3FD40051-0A48-4537-99CB-A0C069D093AF}" type="parTrans" cxnId="{23583865-0261-4BC6-890D-98D4ECA6340E}">
      <dgm:prSet/>
      <dgm:spPr/>
      <dgm:t>
        <a:bodyPr/>
        <a:lstStyle/>
        <a:p>
          <a:endParaRPr lang="en-GB" sz="1600">
            <a:latin typeface="Arial" panose="020B0604020202020204" pitchFamily="34" charset="0"/>
            <a:cs typeface="Arial" panose="020B0604020202020204" pitchFamily="34" charset="0"/>
          </a:endParaRPr>
        </a:p>
      </dgm:t>
    </dgm:pt>
    <dgm:pt modelId="{2C1F105E-7A46-4140-9A20-EFC33347A878}" type="sibTrans" cxnId="{23583865-0261-4BC6-890D-98D4ECA6340E}">
      <dgm:prSet/>
      <dgm:spPr/>
      <dgm:t>
        <a:bodyPr/>
        <a:lstStyle/>
        <a:p>
          <a:endParaRPr lang="en-GB" sz="1600">
            <a:latin typeface="Arial" panose="020B0604020202020204" pitchFamily="34" charset="0"/>
            <a:cs typeface="Arial" panose="020B0604020202020204" pitchFamily="34" charset="0"/>
          </a:endParaRPr>
        </a:p>
      </dgm:t>
    </dgm:pt>
    <dgm:pt modelId="{2A228030-0823-46D4-BABD-E952CD28EFBA}">
      <dgm:prSet custT="1"/>
      <dgm:spPr/>
      <dgm:t>
        <a:bodyPr/>
        <a:lstStyle/>
        <a:p>
          <a:r>
            <a:rPr lang="en-US" sz="1600" dirty="0" smtClean="0">
              <a:latin typeface="Arial" panose="020B0604020202020204" pitchFamily="34" charset="0"/>
              <a:cs typeface="Arial" panose="020B0604020202020204" pitchFamily="34" charset="0"/>
            </a:rPr>
            <a:t>Allows adoption of a consistent approach, in different run-time environments and different parts of the framework</a:t>
          </a:r>
          <a:endParaRPr lang="en-GB" sz="1600" dirty="0">
            <a:latin typeface="Arial" panose="020B0604020202020204" pitchFamily="34" charset="0"/>
            <a:cs typeface="Arial" panose="020B0604020202020204" pitchFamily="34" charset="0"/>
          </a:endParaRPr>
        </a:p>
      </dgm:t>
    </dgm:pt>
    <dgm:pt modelId="{C6353CCD-D681-43BF-8045-2CCCF12525EB}" type="parTrans" cxnId="{010BB765-D43B-4AFF-B77C-41F7BC8D43D6}">
      <dgm:prSet/>
      <dgm:spPr/>
      <dgm:t>
        <a:bodyPr/>
        <a:lstStyle/>
        <a:p>
          <a:endParaRPr lang="en-GB" sz="1600">
            <a:latin typeface="Arial" panose="020B0604020202020204" pitchFamily="34" charset="0"/>
            <a:cs typeface="Arial" panose="020B0604020202020204" pitchFamily="34" charset="0"/>
          </a:endParaRPr>
        </a:p>
      </dgm:t>
    </dgm:pt>
    <dgm:pt modelId="{867C2CB0-F0B5-46F4-A6C1-6F889A60C32B}" type="sibTrans" cxnId="{010BB765-D43B-4AFF-B77C-41F7BC8D43D6}">
      <dgm:prSet/>
      <dgm:spPr/>
      <dgm:t>
        <a:bodyPr/>
        <a:lstStyle/>
        <a:p>
          <a:endParaRPr lang="en-GB" sz="1600">
            <a:latin typeface="Arial" panose="020B0604020202020204" pitchFamily="34" charset="0"/>
            <a:cs typeface="Arial" panose="020B0604020202020204" pitchFamily="34" charset="0"/>
          </a:endParaRPr>
        </a:p>
      </dgm:t>
    </dgm:pt>
    <dgm:pt modelId="{A554C4B9-B96A-4895-963B-E8824ECE2FB9}">
      <dgm:prSet custT="1"/>
      <dgm:spPr/>
      <dgm:t>
        <a:bodyPr/>
        <a:lstStyle/>
        <a:p>
          <a:r>
            <a:rPr lang="en-US" sz="1600" b="1" dirty="0" smtClean="0">
              <a:latin typeface="Arial" panose="020B0604020202020204" pitchFamily="34" charset="0"/>
              <a:cs typeface="Arial" panose="020B0604020202020204" pitchFamily="34" charset="0"/>
            </a:rPr>
            <a:t>Promotes architectural choice</a:t>
          </a:r>
          <a:endParaRPr lang="en-GB" sz="1600" dirty="0">
            <a:latin typeface="Arial" panose="020B0604020202020204" pitchFamily="34" charset="0"/>
            <a:cs typeface="Arial" panose="020B0604020202020204" pitchFamily="34" charset="0"/>
          </a:endParaRPr>
        </a:p>
      </dgm:t>
    </dgm:pt>
    <dgm:pt modelId="{DF9493C7-2196-4807-ABD4-D5617DF773ED}" type="parTrans" cxnId="{C70EFED0-84CC-4754-8EF0-EAC41EB10342}">
      <dgm:prSet/>
      <dgm:spPr/>
      <dgm:t>
        <a:bodyPr/>
        <a:lstStyle/>
        <a:p>
          <a:endParaRPr lang="en-GB" sz="1600">
            <a:latin typeface="Arial" panose="020B0604020202020204" pitchFamily="34" charset="0"/>
            <a:cs typeface="Arial" panose="020B0604020202020204" pitchFamily="34" charset="0"/>
          </a:endParaRPr>
        </a:p>
      </dgm:t>
    </dgm:pt>
    <dgm:pt modelId="{E815907F-C402-4DF7-82CA-0EFA643059DF}" type="sibTrans" cxnId="{C70EFED0-84CC-4754-8EF0-EAC41EB10342}">
      <dgm:prSet/>
      <dgm:spPr/>
      <dgm:t>
        <a:bodyPr/>
        <a:lstStyle/>
        <a:p>
          <a:endParaRPr lang="en-GB" sz="1600">
            <a:latin typeface="Arial" panose="020B0604020202020204" pitchFamily="34" charset="0"/>
            <a:cs typeface="Arial" panose="020B0604020202020204" pitchFamily="34" charset="0"/>
          </a:endParaRPr>
        </a:p>
      </dgm:t>
    </dgm:pt>
    <dgm:pt modelId="{BAC7A2CF-89E2-4B55-9D28-523626E62240}">
      <dgm:prSet custT="1"/>
      <dgm:spPr/>
      <dgm:t>
        <a:bodyPr/>
        <a:lstStyle/>
        <a:p>
          <a:r>
            <a:rPr lang="en-US" sz="1600" dirty="0" smtClean="0">
              <a:latin typeface="Arial" panose="020B0604020202020204" pitchFamily="34" charset="0"/>
              <a:cs typeface="Arial" panose="020B0604020202020204" pitchFamily="34" charset="0"/>
            </a:rPr>
            <a:t>Enables you to make each layer replaceable</a:t>
          </a:r>
          <a:endParaRPr lang="en-GB" sz="1600" dirty="0">
            <a:latin typeface="Arial" panose="020B0604020202020204" pitchFamily="34" charset="0"/>
            <a:cs typeface="Arial" panose="020B0604020202020204" pitchFamily="34" charset="0"/>
          </a:endParaRPr>
        </a:p>
      </dgm:t>
    </dgm:pt>
    <dgm:pt modelId="{327133A9-9717-4246-831B-5F1A00368D81}" type="parTrans" cxnId="{184E8ACF-A9F0-40DB-AD12-5A8B1F624780}">
      <dgm:prSet/>
      <dgm:spPr/>
      <dgm:t>
        <a:bodyPr/>
        <a:lstStyle/>
        <a:p>
          <a:endParaRPr lang="en-GB" sz="1600">
            <a:latin typeface="Arial" panose="020B0604020202020204" pitchFamily="34" charset="0"/>
            <a:cs typeface="Arial" panose="020B0604020202020204" pitchFamily="34" charset="0"/>
          </a:endParaRPr>
        </a:p>
      </dgm:t>
    </dgm:pt>
    <dgm:pt modelId="{30C3A137-0ADA-420A-BB7E-F11D3886172D}" type="sibTrans" cxnId="{184E8ACF-A9F0-40DB-AD12-5A8B1F624780}">
      <dgm:prSet/>
      <dgm:spPr/>
      <dgm:t>
        <a:bodyPr/>
        <a:lstStyle/>
        <a:p>
          <a:endParaRPr lang="en-GB" sz="1600">
            <a:latin typeface="Arial" panose="020B0604020202020204" pitchFamily="34" charset="0"/>
            <a:cs typeface="Arial" panose="020B0604020202020204" pitchFamily="34" charset="0"/>
          </a:endParaRPr>
        </a:p>
      </dgm:t>
    </dgm:pt>
    <dgm:pt modelId="{4B7B5A20-127E-4530-815F-7A070CD0C1AC}">
      <dgm:prSet custT="1"/>
      <dgm:spPr/>
      <dgm:t>
        <a:bodyPr/>
        <a:lstStyle/>
        <a:p>
          <a:r>
            <a:rPr lang="en-US" sz="1600" b="1" dirty="0" smtClean="0">
              <a:latin typeface="Arial" panose="020B0604020202020204" pitchFamily="34" charset="0"/>
              <a:cs typeface="Arial" panose="020B0604020202020204" pitchFamily="34" charset="0"/>
            </a:rPr>
            <a:t>Does not reinvent the wheel</a:t>
          </a:r>
          <a:endParaRPr lang="en-GB" sz="1600" dirty="0">
            <a:latin typeface="Arial" panose="020B0604020202020204" pitchFamily="34" charset="0"/>
            <a:cs typeface="Arial" panose="020B0604020202020204" pitchFamily="34" charset="0"/>
          </a:endParaRPr>
        </a:p>
      </dgm:t>
    </dgm:pt>
    <dgm:pt modelId="{AFA2CF15-4633-4A4A-9A1C-AE5915E14F15}" type="parTrans" cxnId="{A3645CA2-2484-4542-BC06-E9C145F3704C}">
      <dgm:prSet/>
      <dgm:spPr/>
      <dgm:t>
        <a:bodyPr/>
        <a:lstStyle/>
        <a:p>
          <a:endParaRPr lang="en-GB" sz="1600">
            <a:latin typeface="Arial" panose="020B0604020202020204" pitchFamily="34" charset="0"/>
            <a:cs typeface="Arial" panose="020B0604020202020204" pitchFamily="34" charset="0"/>
          </a:endParaRPr>
        </a:p>
      </dgm:t>
    </dgm:pt>
    <dgm:pt modelId="{A4407795-D1BB-4C37-9298-483C3B2E2D1B}" type="sibTrans" cxnId="{A3645CA2-2484-4542-BC06-E9C145F3704C}">
      <dgm:prSet/>
      <dgm:spPr/>
      <dgm:t>
        <a:bodyPr/>
        <a:lstStyle/>
        <a:p>
          <a:endParaRPr lang="en-GB" sz="1600">
            <a:latin typeface="Arial" panose="020B0604020202020204" pitchFamily="34" charset="0"/>
            <a:cs typeface="Arial" panose="020B0604020202020204" pitchFamily="34" charset="0"/>
          </a:endParaRPr>
        </a:p>
      </dgm:t>
    </dgm:pt>
    <dgm:pt modelId="{992A3C06-2821-448B-8C1D-8CA3D1217FC6}">
      <dgm:prSet custT="1"/>
      <dgm:spPr/>
      <dgm:t>
        <a:bodyPr/>
        <a:lstStyle/>
        <a:p>
          <a:r>
            <a:rPr lang="en-US" sz="1600" dirty="0" smtClean="0">
              <a:latin typeface="Arial" panose="020B0604020202020204" pitchFamily="34" charset="0"/>
              <a:cs typeface="Arial" panose="020B0604020202020204" pitchFamily="34" charset="0"/>
            </a:rPr>
            <a:t>Does not invent a new alternative to the existing solutions</a:t>
          </a:r>
          <a:endParaRPr lang="en-GB" sz="1600" dirty="0">
            <a:latin typeface="Arial" panose="020B0604020202020204" pitchFamily="34" charset="0"/>
            <a:cs typeface="Arial" panose="020B0604020202020204" pitchFamily="34" charset="0"/>
          </a:endParaRPr>
        </a:p>
      </dgm:t>
    </dgm:pt>
    <dgm:pt modelId="{9699A181-A4DB-43B9-BD1A-A263BFD42E15}" type="parTrans" cxnId="{27483AD4-75A3-4475-8ABA-092BE04F7318}">
      <dgm:prSet/>
      <dgm:spPr/>
      <dgm:t>
        <a:bodyPr/>
        <a:lstStyle/>
        <a:p>
          <a:endParaRPr lang="en-GB" sz="1600">
            <a:latin typeface="Arial" panose="020B0604020202020204" pitchFamily="34" charset="0"/>
            <a:cs typeface="Arial" panose="020B0604020202020204" pitchFamily="34" charset="0"/>
          </a:endParaRPr>
        </a:p>
      </dgm:t>
    </dgm:pt>
    <dgm:pt modelId="{5D888768-A71C-4BB6-9283-B15FCAD4F9A3}" type="sibTrans" cxnId="{27483AD4-75A3-4475-8ABA-092BE04F7318}">
      <dgm:prSet/>
      <dgm:spPr/>
      <dgm:t>
        <a:bodyPr/>
        <a:lstStyle/>
        <a:p>
          <a:endParaRPr lang="en-GB" sz="1600">
            <a:latin typeface="Arial" panose="020B0604020202020204" pitchFamily="34" charset="0"/>
            <a:cs typeface="Arial" panose="020B0604020202020204" pitchFamily="34" charset="0"/>
          </a:endParaRPr>
        </a:p>
      </dgm:t>
    </dgm:pt>
    <dgm:pt modelId="{927FE00D-F625-4449-85CF-C0014A7619A8}" type="pres">
      <dgm:prSet presAssocID="{5920F0CE-AB9C-46F2-9C66-425EF235C412}" presName="linear" presStyleCnt="0">
        <dgm:presLayoutVars>
          <dgm:dir/>
          <dgm:animLvl val="lvl"/>
          <dgm:resizeHandles val="exact"/>
        </dgm:presLayoutVars>
      </dgm:prSet>
      <dgm:spPr/>
      <dgm:t>
        <a:bodyPr/>
        <a:lstStyle/>
        <a:p>
          <a:endParaRPr lang="en-IN"/>
        </a:p>
      </dgm:t>
    </dgm:pt>
    <dgm:pt modelId="{2B919156-8663-43FA-9137-5D9DC2F59021}" type="pres">
      <dgm:prSet presAssocID="{B4F90A5C-AB9A-4E47-8582-3611A07B9F3E}" presName="parentLin" presStyleCnt="0"/>
      <dgm:spPr/>
    </dgm:pt>
    <dgm:pt modelId="{0D1EF7CA-AFF3-4638-BA86-EF549D3344AA}" type="pres">
      <dgm:prSet presAssocID="{B4F90A5C-AB9A-4E47-8582-3611A07B9F3E}" presName="parentLeftMargin" presStyleLbl="node1" presStyleIdx="0" presStyleCnt="5"/>
      <dgm:spPr/>
      <dgm:t>
        <a:bodyPr/>
        <a:lstStyle/>
        <a:p>
          <a:endParaRPr lang="en-GB"/>
        </a:p>
      </dgm:t>
    </dgm:pt>
    <dgm:pt modelId="{15BDAB52-77DF-47BE-A163-366DCC725FD7}" type="pres">
      <dgm:prSet presAssocID="{B4F90A5C-AB9A-4E47-8582-3611A07B9F3E}" presName="parentText" presStyleLbl="node1" presStyleIdx="0" presStyleCnt="5">
        <dgm:presLayoutVars>
          <dgm:chMax val="0"/>
          <dgm:bulletEnabled val="1"/>
        </dgm:presLayoutVars>
      </dgm:prSet>
      <dgm:spPr/>
      <dgm:t>
        <a:bodyPr/>
        <a:lstStyle/>
        <a:p>
          <a:endParaRPr lang="en-GB"/>
        </a:p>
      </dgm:t>
    </dgm:pt>
    <dgm:pt modelId="{DAAFF443-AD48-4306-AF77-4FE8754BAE7B}" type="pres">
      <dgm:prSet presAssocID="{B4F90A5C-AB9A-4E47-8582-3611A07B9F3E}" presName="negativeSpace" presStyleCnt="0"/>
      <dgm:spPr/>
    </dgm:pt>
    <dgm:pt modelId="{4EEFB9DC-6A12-499E-8D34-7FC3C80BCAB6}" type="pres">
      <dgm:prSet presAssocID="{B4F90A5C-AB9A-4E47-8582-3611A07B9F3E}" presName="childText" presStyleLbl="conFgAcc1" presStyleIdx="0" presStyleCnt="5">
        <dgm:presLayoutVars>
          <dgm:bulletEnabled val="1"/>
        </dgm:presLayoutVars>
      </dgm:prSet>
      <dgm:spPr/>
      <dgm:t>
        <a:bodyPr/>
        <a:lstStyle/>
        <a:p>
          <a:endParaRPr lang="en-GB"/>
        </a:p>
      </dgm:t>
    </dgm:pt>
    <dgm:pt modelId="{E1D402FD-6F74-49F6-8FC0-16490B82C45C}" type="pres">
      <dgm:prSet presAssocID="{B92440E4-E8CF-4C96-AD9F-89D9EDB4EF02}" presName="spaceBetweenRectangles" presStyleCnt="0"/>
      <dgm:spPr/>
    </dgm:pt>
    <dgm:pt modelId="{720FD6DA-4CDB-4690-8373-92D979042B3B}" type="pres">
      <dgm:prSet presAssocID="{1B1C8DB6-87C6-4393-BA9C-8477E0015498}" presName="parentLin" presStyleCnt="0"/>
      <dgm:spPr/>
    </dgm:pt>
    <dgm:pt modelId="{65C35503-ECE4-4D4B-B34A-33F6A614ACB5}" type="pres">
      <dgm:prSet presAssocID="{1B1C8DB6-87C6-4393-BA9C-8477E0015498}" presName="parentLeftMargin" presStyleLbl="node1" presStyleIdx="0" presStyleCnt="5"/>
      <dgm:spPr/>
      <dgm:t>
        <a:bodyPr/>
        <a:lstStyle/>
        <a:p>
          <a:endParaRPr lang="en-GB"/>
        </a:p>
      </dgm:t>
    </dgm:pt>
    <dgm:pt modelId="{732E1E8A-7DA4-4D22-A98E-A868A73B86E1}" type="pres">
      <dgm:prSet presAssocID="{1B1C8DB6-87C6-4393-BA9C-8477E0015498}" presName="parentText" presStyleLbl="node1" presStyleIdx="1" presStyleCnt="5">
        <dgm:presLayoutVars>
          <dgm:chMax val="0"/>
          <dgm:bulletEnabled val="1"/>
        </dgm:presLayoutVars>
      </dgm:prSet>
      <dgm:spPr/>
      <dgm:t>
        <a:bodyPr/>
        <a:lstStyle/>
        <a:p>
          <a:endParaRPr lang="en-GB"/>
        </a:p>
      </dgm:t>
    </dgm:pt>
    <dgm:pt modelId="{AC0635B0-EE21-457F-9E5D-A12D5D8AE8E9}" type="pres">
      <dgm:prSet presAssocID="{1B1C8DB6-87C6-4393-BA9C-8477E0015498}" presName="negativeSpace" presStyleCnt="0"/>
      <dgm:spPr/>
    </dgm:pt>
    <dgm:pt modelId="{319AAE6F-60F4-43BA-ACBB-DB41B01C6136}" type="pres">
      <dgm:prSet presAssocID="{1B1C8DB6-87C6-4393-BA9C-8477E0015498}" presName="childText" presStyleLbl="conFgAcc1" presStyleIdx="1" presStyleCnt="5">
        <dgm:presLayoutVars>
          <dgm:bulletEnabled val="1"/>
        </dgm:presLayoutVars>
      </dgm:prSet>
      <dgm:spPr/>
      <dgm:t>
        <a:bodyPr/>
        <a:lstStyle/>
        <a:p>
          <a:endParaRPr lang="en-GB"/>
        </a:p>
      </dgm:t>
    </dgm:pt>
    <dgm:pt modelId="{AC1F9853-6AB0-4FB1-8A98-8CBC8F71A941}" type="pres">
      <dgm:prSet presAssocID="{65559134-7C60-4A6E-AEC0-6F3FF2EDB47E}" presName="spaceBetweenRectangles" presStyleCnt="0"/>
      <dgm:spPr/>
    </dgm:pt>
    <dgm:pt modelId="{3DFAB20C-3F94-4B46-8D3F-DC04EF3F7618}" type="pres">
      <dgm:prSet presAssocID="{6FB919EC-83FD-44F7-9829-CAD2E9B62EA4}" presName="parentLin" presStyleCnt="0"/>
      <dgm:spPr/>
    </dgm:pt>
    <dgm:pt modelId="{3E045370-7D03-4319-A197-5B5C39F5B1B0}" type="pres">
      <dgm:prSet presAssocID="{6FB919EC-83FD-44F7-9829-CAD2E9B62EA4}" presName="parentLeftMargin" presStyleLbl="node1" presStyleIdx="1" presStyleCnt="5"/>
      <dgm:spPr/>
      <dgm:t>
        <a:bodyPr/>
        <a:lstStyle/>
        <a:p>
          <a:endParaRPr lang="en-GB"/>
        </a:p>
      </dgm:t>
    </dgm:pt>
    <dgm:pt modelId="{208CD587-46E7-4AF2-A53E-AB093FC227ED}" type="pres">
      <dgm:prSet presAssocID="{6FB919EC-83FD-44F7-9829-CAD2E9B62EA4}" presName="parentText" presStyleLbl="node1" presStyleIdx="2" presStyleCnt="5">
        <dgm:presLayoutVars>
          <dgm:chMax val="0"/>
          <dgm:bulletEnabled val="1"/>
        </dgm:presLayoutVars>
      </dgm:prSet>
      <dgm:spPr/>
      <dgm:t>
        <a:bodyPr/>
        <a:lstStyle/>
        <a:p>
          <a:endParaRPr lang="en-GB"/>
        </a:p>
      </dgm:t>
    </dgm:pt>
    <dgm:pt modelId="{FC81CE95-DE9F-4BE0-88D3-5FB980D01EAD}" type="pres">
      <dgm:prSet presAssocID="{6FB919EC-83FD-44F7-9829-CAD2E9B62EA4}" presName="negativeSpace" presStyleCnt="0"/>
      <dgm:spPr/>
    </dgm:pt>
    <dgm:pt modelId="{5AFFB89E-212D-4C0B-8F2E-3AC693CC24C0}" type="pres">
      <dgm:prSet presAssocID="{6FB919EC-83FD-44F7-9829-CAD2E9B62EA4}" presName="childText" presStyleLbl="conFgAcc1" presStyleIdx="2" presStyleCnt="5">
        <dgm:presLayoutVars>
          <dgm:bulletEnabled val="1"/>
        </dgm:presLayoutVars>
      </dgm:prSet>
      <dgm:spPr/>
      <dgm:t>
        <a:bodyPr/>
        <a:lstStyle/>
        <a:p>
          <a:endParaRPr lang="en-GB"/>
        </a:p>
      </dgm:t>
    </dgm:pt>
    <dgm:pt modelId="{353AFEEC-C7A7-4DB5-B598-1FA05937C756}" type="pres">
      <dgm:prSet presAssocID="{2C1F105E-7A46-4140-9A20-EFC33347A878}" presName="spaceBetweenRectangles" presStyleCnt="0"/>
      <dgm:spPr/>
    </dgm:pt>
    <dgm:pt modelId="{F4957F1F-6F9E-40F3-9A4B-19DB3B8895F2}" type="pres">
      <dgm:prSet presAssocID="{A554C4B9-B96A-4895-963B-E8824ECE2FB9}" presName="parentLin" presStyleCnt="0"/>
      <dgm:spPr/>
    </dgm:pt>
    <dgm:pt modelId="{13E065E1-1796-4A59-A083-5D8F3440571F}" type="pres">
      <dgm:prSet presAssocID="{A554C4B9-B96A-4895-963B-E8824ECE2FB9}" presName="parentLeftMargin" presStyleLbl="node1" presStyleIdx="2" presStyleCnt="5"/>
      <dgm:spPr/>
      <dgm:t>
        <a:bodyPr/>
        <a:lstStyle/>
        <a:p>
          <a:endParaRPr lang="en-GB"/>
        </a:p>
      </dgm:t>
    </dgm:pt>
    <dgm:pt modelId="{0C4999EB-6D6F-4B16-B311-5354F85E4CA5}" type="pres">
      <dgm:prSet presAssocID="{A554C4B9-B96A-4895-963B-E8824ECE2FB9}" presName="parentText" presStyleLbl="node1" presStyleIdx="3" presStyleCnt="5">
        <dgm:presLayoutVars>
          <dgm:chMax val="0"/>
          <dgm:bulletEnabled val="1"/>
        </dgm:presLayoutVars>
      </dgm:prSet>
      <dgm:spPr/>
      <dgm:t>
        <a:bodyPr/>
        <a:lstStyle/>
        <a:p>
          <a:endParaRPr lang="en-GB"/>
        </a:p>
      </dgm:t>
    </dgm:pt>
    <dgm:pt modelId="{8959474F-432C-4FDE-9251-777F35C7DD4F}" type="pres">
      <dgm:prSet presAssocID="{A554C4B9-B96A-4895-963B-E8824ECE2FB9}" presName="negativeSpace" presStyleCnt="0"/>
      <dgm:spPr/>
    </dgm:pt>
    <dgm:pt modelId="{18452B91-836C-49C6-B517-4B95BFC3C705}" type="pres">
      <dgm:prSet presAssocID="{A554C4B9-B96A-4895-963B-E8824ECE2FB9}" presName="childText" presStyleLbl="conFgAcc1" presStyleIdx="3" presStyleCnt="5">
        <dgm:presLayoutVars>
          <dgm:bulletEnabled val="1"/>
        </dgm:presLayoutVars>
      </dgm:prSet>
      <dgm:spPr/>
      <dgm:t>
        <a:bodyPr/>
        <a:lstStyle/>
        <a:p>
          <a:endParaRPr lang="en-GB"/>
        </a:p>
      </dgm:t>
    </dgm:pt>
    <dgm:pt modelId="{DBF4FF56-7F67-4383-8080-BF4FC26465A7}" type="pres">
      <dgm:prSet presAssocID="{E815907F-C402-4DF7-82CA-0EFA643059DF}" presName="spaceBetweenRectangles" presStyleCnt="0"/>
      <dgm:spPr/>
    </dgm:pt>
    <dgm:pt modelId="{156C3988-3BCC-495D-B5F8-6703D013C3D1}" type="pres">
      <dgm:prSet presAssocID="{4B7B5A20-127E-4530-815F-7A070CD0C1AC}" presName="parentLin" presStyleCnt="0"/>
      <dgm:spPr/>
    </dgm:pt>
    <dgm:pt modelId="{B4230A35-0EFD-4100-9942-5E788A5AB02C}" type="pres">
      <dgm:prSet presAssocID="{4B7B5A20-127E-4530-815F-7A070CD0C1AC}" presName="parentLeftMargin" presStyleLbl="node1" presStyleIdx="3" presStyleCnt="5"/>
      <dgm:spPr/>
      <dgm:t>
        <a:bodyPr/>
        <a:lstStyle/>
        <a:p>
          <a:endParaRPr lang="en-GB"/>
        </a:p>
      </dgm:t>
    </dgm:pt>
    <dgm:pt modelId="{3C3B460D-FED0-456B-9CD8-E10C11E2F4E5}" type="pres">
      <dgm:prSet presAssocID="{4B7B5A20-127E-4530-815F-7A070CD0C1AC}" presName="parentText" presStyleLbl="node1" presStyleIdx="4" presStyleCnt="5">
        <dgm:presLayoutVars>
          <dgm:chMax val="0"/>
          <dgm:bulletEnabled val="1"/>
        </dgm:presLayoutVars>
      </dgm:prSet>
      <dgm:spPr/>
      <dgm:t>
        <a:bodyPr/>
        <a:lstStyle/>
        <a:p>
          <a:endParaRPr lang="en-GB"/>
        </a:p>
      </dgm:t>
    </dgm:pt>
    <dgm:pt modelId="{BD9C4CCE-5888-43D4-B17F-3BA9098732F9}" type="pres">
      <dgm:prSet presAssocID="{4B7B5A20-127E-4530-815F-7A070CD0C1AC}" presName="negativeSpace" presStyleCnt="0"/>
      <dgm:spPr/>
    </dgm:pt>
    <dgm:pt modelId="{974C1F6B-410D-41EF-9B3F-9927D3E2B0AC}" type="pres">
      <dgm:prSet presAssocID="{4B7B5A20-127E-4530-815F-7A070CD0C1AC}" presName="childText" presStyleLbl="conFgAcc1" presStyleIdx="4" presStyleCnt="5">
        <dgm:presLayoutVars>
          <dgm:bulletEnabled val="1"/>
        </dgm:presLayoutVars>
      </dgm:prSet>
      <dgm:spPr/>
      <dgm:t>
        <a:bodyPr/>
        <a:lstStyle/>
        <a:p>
          <a:endParaRPr lang="en-GB"/>
        </a:p>
      </dgm:t>
    </dgm:pt>
  </dgm:ptLst>
  <dgm:cxnLst>
    <dgm:cxn modelId="{27483AD4-75A3-4475-8ABA-092BE04F7318}" srcId="{4B7B5A20-127E-4530-815F-7A070CD0C1AC}" destId="{992A3C06-2821-448B-8C1D-8CA3D1217FC6}" srcOrd="0" destOrd="0" parTransId="{9699A181-A4DB-43B9-BD1A-A263BFD42E15}" sibTransId="{5D888768-A71C-4BB6-9283-B15FCAD4F9A3}"/>
    <dgm:cxn modelId="{CE9E81D2-6441-46AB-AB00-610408F9C962}" type="presOf" srcId="{B4F90A5C-AB9A-4E47-8582-3611A07B9F3E}" destId="{15BDAB52-77DF-47BE-A163-366DCC725FD7}" srcOrd="1" destOrd="0" presId="urn:microsoft.com/office/officeart/2005/8/layout/list1"/>
    <dgm:cxn modelId="{8671DF83-1B38-4CD7-8B3A-5CCE20F13C37}" type="presOf" srcId="{B4F90A5C-AB9A-4E47-8582-3611A07B9F3E}" destId="{0D1EF7CA-AFF3-4638-BA86-EF549D3344AA}" srcOrd="0" destOrd="0" presId="urn:microsoft.com/office/officeart/2005/8/layout/list1"/>
    <dgm:cxn modelId="{27585A9C-7BF5-433A-9E3C-6910136ED703}" type="presOf" srcId="{2A228030-0823-46D4-BABD-E952CD28EFBA}" destId="{5AFFB89E-212D-4C0B-8F2E-3AC693CC24C0}" srcOrd="0" destOrd="0" presId="urn:microsoft.com/office/officeart/2005/8/layout/list1"/>
    <dgm:cxn modelId="{49CE5409-D772-4089-AE1E-636913B34A83}" srcId="{1B1C8DB6-87C6-4393-BA9C-8477E0015498}" destId="{1B72B3A1-075C-4FBB-B6B1-B2757027D607}" srcOrd="0" destOrd="0" parTransId="{E949BA1A-BFD7-4319-B35A-9C9999FFDAFA}" sibTransId="{84A49CAC-CADD-455F-B7BE-7AD4E7D9DA8C}"/>
    <dgm:cxn modelId="{3BE45811-ACF6-41AB-84E1-A1B3AF9D9F31}" type="presOf" srcId="{4B7B5A20-127E-4530-815F-7A070CD0C1AC}" destId="{3C3B460D-FED0-456B-9CD8-E10C11E2F4E5}" srcOrd="1" destOrd="0" presId="urn:microsoft.com/office/officeart/2005/8/layout/list1"/>
    <dgm:cxn modelId="{A3645CA2-2484-4542-BC06-E9C145F3704C}" srcId="{5920F0CE-AB9C-46F2-9C66-425EF235C412}" destId="{4B7B5A20-127E-4530-815F-7A070CD0C1AC}" srcOrd="4" destOrd="0" parTransId="{AFA2CF15-4633-4A4A-9A1C-AE5915E14F15}" sibTransId="{A4407795-D1BB-4C37-9298-483C3B2E2D1B}"/>
    <dgm:cxn modelId="{D444B417-5B46-4BF0-8072-D5D3417D7286}" type="presOf" srcId="{4B7B5A20-127E-4530-815F-7A070CD0C1AC}" destId="{B4230A35-0EFD-4100-9942-5E788A5AB02C}" srcOrd="0" destOrd="0" presId="urn:microsoft.com/office/officeart/2005/8/layout/list1"/>
    <dgm:cxn modelId="{87D8ADE4-523A-42A4-9409-B6BCF8435C55}" srcId="{B4F90A5C-AB9A-4E47-8582-3611A07B9F3E}" destId="{997051CA-F431-4435-A5A5-22822BE2E1C6}" srcOrd="0" destOrd="0" parTransId="{9F770985-0235-418B-AABF-0383B1C8A9D0}" sibTransId="{463754D9-AC4D-4766-B4B1-2A419BFC4508}"/>
    <dgm:cxn modelId="{184E8ACF-A9F0-40DB-AD12-5A8B1F624780}" srcId="{A554C4B9-B96A-4895-963B-E8824ECE2FB9}" destId="{BAC7A2CF-89E2-4B55-9D28-523626E62240}" srcOrd="0" destOrd="0" parTransId="{327133A9-9717-4246-831B-5F1A00368D81}" sibTransId="{30C3A137-0ADA-420A-BB7E-F11D3886172D}"/>
    <dgm:cxn modelId="{4C115F4D-55A7-4A60-8352-15C078A1C9DF}" type="presOf" srcId="{BAC7A2CF-89E2-4B55-9D28-523626E62240}" destId="{18452B91-836C-49C6-B517-4B95BFC3C705}" srcOrd="0" destOrd="0" presId="urn:microsoft.com/office/officeart/2005/8/layout/list1"/>
    <dgm:cxn modelId="{129BAA57-3D9C-4DB3-BA37-0DFAAED1DB71}" type="presOf" srcId="{997051CA-F431-4435-A5A5-22822BE2E1C6}" destId="{4EEFB9DC-6A12-499E-8D34-7FC3C80BCAB6}" srcOrd="0" destOrd="0" presId="urn:microsoft.com/office/officeart/2005/8/layout/list1"/>
    <dgm:cxn modelId="{B059CB46-4150-4383-AE72-95BD3700D833}" type="presOf" srcId="{1B1C8DB6-87C6-4393-BA9C-8477E0015498}" destId="{65C35503-ECE4-4D4B-B34A-33F6A614ACB5}" srcOrd="0" destOrd="0" presId="urn:microsoft.com/office/officeart/2005/8/layout/list1"/>
    <dgm:cxn modelId="{66E57767-A6E8-45E7-B9D2-A60692D246C2}" srcId="{5920F0CE-AB9C-46F2-9C66-425EF235C412}" destId="{1B1C8DB6-87C6-4393-BA9C-8477E0015498}" srcOrd="1" destOrd="0" parTransId="{D24D9164-3370-49D2-A833-26DDD4C3A79F}" sibTransId="{65559134-7C60-4A6E-AEC0-6F3FF2EDB47E}"/>
    <dgm:cxn modelId="{010BB765-D43B-4AFF-B77C-41F7BC8D43D6}" srcId="{6FB919EC-83FD-44F7-9829-CAD2E9B62EA4}" destId="{2A228030-0823-46D4-BABD-E952CD28EFBA}" srcOrd="0" destOrd="0" parTransId="{C6353CCD-D681-43BF-8045-2CCCF12525EB}" sibTransId="{867C2CB0-F0B5-46F4-A6C1-6F889A60C32B}"/>
    <dgm:cxn modelId="{AC325687-DE48-435C-AD8B-FEBFB35C9E7C}" type="presOf" srcId="{992A3C06-2821-448B-8C1D-8CA3D1217FC6}" destId="{974C1F6B-410D-41EF-9B3F-9927D3E2B0AC}" srcOrd="0" destOrd="0" presId="urn:microsoft.com/office/officeart/2005/8/layout/list1"/>
    <dgm:cxn modelId="{7D152748-E341-4455-9F1F-AA3D6ABEA5F6}" type="presOf" srcId="{1B72B3A1-075C-4FBB-B6B1-B2757027D607}" destId="{319AAE6F-60F4-43BA-ACBB-DB41B01C6136}" srcOrd="0" destOrd="0" presId="urn:microsoft.com/office/officeart/2005/8/layout/list1"/>
    <dgm:cxn modelId="{23583865-0261-4BC6-890D-98D4ECA6340E}" srcId="{5920F0CE-AB9C-46F2-9C66-425EF235C412}" destId="{6FB919EC-83FD-44F7-9829-CAD2E9B62EA4}" srcOrd="2" destOrd="0" parTransId="{3FD40051-0A48-4537-99CB-A0C069D093AF}" sibTransId="{2C1F105E-7A46-4140-9A20-EFC33347A878}"/>
    <dgm:cxn modelId="{67B2E019-26BB-4929-98C0-A64018B98AEE}" type="presOf" srcId="{1B1C8DB6-87C6-4393-BA9C-8477E0015498}" destId="{732E1E8A-7DA4-4D22-A98E-A868A73B86E1}" srcOrd="1" destOrd="0" presId="urn:microsoft.com/office/officeart/2005/8/layout/list1"/>
    <dgm:cxn modelId="{6A0853B5-1EAF-46F8-8231-034C56A4C095}" type="presOf" srcId="{5920F0CE-AB9C-46F2-9C66-425EF235C412}" destId="{927FE00D-F625-4449-85CF-C0014A7619A8}" srcOrd="0" destOrd="0" presId="urn:microsoft.com/office/officeart/2005/8/layout/list1"/>
    <dgm:cxn modelId="{1552F76E-6B8A-4B86-8D4A-EA4CAF326C17}" type="presOf" srcId="{A554C4B9-B96A-4895-963B-E8824ECE2FB9}" destId="{13E065E1-1796-4A59-A083-5D8F3440571F}" srcOrd="0" destOrd="0" presId="urn:microsoft.com/office/officeart/2005/8/layout/list1"/>
    <dgm:cxn modelId="{F043BD66-3ED9-4ED3-A92E-C72DC8146999}" type="presOf" srcId="{6FB919EC-83FD-44F7-9829-CAD2E9B62EA4}" destId="{208CD587-46E7-4AF2-A53E-AB093FC227ED}" srcOrd="1" destOrd="0" presId="urn:microsoft.com/office/officeart/2005/8/layout/list1"/>
    <dgm:cxn modelId="{C70EFED0-84CC-4754-8EF0-EAC41EB10342}" srcId="{5920F0CE-AB9C-46F2-9C66-425EF235C412}" destId="{A554C4B9-B96A-4895-963B-E8824ECE2FB9}" srcOrd="3" destOrd="0" parTransId="{DF9493C7-2196-4807-ABD4-D5617DF773ED}" sibTransId="{E815907F-C402-4DF7-82CA-0EFA643059DF}"/>
    <dgm:cxn modelId="{18D0A1D7-A59B-40C7-BF5C-1A2F0E81B5C1}" srcId="{5920F0CE-AB9C-46F2-9C66-425EF235C412}" destId="{B4F90A5C-AB9A-4E47-8582-3611A07B9F3E}" srcOrd="0" destOrd="0" parTransId="{99D8A0D6-2885-4EE3-ADAF-63BDA9FB2478}" sibTransId="{B92440E4-E8CF-4C96-AD9F-89D9EDB4EF02}"/>
    <dgm:cxn modelId="{CF674915-FC64-445F-A3DA-89976E5DDCB6}" type="presOf" srcId="{6FB919EC-83FD-44F7-9829-CAD2E9B62EA4}" destId="{3E045370-7D03-4319-A197-5B5C39F5B1B0}" srcOrd="0" destOrd="0" presId="urn:microsoft.com/office/officeart/2005/8/layout/list1"/>
    <dgm:cxn modelId="{27F4088B-1B55-49FD-9602-D7C378397295}" type="presOf" srcId="{A554C4B9-B96A-4895-963B-E8824ECE2FB9}" destId="{0C4999EB-6D6F-4B16-B311-5354F85E4CA5}" srcOrd="1" destOrd="0" presId="urn:microsoft.com/office/officeart/2005/8/layout/list1"/>
    <dgm:cxn modelId="{DBA5467A-B7D1-4825-B1B6-5A000C1273A3}" type="presParOf" srcId="{927FE00D-F625-4449-85CF-C0014A7619A8}" destId="{2B919156-8663-43FA-9137-5D9DC2F59021}" srcOrd="0" destOrd="0" presId="urn:microsoft.com/office/officeart/2005/8/layout/list1"/>
    <dgm:cxn modelId="{30C0D8D6-C39D-4738-85D3-DF1F6CD4131B}" type="presParOf" srcId="{2B919156-8663-43FA-9137-5D9DC2F59021}" destId="{0D1EF7CA-AFF3-4638-BA86-EF549D3344AA}" srcOrd="0" destOrd="0" presId="urn:microsoft.com/office/officeart/2005/8/layout/list1"/>
    <dgm:cxn modelId="{2D4E7974-2448-47C8-86EC-972E5F786671}" type="presParOf" srcId="{2B919156-8663-43FA-9137-5D9DC2F59021}" destId="{15BDAB52-77DF-47BE-A163-366DCC725FD7}" srcOrd="1" destOrd="0" presId="urn:microsoft.com/office/officeart/2005/8/layout/list1"/>
    <dgm:cxn modelId="{9A8F8627-D307-4D61-AE7A-0A15A23DB649}" type="presParOf" srcId="{927FE00D-F625-4449-85CF-C0014A7619A8}" destId="{DAAFF443-AD48-4306-AF77-4FE8754BAE7B}" srcOrd="1" destOrd="0" presId="urn:microsoft.com/office/officeart/2005/8/layout/list1"/>
    <dgm:cxn modelId="{85DF10CF-0650-4A82-9C1A-10CE4B7DB63A}" type="presParOf" srcId="{927FE00D-F625-4449-85CF-C0014A7619A8}" destId="{4EEFB9DC-6A12-499E-8D34-7FC3C80BCAB6}" srcOrd="2" destOrd="0" presId="urn:microsoft.com/office/officeart/2005/8/layout/list1"/>
    <dgm:cxn modelId="{0DF53BFF-F511-4942-BC0E-0CE2078DDC4F}" type="presParOf" srcId="{927FE00D-F625-4449-85CF-C0014A7619A8}" destId="{E1D402FD-6F74-49F6-8FC0-16490B82C45C}" srcOrd="3" destOrd="0" presId="urn:microsoft.com/office/officeart/2005/8/layout/list1"/>
    <dgm:cxn modelId="{0B1730B6-1FA5-4759-86A9-11035C7394D4}" type="presParOf" srcId="{927FE00D-F625-4449-85CF-C0014A7619A8}" destId="{720FD6DA-4CDB-4690-8373-92D979042B3B}" srcOrd="4" destOrd="0" presId="urn:microsoft.com/office/officeart/2005/8/layout/list1"/>
    <dgm:cxn modelId="{820A9E8B-DE5D-46C5-B13D-BC18F9EDB5DC}" type="presParOf" srcId="{720FD6DA-4CDB-4690-8373-92D979042B3B}" destId="{65C35503-ECE4-4D4B-B34A-33F6A614ACB5}" srcOrd="0" destOrd="0" presId="urn:microsoft.com/office/officeart/2005/8/layout/list1"/>
    <dgm:cxn modelId="{3772359E-967B-4EE0-9D5E-3DFED3B2E56E}" type="presParOf" srcId="{720FD6DA-4CDB-4690-8373-92D979042B3B}" destId="{732E1E8A-7DA4-4D22-A98E-A868A73B86E1}" srcOrd="1" destOrd="0" presId="urn:microsoft.com/office/officeart/2005/8/layout/list1"/>
    <dgm:cxn modelId="{7D3273A9-6E22-4667-82D2-9000C1E6C1BE}" type="presParOf" srcId="{927FE00D-F625-4449-85CF-C0014A7619A8}" destId="{AC0635B0-EE21-457F-9E5D-A12D5D8AE8E9}" srcOrd="5" destOrd="0" presId="urn:microsoft.com/office/officeart/2005/8/layout/list1"/>
    <dgm:cxn modelId="{3D315A7D-693D-495D-A776-DE8AA6C4ACD1}" type="presParOf" srcId="{927FE00D-F625-4449-85CF-C0014A7619A8}" destId="{319AAE6F-60F4-43BA-ACBB-DB41B01C6136}" srcOrd="6" destOrd="0" presId="urn:microsoft.com/office/officeart/2005/8/layout/list1"/>
    <dgm:cxn modelId="{96BEBBA8-ADF6-4BB8-842B-8D214DA52E5B}" type="presParOf" srcId="{927FE00D-F625-4449-85CF-C0014A7619A8}" destId="{AC1F9853-6AB0-4FB1-8A98-8CBC8F71A941}" srcOrd="7" destOrd="0" presId="urn:microsoft.com/office/officeart/2005/8/layout/list1"/>
    <dgm:cxn modelId="{979F8230-93B1-4E70-A5EE-099D25364F81}" type="presParOf" srcId="{927FE00D-F625-4449-85CF-C0014A7619A8}" destId="{3DFAB20C-3F94-4B46-8D3F-DC04EF3F7618}" srcOrd="8" destOrd="0" presId="urn:microsoft.com/office/officeart/2005/8/layout/list1"/>
    <dgm:cxn modelId="{71544677-9F90-4475-9C76-2B862D348B88}" type="presParOf" srcId="{3DFAB20C-3F94-4B46-8D3F-DC04EF3F7618}" destId="{3E045370-7D03-4319-A197-5B5C39F5B1B0}" srcOrd="0" destOrd="0" presId="urn:microsoft.com/office/officeart/2005/8/layout/list1"/>
    <dgm:cxn modelId="{5F285D8E-A888-4CAC-9846-655BCB10251A}" type="presParOf" srcId="{3DFAB20C-3F94-4B46-8D3F-DC04EF3F7618}" destId="{208CD587-46E7-4AF2-A53E-AB093FC227ED}" srcOrd="1" destOrd="0" presId="urn:microsoft.com/office/officeart/2005/8/layout/list1"/>
    <dgm:cxn modelId="{30D0DA73-4AEC-4867-A88C-F86115A9F543}" type="presParOf" srcId="{927FE00D-F625-4449-85CF-C0014A7619A8}" destId="{FC81CE95-DE9F-4BE0-88D3-5FB980D01EAD}" srcOrd="9" destOrd="0" presId="urn:microsoft.com/office/officeart/2005/8/layout/list1"/>
    <dgm:cxn modelId="{E72752ED-988E-42D7-973C-04EC835FA884}" type="presParOf" srcId="{927FE00D-F625-4449-85CF-C0014A7619A8}" destId="{5AFFB89E-212D-4C0B-8F2E-3AC693CC24C0}" srcOrd="10" destOrd="0" presId="urn:microsoft.com/office/officeart/2005/8/layout/list1"/>
    <dgm:cxn modelId="{8CC4D853-15BD-4222-A55C-C5C04E539F1C}" type="presParOf" srcId="{927FE00D-F625-4449-85CF-C0014A7619A8}" destId="{353AFEEC-C7A7-4DB5-B598-1FA05937C756}" srcOrd="11" destOrd="0" presId="urn:microsoft.com/office/officeart/2005/8/layout/list1"/>
    <dgm:cxn modelId="{843FC6CF-7577-4B31-9E10-699EF846E736}" type="presParOf" srcId="{927FE00D-F625-4449-85CF-C0014A7619A8}" destId="{F4957F1F-6F9E-40F3-9A4B-19DB3B8895F2}" srcOrd="12" destOrd="0" presId="urn:microsoft.com/office/officeart/2005/8/layout/list1"/>
    <dgm:cxn modelId="{6C212248-F65B-45F4-9573-F83E172466EC}" type="presParOf" srcId="{F4957F1F-6F9E-40F3-9A4B-19DB3B8895F2}" destId="{13E065E1-1796-4A59-A083-5D8F3440571F}" srcOrd="0" destOrd="0" presId="urn:microsoft.com/office/officeart/2005/8/layout/list1"/>
    <dgm:cxn modelId="{4AEC571B-4A4C-4278-B07F-C86E83AF182C}" type="presParOf" srcId="{F4957F1F-6F9E-40F3-9A4B-19DB3B8895F2}" destId="{0C4999EB-6D6F-4B16-B311-5354F85E4CA5}" srcOrd="1" destOrd="0" presId="urn:microsoft.com/office/officeart/2005/8/layout/list1"/>
    <dgm:cxn modelId="{5F3BFB03-E013-458C-8036-F098DC9E7174}" type="presParOf" srcId="{927FE00D-F625-4449-85CF-C0014A7619A8}" destId="{8959474F-432C-4FDE-9251-777F35C7DD4F}" srcOrd="13" destOrd="0" presId="urn:microsoft.com/office/officeart/2005/8/layout/list1"/>
    <dgm:cxn modelId="{A3EB0A0B-A265-403D-B770-A8D793AF6819}" type="presParOf" srcId="{927FE00D-F625-4449-85CF-C0014A7619A8}" destId="{18452B91-836C-49C6-B517-4B95BFC3C705}" srcOrd="14" destOrd="0" presId="urn:microsoft.com/office/officeart/2005/8/layout/list1"/>
    <dgm:cxn modelId="{A03D0E83-01A9-4486-96BD-4712DCC2E333}" type="presParOf" srcId="{927FE00D-F625-4449-85CF-C0014A7619A8}" destId="{DBF4FF56-7F67-4383-8080-BF4FC26465A7}" srcOrd="15" destOrd="0" presId="urn:microsoft.com/office/officeart/2005/8/layout/list1"/>
    <dgm:cxn modelId="{92C13A6E-7D44-4C06-86B0-F2DA2614F20F}" type="presParOf" srcId="{927FE00D-F625-4449-85CF-C0014A7619A8}" destId="{156C3988-3BCC-495D-B5F8-6703D013C3D1}" srcOrd="16" destOrd="0" presId="urn:microsoft.com/office/officeart/2005/8/layout/list1"/>
    <dgm:cxn modelId="{342AAAB7-CD31-4243-BB25-2C3380E8DCB4}" type="presParOf" srcId="{156C3988-3BCC-495D-B5F8-6703D013C3D1}" destId="{B4230A35-0EFD-4100-9942-5E788A5AB02C}" srcOrd="0" destOrd="0" presId="urn:microsoft.com/office/officeart/2005/8/layout/list1"/>
    <dgm:cxn modelId="{B538E308-D1A8-47A9-80FF-2CFE007815A4}" type="presParOf" srcId="{156C3988-3BCC-495D-B5F8-6703D013C3D1}" destId="{3C3B460D-FED0-456B-9CD8-E10C11E2F4E5}" srcOrd="1" destOrd="0" presId="urn:microsoft.com/office/officeart/2005/8/layout/list1"/>
    <dgm:cxn modelId="{F486F175-EF56-4A73-A74D-6137A36A9D6D}" type="presParOf" srcId="{927FE00D-F625-4449-85CF-C0014A7619A8}" destId="{BD9C4CCE-5888-43D4-B17F-3BA9098732F9}" srcOrd="17" destOrd="0" presId="urn:microsoft.com/office/officeart/2005/8/layout/list1"/>
    <dgm:cxn modelId="{5AC4B911-B4AB-4078-89AA-AEF4561E996F}" type="presParOf" srcId="{927FE00D-F625-4449-85CF-C0014A7619A8}" destId="{974C1F6B-410D-41EF-9B3F-9927D3E2B0AC}"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920F0CE-AB9C-46F2-9C66-425EF235C412}"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n-IN"/>
        </a:p>
      </dgm:t>
    </dgm:pt>
    <dgm:pt modelId="{9BCD34CB-9C32-454F-84EE-83849323B829}">
      <dgm:prSet custT="1"/>
      <dgm:spPr/>
      <dgm:t>
        <a:bodyPr/>
        <a:lstStyle/>
        <a:p>
          <a:r>
            <a:rPr lang="en-US" sz="1800" dirty="0" smtClean="0">
              <a:latin typeface="Arial" panose="020B0604020202020204" pitchFamily="34" charset="0"/>
              <a:cs typeface="Arial" panose="020B0604020202020204" pitchFamily="34" charset="0"/>
            </a:rPr>
            <a:t>Has its own AOP that allows you to include basic AOP features into your application.</a:t>
          </a:r>
          <a:endParaRPr lang="en-GB" sz="1800" b="1" dirty="0">
            <a:latin typeface="Arial" panose="020B0604020202020204" pitchFamily="34" charset="0"/>
            <a:cs typeface="Arial" panose="020B0604020202020204" pitchFamily="34" charset="0"/>
          </a:endParaRPr>
        </a:p>
      </dgm:t>
    </dgm:pt>
    <dgm:pt modelId="{4BBD605A-F73F-44D6-BD46-EC32DD4746D9}" type="parTrans" cxnId="{1D856937-9ABB-4461-9BFE-77C432C3593D}">
      <dgm:prSet/>
      <dgm:spPr/>
      <dgm:t>
        <a:bodyPr/>
        <a:lstStyle/>
        <a:p>
          <a:endParaRPr lang="en-GB"/>
        </a:p>
      </dgm:t>
    </dgm:pt>
    <dgm:pt modelId="{75E0F6FE-37F9-49AB-92E0-1524380E9441}" type="sibTrans" cxnId="{1D856937-9ABB-4461-9BFE-77C432C3593D}">
      <dgm:prSet/>
      <dgm:spPr/>
      <dgm:t>
        <a:bodyPr/>
        <a:lstStyle/>
        <a:p>
          <a:endParaRPr lang="en-GB"/>
        </a:p>
      </dgm:t>
    </dgm:pt>
    <dgm:pt modelId="{6ACA732B-02E3-4CDB-93BB-16CE5997C308}">
      <dgm:prSet custT="1"/>
      <dgm:spPr/>
      <dgm:t>
        <a:bodyPr/>
        <a:lstStyle/>
        <a:p>
          <a:r>
            <a:rPr lang="en-US" sz="1800" dirty="0" smtClean="0">
              <a:latin typeface="Arial" panose="020B0604020202020204" pitchFamily="34" charset="0"/>
              <a:cs typeface="Arial" panose="020B0604020202020204" pitchFamily="34" charset="0"/>
            </a:rPr>
            <a:t>Is proxy-pattern based and configured at run time.</a:t>
          </a:r>
          <a:endParaRPr lang="en-GB" sz="1800" b="1" dirty="0">
            <a:latin typeface="Arial" panose="020B0604020202020204" pitchFamily="34" charset="0"/>
            <a:cs typeface="Arial" panose="020B0604020202020204" pitchFamily="34" charset="0"/>
          </a:endParaRPr>
        </a:p>
      </dgm:t>
    </dgm:pt>
    <dgm:pt modelId="{EAD1AD9B-5E8F-47EF-8E5D-2994459BDFFC}" type="parTrans" cxnId="{CC2D6B61-DEA3-4581-99A0-71D6656C7568}">
      <dgm:prSet/>
      <dgm:spPr/>
      <dgm:t>
        <a:bodyPr/>
        <a:lstStyle/>
        <a:p>
          <a:endParaRPr lang="en-GB"/>
        </a:p>
      </dgm:t>
    </dgm:pt>
    <dgm:pt modelId="{5483FC15-19FA-4BCF-93AF-36B374D6450B}" type="sibTrans" cxnId="{CC2D6B61-DEA3-4581-99A0-71D6656C7568}">
      <dgm:prSet/>
      <dgm:spPr/>
      <dgm:t>
        <a:bodyPr/>
        <a:lstStyle/>
        <a:p>
          <a:endParaRPr lang="en-GB"/>
        </a:p>
      </dgm:t>
    </dgm:pt>
    <dgm:pt modelId="{F360B69E-27EF-4BA7-B17A-41FC87ED2AEA}">
      <dgm:prSet custT="1"/>
      <dgm:spPr/>
      <dgm:t>
        <a:bodyPr/>
        <a:lstStyle/>
        <a:p>
          <a:r>
            <a:rPr lang="en-US" sz="1800" dirty="0" smtClean="0">
              <a:latin typeface="Arial" panose="020B0604020202020204" pitchFamily="34" charset="0"/>
              <a:cs typeface="Arial" panose="020B0604020202020204" pitchFamily="34" charset="0"/>
            </a:rPr>
            <a:t>Is designed to enrich any object that is created and configured by the Spring container. </a:t>
          </a:r>
          <a:endParaRPr lang="en-GB" sz="1800" b="1" dirty="0">
            <a:latin typeface="Arial" panose="020B0604020202020204" pitchFamily="34" charset="0"/>
            <a:cs typeface="Arial" panose="020B0604020202020204" pitchFamily="34" charset="0"/>
          </a:endParaRPr>
        </a:p>
      </dgm:t>
    </dgm:pt>
    <dgm:pt modelId="{5897488D-D6F8-492D-9779-4E3EDA1157B1}" type="parTrans" cxnId="{3CB9E1B1-E0A6-4616-8F60-68D5CF24DA0E}">
      <dgm:prSet/>
      <dgm:spPr/>
      <dgm:t>
        <a:bodyPr/>
        <a:lstStyle/>
        <a:p>
          <a:endParaRPr lang="en-GB"/>
        </a:p>
      </dgm:t>
    </dgm:pt>
    <dgm:pt modelId="{73FCCCF0-6D2D-4511-A5A1-3FF4A3699A0A}" type="sibTrans" cxnId="{3CB9E1B1-E0A6-4616-8F60-68D5CF24DA0E}">
      <dgm:prSet/>
      <dgm:spPr/>
      <dgm:t>
        <a:bodyPr/>
        <a:lstStyle/>
        <a:p>
          <a:endParaRPr lang="en-GB"/>
        </a:p>
      </dgm:t>
    </dgm:pt>
    <dgm:pt modelId="{7DC5E700-6A1F-4B1B-BE3F-D1D1CD8D2084}">
      <dgm:prSet custT="1"/>
      <dgm:spPr/>
      <dgm:t>
        <a:bodyPr/>
        <a:lstStyle/>
        <a:p>
          <a:r>
            <a:rPr lang="en-US" sz="1800" dirty="0" err="1" smtClean="0">
              <a:latin typeface="Arial" panose="020B0604020202020204" pitchFamily="34" charset="0"/>
              <a:cs typeface="Arial" panose="020B0604020202020204" pitchFamily="34" charset="0"/>
            </a:rPr>
            <a:t>AspectJ</a:t>
          </a:r>
          <a:r>
            <a:rPr lang="en-US" sz="1800" dirty="0" smtClean="0">
              <a:latin typeface="Arial" panose="020B0604020202020204" pitchFamily="34" charset="0"/>
              <a:cs typeface="Arial" panose="020B0604020202020204" pitchFamily="34" charset="0"/>
            </a:rPr>
            <a:t> is another AOP framework that can be integrated with Spring Framework Version 1.2 onwards.</a:t>
          </a:r>
          <a:endParaRPr lang="en-GB" sz="1800" b="1" dirty="0">
            <a:latin typeface="Arial" panose="020B0604020202020204" pitchFamily="34" charset="0"/>
            <a:cs typeface="Arial" panose="020B0604020202020204" pitchFamily="34" charset="0"/>
          </a:endParaRPr>
        </a:p>
      </dgm:t>
    </dgm:pt>
    <dgm:pt modelId="{EA3C5554-C65E-4CEB-B9B9-3C23DD085E34}" type="parTrans" cxnId="{80CEEA3F-181E-4E67-9130-E41B65E0EEA2}">
      <dgm:prSet/>
      <dgm:spPr/>
      <dgm:t>
        <a:bodyPr/>
        <a:lstStyle/>
        <a:p>
          <a:endParaRPr lang="en-GB"/>
        </a:p>
      </dgm:t>
    </dgm:pt>
    <dgm:pt modelId="{F23953EA-03D4-4172-92BE-5856EAD54338}" type="sibTrans" cxnId="{80CEEA3F-181E-4E67-9130-E41B65E0EEA2}">
      <dgm:prSet/>
      <dgm:spPr/>
      <dgm:t>
        <a:bodyPr/>
        <a:lstStyle/>
        <a:p>
          <a:endParaRPr lang="en-GB"/>
        </a:p>
      </dgm:t>
    </dgm:pt>
    <dgm:pt modelId="{927FE00D-F625-4449-85CF-C0014A7619A8}" type="pres">
      <dgm:prSet presAssocID="{5920F0CE-AB9C-46F2-9C66-425EF235C412}" presName="linear" presStyleCnt="0">
        <dgm:presLayoutVars>
          <dgm:dir/>
          <dgm:animLvl val="lvl"/>
          <dgm:resizeHandles val="exact"/>
        </dgm:presLayoutVars>
      </dgm:prSet>
      <dgm:spPr/>
      <dgm:t>
        <a:bodyPr/>
        <a:lstStyle/>
        <a:p>
          <a:endParaRPr lang="en-IN"/>
        </a:p>
      </dgm:t>
    </dgm:pt>
    <dgm:pt modelId="{50EB3743-0D0A-4E44-A93C-4C2BC9D2BFF8}" type="pres">
      <dgm:prSet presAssocID="{9BCD34CB-9C32-454F-84EE-83849323B829}" presName="parentLin" presStyleCnt="0"/>
      <dgm:spPr/>
      <dgm:t>
        <a:bodyPr/>
        <a:lstStyle/>
        <a:p>
          <a:endParaRPr lang="en-GB"/>
        </a:p>
      </dgm:t>
    </dgm:pt>
    <dgm:pt modelId="{5272E99C-DD1B-411A-BF6B-6A6AC1890BD0}" type="pres">
      <dgm:prSet presAssocID="{9BCD34CB-9C32-454F-84EE-83849323B829}" presName="parentLeftMargin" presStyleLbl="node1" presStyleIdx="0" presStyleCnt="4"/>
      <dgm:spPr/>
      <dgm:t>
        <a:bodyPr/>
        <a:lstStyle/>
        <a:p>
          <a:endParaRPr lang="en-GB"/>
        </a:p>
      </dgm:t>
    </dgm:pt>
    <dgm:pt modelId="{5FEFE95E-DC32-42F8-BA8B-8361842FF552}" type="pres">
      <dgm:prSet presAssocID="{9BCD34CB-9C32-454F-84EE-83849323B829}" presName="parentText" presStyleLbl="node1" presStyleIdx="0" presStyleCnt="4" custScaleX="133100" custScaleY="75132">
        <dgm:presLayoutVars>
          <dgm:chMax val="0"/>
          <dgm:bulletEnabled val="1"/>
        </dgm:presLayoutVars>
      </dgm:prSet>
      <dgm:spPr/>
      <dgm:t>
        <a:bodyPr/>
        <a:lstStyle/>
        <a:p>
          <a:endParaRPr lang="en-GB"/>
        </a:p>
      </dgm:t>
    </dgm:pt>
    <dgm:pt modelId="{435289E9-7B68-4C9B-A201-47BD073BC293}" type="pres">
      <dgm:prSet presAssocID="{9BCD34CB-9C32-454F-84EE-83849323B829}" presName="negativeSpace" presStyleCnt="0"/>
      <dgm:spPr/>
      <dgm:t>
        <a:bodyPr/>
        <a:lstStyle/>
        <a:p>
          <a:endParaRPr lang="en-GB"/>
        </a:p>
      </dgm:t>
    </dgm:pt>
    <dgm:pt modelId="{C85433D9-2311-4A9C-A95A-66B1C50C8A20}" type="pres">
      <dgm:prSet presAssocID="{9BCD34CB-9C32-454F-84EE-83849323B829}" presName="childText" presStyleLbl="conFgAcc1" presStyleIdx="0" presStyleCnt="4">
        <dgm:presLayoutVars>
          <dgm:bulletEnabled val="1"/>
        </dgm:presLayoutVars>
      </dgm:prSet>
      <dgm:spPr/>
      <dgm:t>
        <a:bodyPr/>
        <a:lstStyle/>
        <a:p>
          <a:endParaRPr lang="en-GB"/>
        </a:p>
      </dgm:t>
    </dgm:pt>
    <dgm:pt modelId="{F963A507-4492-4710-9F0D-B0E24AC50591}" type="pres">
      <dgm:prSet presAssocID="{75E0F6FE-37F9-49AB-92E0-1524380E9441}" presName="spaceBetweenRectangles" presStyleCnt="0"/>
      <dgm:spPr/>
      <dgm:t>
        <a:bodyPr/>
        <a:lstStyle/>
        <a:p>
          <a:endParaRPr lang="en-GB"/>
        </a:p>
      </dgm:t>
    </dgm:pt>
    <dgm:pt modelId="{E77C7284-297B-4176-B957-C89349EE443C}" type="pres">
      <dgm:prSet presAssocID="{6ACA732B-02E3-4CDB-93BB-16CE5997C308}" presName="parentLin" presStyleCnt="0"/>
      <dgm:spPr/>
      <dgm:t>
        <a:bodyPr/>
        <a:lstStyle/>
        <a:p>
          <a:endParaRPr lang="en-GB"/>
        </a:p>
      </dgm:t>
    </dgm:pt>
    <dgm:pt modelId="{C87EA6A2-0178-4A5C-B27F-3425F5C89EEE}" type="pres">
      <dgm:prSet presAssocID="{6ACA732B-02E3-4CDB-93BB-16CE5997C308}" presName="parentLeftMargin" presStyleLbl="node1" presStyleIdx="0" presStyleCnt="4"/>
      <dgm:spPr/>
      <dgm:t>
        <a:bodyPr/>
        <a:lstStyle/>
        <a:p>
          <a:endParaRPr lang="en-GB"/>
        </a:p>
      </dgm:t>
    </dgm:pt>
    <dgm:pt modelId="{EE24FE76-B32A-4755-9A9B-892590FA0CC5}" type="pres">
      <dgm:prSet presAssocID="{6ACA732B-02E3-4CDB-93BB-16CE5997C308}" presName="parentText" presStyleLbl="node1" presStyleIdx="1" presStyleCnt="4" custScaleX="133100" custScaleY="75132">
        <dgm:presLayoutVars>
          <dgm:chMax val="0"/>
          <dgm:bulletEnabled val="1"/>
        </dgm:presLayoutVars>
      </dgm:prSet>
      <dgm:spPr/>
      <dgm:t>
        <a:bodyPr/>
        <a:lstStyle/>
        <a:p>
          <a:endParaRPr lang="en-GB"/>
        </a:p>
      </dgm:t>
    </dgm:pt>
    <dgm:pt modelId="{C0E53076-D875-4955-B709-B58EDD2F088D}" type="pres">
      <dgm:prSet presAssocID="{6ACA732B-02E3-4CDB-93BB-16CE5997C308}" presName="negativeSpace" presStyleCnt="0"/>
      <dgm:spPr/>
      <dgm:t>
        <a:bodyPr/>
        <a:lstStyle/>
        <a:p>
          <a:endParaRPr lang="en-GB"/>
        </a:p>
      </dgm:t>
    </dgm:pt>
    <dgm:pt modelId="{57C97B67-C3B3-4E1F-A17E-9821115228F3}" type="pres">
      <dgm:prSet presAssocID="{6ACA732B-02E3-4CDB-93BB-16CE5997C308}" presName="childText" presStyleLbl="conFgAcc1" presStyleIdx="1" presStyleCnt="4">
        <dgm:presLayoutVars>
          <dgm:bulletEnabled val="1"/>
        </dgm:presLayoutVars>
      </dgm:prSet>
      <dgm:spPr/>
      <dgm:t>
        <a:bodyPr/>
        <a:lstStyle/>
        <a:p>
          <a:endParaRPr lang="en-GB"/>
        </a:p>
      </dgm:t>
    </dgm:pt>
    <dgm:pt modelId="{E4C36987-C1AC-4440-B5FD-BF14AFCC68B2}" type="pres">
      <dgm:prSet presAssocID="{5483FC15-19FA-4BCF-93AF-36B374D6450B}" presName="spaceBetweenRectangles" presStyleCnt="0"/>
      <dgm:spPr/>
      <dgm:t>
        <a:bodyPr/>
        <a:lstStyle/>
        <a:p>
          <a:endParaRPr lang="en-GB"/>
        </a:p>
      </dgm:t>
    </dgm:pt>
    <dgm:pt modelId="{CED92EC5-9B27-49CF-AAD8-CEBFDAEA1A76}" type="pres">
      <dgm:prSet presAssocID="{F360B69E-27EF-4BA7-B17A-41FC87ED2AEA}" presName="parentLin" presStyleCnt="0"/>
      <dgm:spPr/>
      <dgm:t>
        <a:bodyPr/>
        <a:lstStyle/>
        <a:p>
          <a:endParaRPr lang="en-GB"/>
        </a:p>
      </dgm:t>
    </dgm:pt>
    <dgm:pt modelId="{58AD05F9-3A02-4647-A82C-B0D844F48953}" type="pres">
      <dgm:prSet presAssocID="{F360B69E-27EF-4BA7-B17A-41FC87ED2AEA}" presName="parentLeftMargin" presStyleLbl="node1" presStyleIdx="1" presStyleCnt="4"/>
      <dgm:spPr/>
      <dgm:t>
        <a:bodyPr/>
        <a:lstStyle/>
        <a:p>
          <a:endParaRPr lang="en-GB"/>
        </a:p>
      </dgm:t>
    </dgm:pt>
    <dgm:pt modelId="{1DA7E8ED-2830-4694-ABD2-752B9BDE688D}" type="pres">
      <dgm:prSet presAssocID="{F360B69E-27EF-4BA7-B17A-41FC87ED2AEA}" presName="parentText" presStyleLbl="node1" presStyleIdx="2" presStyleCnt="4" custScaleX="133100" custScaleY="75132">
        <dgm:presLayoutVars>
          <dgm:chMax val="0"/>
          <dgm:bulletEnabled val="1"/>
        </dgm:presLayoutVars>
      </dgm:prSet>
      <dgm:spPr/>
      <dgm:t>
        <a:bodyPr/>
        <a:lstStyle/>
        <a:p>
          <a:endParaRPr lang="en-GB"/>
        </a:p>
      </dgm:t>
    </dgm:pt>
    <dgm:pt modelId="{99B55F41-CE98-4B67-981E-3A370CD1D121}" type="pres">
      <dgm:prSet presAssocID="{F360B69E-27EF-4BA7-B17A-41FC87ED2AEA}" presName="negativeSpace" presStyleCnt="0"/>
      <dgm:spPr/>
      <dgm:t>
        <a:bodyPr/>
        <a:lstStyle/>
        <a:p>
          <a:endParaRPr lang="en-GB"/>
        </a:p>
      </dgm:t>
    </dgm:pt>
    <dgm:pt modelId="{7220E524-2CA8-4B08-9626-DA0051E0BBE0}" type="pres">
      <dgm:prSet presAssocID="{F360B69E-27EF-4BA7-B17A-41FC87ED2AEA}" presName="childText" presStyleLbl="conFgAcc1" presStyleIdx="2" presStyleCnt="4">
        <dgm:presLayoutVars>
          <dgm:bulletEnabled val="1"/>
        </dgm:presLayoutVars>
      </dgm:prSet>
      <dgm:spPr/>
      <dgm:t>
        <a:bodyPr/>
        <a:lstStyle/>
        <a:p>
          <a:endParaRPr lang="en-GB"/>
        </a:p>
      </dgm:t>
    </dgm:pt>
    <dgm:pt modelId="{0DE456C8-0A56-4D3C-B320-BFF443EFEFC8}" type="pres">
      <dgm:prSet presAssocID="{73FCCCF0-6D2D-4511-A5A1-3FF4A3699A0A}" presName="spaceBetweenRectangles" presStyleCnt="0"/>
      <dgm:spPr/>
      <dgm:t>
        <a:bodyPr/>
        <a:lstStyle/>
        <a:p>
          <a:endParaRPr lang="en-GB"/>
        </a:p>
      </dgm:t>
    </dgm:pt>
    <dgm:pt modelId="{77DAB4E8-DAC6-46DA-91D3-003C0D14B914}" type="pres">
      <dgm:prSet presAssocID="{7DC5E700-6A1F-4B1B-BE3F-D1D1CD8D2084}" presName="parentLin" presStyleCnt="0"/>
      <dgm:spPr/>
      <dgm:t>
        <a:bodyPr/>
        <a:lstStyle/>
        <a:p>
          <a:endParaRPr lang="en-GB"/>
        </a:p>
      </dgm:t>
    </dgm:pt>
    <dgm:pt modelId="{AED4601B-3E78-4269-889C-6FBED04610ED}" type="pres">
      <dgm:prSet presAssocID="{7DC5E700-6A1F-4B1B-BE3F-D1D1CD8D2084}" presName="parentLeftMargin" presStyleLbl="node1" presStyleIdx="2" presStyleCnt="4"/>
      <dgm:spPr/>
      <dgm:t>
        <a:bodyPr/>
        <a:lstStyle/>
        <a:p>
          <a:endParaRPr lang="en-GB"/>
        </a:p>
      </dgm:t>
    </dgm:pt>
    <dgm:pt modelId="{FBB39206-9363-4EBC-B029-F083DC68FB42}" type="pres">
      <dgm:prSet presAssocID="{7DC5E700-6A1F-4B1B-BE3F-D1D1CD8D2084}" presName="parentText" presStyleLbl="node1" presStyleIdx="3" presStyleCnt="4" custScaleX="133100" custScaleY="75132">
        <dgm:presLayoutVars>
          <dgm:chMax val="0"/>
          <dgm:bulletEnabled val="1"/>
        </dgm:presLayoutVars>
      </dgm:prSet>
      <dgm:spPr/>
      <dgm:t>
        <a:bodyPr/>
        <a:lstStyle/>
        <a:p>
          <a:endParaRPr lang="en-GB"/>
        </a:p>
      </dgm:t>
    </dgm:pt>
    <dgm:pt modelId="{D6EFD909-D772-43E3-8392-B652EC2E3AEF}" type="pres">
      <dgm:prSet presAssocID="{7DC5E700-6A1F-4B1B-BE3F-D1D1CD8D2084}" presName="negativeSpace" presStyleCnt="0"/>
      <dgm:spPr/>
      <dgm:t>
        <a:bodyPr/>
        <a:lstStyle/>
        <a:p>
          <a:endParaRPr lang="en-GB"/>
        </a:p>
      </dgm:t>
    </dgm:pt>
    <dgm:pt modelId="{D417DDA7-EB27-4002-994E-BECD95A18CEE}" type="pres">
      <dgm:prSet presAssocID="{7DC5E700-6A1F-4B1B-BE3F-D1D1CD8D2084}" presName="childText" presStyleLbl="conFgAcc1" presStyleIdx="3" presStyleCnt="4">
        <dgm:presLayoutVars>
          <dgm:bulletEnabled val="1"/>
        </dgm:presLayoutVars>
      </dgm:prSet>
      <dgm:spPr/>
      <dgm:t>
        <a:bodyPr/>
        <a:lstStyle/>
        <a:p>
          <a:endParaRPr lang="en-GB"/>
        </a:p>
      </dgm:t>
    </dgm:pt>
  </dgm:ptLst>
  <dgm:cxnLst>
    <dgm:cxn modelId="{5530F3A2-0250-469A-A5CD-8C0325D52158}" type="presOf" srcId="{9BCD34CB-9C32-454F-84EE-83849323B829}" destId="{5FEFE95E-DC32-42F8-BA8B-8361842FF552}" srcOrd="1" destOrd="0" presId="urn:microsoft.com/office/officeart/2005/8/layout/list1"/>
    <dgm:cxn modelId="{BFB14D5D-64F5-4EBB-8899-E3DE2101CB95}" type="presOf" srcId="{5920F0CE-AB9C-46F2-9C66-425EF235C412}" destId="{927FE00D-F625-4449-85CF-C0014A7619A8}" srcOrd="0" destOrd="0" presId="urn:microsoft.com/office/officeart/2005/8/layout/list1"/>
    <dgm:cxn modelId="{7180E530-DF4B-4350-8492-9E9E27481875}" type="presOf" srcId="{F360B69E-27EF-4BA7-B17A-41FC87ED2AEA}" destId="{1DA7E8ED-2830-4694-ABD2-752B9BDE688D}" srcOrd="1" destOrd="0" presId="urn:microsoft.com/office/officeart/2005/8/layout/list1"/>
    <dgm:cxn modelId="{BB516BCF-28DA-4372-8DF2-CD2900EEC41C}" type="presOf" srcId="{6ACA732B-02E3-4CDB-93BB-16CE5997C308}" destId="{C87EA6A2-0178-4A5C-B27F-3425F5C89EEE}" srcOrd="0" destOrd="0" presId="urn:microsoft.com/office/officeart/2005/8/layout/list1"/>
    <dgm:cxn modelId="{5E1000CE-C792-4C96-BFB8-F75FB19D5C4C}" type="presOf" srcId="{9BCD34CB-9C32-454F-84EE-83849323B829}" destId="{5272E99C-DD1B-411A-BF6B-6A6AC1890BD0}" srcOrd="0" destOrd="0" presId="urn:microsoft.com/office/officeart/2005/8/layout/list1"/>
    <dgm:cxn modelId="{D5B6DDF3-40C2-4AC0-8155-0465DFFAFAC3}" type="presOf" srcId="{7DC5E700-6A1F-4B1B-BE3F-D1D1CD8D2084}" destId="{AED4601B-3E78-4269-889C-6FBED04610ED}" srcOrd="0" destOrd="0" presId="urn:microsoft.com/office/officeart/2005/8/layout/list1"/>
    <dgm:cxn modelId="{CC2D6B61-DEA3-4581-99A0-71D6656C7568}" srcId="{5920F0CE-AB9C-46F2-9C66-425EF235C412}" destId="{6ACA732B-02E3-4CDB-93BB-16CE5997C308}" srcOrd="1" destOrd="0" parTransId="{EAD1AD9B-5E8F-47EF-8E5D-2994459BDFFC}" sibTransId="{5483FC15-19FA-4BCF-93AF-36B374D6450B}"/>
    <dgm:cxn modelId="{7FBEFFAF-BCEB-40E5-A6B9-0F3046F9FEC2}" type="presOf" srcId="{6ACA732B-02E3-4CDB-93BB-16CE5997C308}" destId="{EE24FE76-B32A-4755-9A9B-892590FA0CC5}" srcOrd="1" destOrd="0" presId="urn:microsoft.com/office/officeart/2005/8/layout/list1"/>
    <dgm:cxn modelId="{3CB9E1B1-E0A6-4616-8F60-68D5CF24DA0E}" srcId="{5920F0CE-AB9C-46F2-9C66-425EF235C412}" destId="{F360B69E-27EF-4BA7-B17A-41FC87ED2AEA}" srcOrd="2" destOrd="0" parTransId="{5897488D-D6F8-492D-9779-4E3EDA1157B1}" sibTransId="{73FCCCF0-6D2D-4511-A5A1-3FF4A3699A0A}"/>
    <dgm:cxn modelId="{1D856937-9ABB-4461-9BFE-77C432C3593D}" srcId="{5920F0CE-AB9C-46F2-9C66-425EF235C412}" destId="{9BCD34CB-9C32-454F-84EE-83849323B829}" srcOrd="0" destOrd="0" parTransId="{4BBD605A-F73F-44D6-BD46-EC32DD4746D9}" sibTransId="{75E0F6FE-37F9-49AB-92E0-1524380E9441}"/>
    <dgm:cxn modelId="{80CEEA3F-181E-4E67-9130-E41B65E0EEA2}" srcId="{5920F0CE-AB9C-46F2-9C66-425EF235C412}" destId="{7DC5E700-6A1F-4B1B-BE3F-D1D1CD8D2084}" srcOrd="3" destOrd="0" parTransId="{EA3C5554-C65E-4CEB-B9B9-3C23DD085E34}" sibTransId="{F23953EA-03D4-4172-92BE-5856EAD54338}"/>
    <dgm:cxn modelId="{FDACEB5D-0200-4B47-A85D-89A71405B641}" type="presOf" srcId="{7DC5E700-6A1F-4B1B-BE3F-D1D1CD8D2084}" destId="{FBB39206-9363-4EBC-B029-F083DC68FB42}" srcOrd="1" destOrd="0" presId="urn:microsoft.com/office/officeart/2005/8/layout/list1"/>
    <dgm:cxn modelId="{CB469157-3B5C-4070-BD0D-AAEE432A4B4E}" type="presOf" srcId="{F360B69E-27EF-4BA7-B17A-41FC87ED2AEA}" destId="{58AD05F9-3A02-4647-A82C-B0D844F48953}" srcOrd="0" destOrd="0" presId="urn:microsoft.com/office/officeart/2005/8/layout/list1"/>
    <dgm:cxn modelId="{F0CAB3DE-241C-41B3-9332-4B8D2E0A2EF3}" type="presParOf" srcId="{927FE00D-F625-4449-85CF-C0014A7619A8}" destId="{50EB3743-0D0A-4E44-A93C-4C2BC9D2BFF8}" srcOrd="0" destOrd="0" presId="urn:microsoft.com/office/officeart/2005/8/layout/list1"/>
    <dgm:cxn modelId="{62E3699E-336C-4F89-9B0B-4DEA3197B4BE}" type="presParOf" srcId="{50EB3743-0D0A-4E44-A93C-4C2BC9D2BFF8}" destId="{5272E99C-DD1B-411A-BF6B-6A6AC1890BD0}" srcOrd="0" destOrd="0" presId="urn:microsoft.com/office/officeart/2005/8/layout/list1"/>
    <dgm:cxn modelId="{8221B92C-6BCC-4635-B796-9ABFF07BE837}" type="presParOf" srcId="{50EB3743-0D0A-4E44-A93C-4C2BC9D2BFF8}" destId="{5FEFE95E-DC32-42F8-BA8B-8361842FF552}" srcOrd="1" destOrd="0" presId="urn:microsoft.com/office/officeart/2005/8/layout/list1"/>
    <dgm:cxn modelId="{CBDF0ACE-1EDE-425F-AE11-60468D8FECF6}" type="presParOf" srcId="{927FE00D-F625-4449-85CF-C0014A7619A8}" destId="{435289E9-7B68-4C9B-A201-47BD073BC293}" srcOrd="1" destOrd="0" presId="urn:microsoft.com/office/officeart/2005/8/layout/list1"/>
    <dgm:cxn modelId="{F1EE19EB-BB95-46E6-BD54-50DD2E11D932}" type="presParOf" srcId="{927FE00D-F625-4449-85CF-C0014A7619A8}" destId="{C85433D9-2311-4A9C-A95A-66B1C50C8A20}" srcOrd="2" destOrd="0" presId="urn:microsoft.com/office/officeart/2005/8/layout/list1"/>
    <dgm:cxn modelId="{CCBF09FE-B317-415B-95CA-4891EA5CCAD1}" type="presParOf" srcId="{927FE00D-F625-4449-85CF-C0014A7619A8}" destId="{F963A507-4492-4710-9F0D-B0E24AC50591}" srcOrd="3" destOrd="0" presId="urn:microsoft.com/office/officeart/2005/8/layout/list1"/>
    <dgm:cxn modelId="{43F4F062-FE32-4054-9A2F-F5CEC22E8D85}" type="presParOf" srcId="{927FE00D-F625-4449-85CF-C0014A7619A8}" destId="{E77C7284-297B-4176-B957-C89349EE443C}" srcOrd="4" destOrd="0" presId="urn:microsoft.com/office/officeart/2005/8/layout/list1"/>
    <dgm:cxn modelId="{5321FB5A-16EC-4076-A53C-E1DD4E561D97}" type="presParOf" srcId="{E77C7284-297B-4176-B957-C89349EE443C}" destId="{C87EA6A2-0178-4A5C-B27F-3425F5C89EEE}" srcOrd="0" destOrd="0" presId="urn:microsoft.com/office/officeart/2005/8/layout/list1"/>
    <dgm:cxn modelId="{F230F47E-2F8D-4D69-9C5B-9DC141760837}" type="presParOf" srcId="{E77C7284-297B-4176-B957-C89349EE443C}" destId="{EE24FE76-B32A-4755-9A9B-892590FA0CC5}" srcOrd="1" destOrd="0" presId="urn:microsoft.com/office/officeart/2005/8/layout/list1"/>
    <dgm:cxn modelId="{7E7808D3-E89E-407F-BD3F-89C9593CA360}" type="presParOf" srcId="{927FE00D-F625-4449-85CF-C0014A7619A8}" destId="{C0E53076-D875-4955-B709-B58EDD2F088D}" srcOrd="5" destOrd="0" presId="urn:microsoft.com/office/officeart/2005/8/layout/list1"/>
    <dgm:cxn modelId="{C70F6F90-1C1A-4877-BBAF-CEDD0D614529}" type="presParOf" srcId="{927FE00D-F625-4449-85CF-C0014A7619A8}" destId="{57C97B67-C3B3-4E1F-A17E-9821115228F3}" srcOrd="6" destOrd="0" presId="urn:microsoft.com/office/officeart/2005/8/layout/list1"/>
    <dgm:cxn modelId="{8429ACA3-F4E7-4B1A-8623-C3B1689C2CD2}" type="presParOf" srcId="{927FE00D-F625-4449-85CF-C0014A7619A8}" destId="{E4C36987-C1AC-4440-B5FD-BF14AFCC68B2}" srcOrd="7" destOrd="0" presId="urn:microsoft.com/office/officeart/2005/8/layout/list1"/>
    <dgm:cxn modelId="{82DFA46C-DC5F-48D7-A495-3D2A24019C49}" type="presParOf" srcId="{927FE00D-F625-4449-85CF-C0014A7619A8}" destId="{CED92EC5-9B27-49CF-AAD8-CEBFDAEA1A76}" srcOrd="8" destOrd="0" presId="urn:microsoft.com/office/officeart/2005/8/layout/list1"/>
    <dgm:cxn modelId="{9A5E86CC-D0EC-4AC2-B791-5175C0B77063}" type="presParOf" srcId="{CED92EC5-9B27-49CF-AAD8-CEBFDAEA1A76}" destId="{58AD05F9-3A02-4647-A82C-B0D844F48953}" srcOrd="0" destOrd="0" presId="urn:microsoft.com/office/officeart/2005/8/layout/list1"/>
    <dgm:cxn modelId="{28B8939B-B00D-4E3A-8E7C-4ECAD2AA2D27}" type="presParOf" srcId="{CED92EC5-9B27-49CF-AAD8-CEBFDAEA1A76}" destId="{1DA7E8ED-2830-4694-ABD2-752B9BDE688D}" srcOrd="1" destOrd="0" presId="urn:microsoft.com/office/officeart/2005/8/layout/list1"/>
    <dgm:cxn modelId="{65EFE2C3-D137-495B-9E12-26D8F659C685}" type="presParOf" srcId="{927FE00D-F625-4449-85CF-C0014A7619A8}" destId="{99B55F41-CE98-4B67-981E-3A370CD1D121}" srcOrd="9" destOrd="0" presId="urn:microsoft.com/office/officeart/2005/8/layout/list1"/>
    <dgm:cxn modelId="{00CB04A5-6DBF-42C2-BABA-67013029D46D}" type="presParOf" srcId="{927FE00D-F625-4449-85CF-C0014A7619A8}" destId="{7220E524-2CA8-4B08-9626-DA0051E0BBE0}" srcOrd="10" destOrd="0" presId="urn:microsoft.com/office/officeart/2005/8/layout/list1"/>
    <dgm:cxn modelId="{8986D19D-8D3F-470B-94AB-8CE253E5E530}" type="presParOf" srcId="{927FE00D-F625-4449-85CF-C0014A7619A8}" destId="{0DE456C8-0A56-4D3C-B320-BFF443EFEFC8}" srcOrd="11" destOrd="0" presId="urn:microsoft.com/office/officeart/2005/8/layout/list1"/>
    <dgm:cxn modelId="{D4969F49-079E-48BC-8089-BE154FFF5461}" type="presParOf" srcId="{927FE00D-F625-4449-85CF-C0014A7619A8}" destId="{77DAB4E8-DAC6-46DA-91D3-003C0D14B914}" srcOrd="12" destOrd="0" presId="urn:microsoft.com/office/officeart/2005/8/layout/list1"/>
    <dgm:cxn modelId="{0131F55C-3FDC-4D14-84F7-CBB3263C0F81}" type="presParOf" srcId="{77DAB4E8-DAC6-46DA-91D3-003C0D14B914}" destId="{AED4601B-3E78-4269-889C-6FBED04610ED}" srcOrd="0" destOrd="0" presId="urn:microsoft.com/office/officeart/2005/8/layout/list1"/>
    <dgm:cxn modelId="{44B8E978-3E4D-4026-82BB-F2B13936A9C6}" type="presParOf" srcId="{77DAB4E8-DAC6-46DA-91D3-003C0D14B914}" destId="{FBB39206-9363-4EBC-B029-F083DC68FB42}" srcOrd="1" destOrd="0" presId="urn:microsoft.com/office/officeart/2005/8/layout/list1"/>
    <dgm:cxn modelId="{DED9F301-A97D-4429-B3DA-89A5FC675450}" type="presParOf" srcId="{927FE00D-F625-4449-85CF-C0014A7619A8}" destId="{D6EFD909-D772-43E3-8392-B652EC2E3AEF}" srcOrd="13" destOrd="0" presId="urn:microsoft.com/office/officeart/2005/8/layout/list1"/>
    <dgm:cxn modelId="{143E7990-41CD-4F4B-84B5-6163442821C2}" type="presParOf" srcId="{927FE00D-F625-4449-85CF-C0014A7619A8}" destId="{D417DDA7-EB27-4002-994E-BECD95A18CEE}"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8EF7F97-DCC3-4572-92DD-FE245EE07B32}" type="doc">
      <dgm:prSet loTypeId="urn:microsoft.com/office/officeart/2005/8/layout/vList2" loCatId="list" qsTypeId="urn:microsoft.com/office/officeart/2005/8/quickstyle/3d1" qsCatId="3D" csTypeId="urn:microsoft.com/office/officeart/2005/8/colors/accent2_2" csCatId="accent2" phldr="1"/>
      <dgm:spPr/>
      <dgm:t>
        <a:bodyPr/>
        <a:lstStyle/>
        <a:p>
          <a:endParaRPr lang="en-GB"/>
        </a:p>
      </dgm:t>
    </dgm:pt>
    <dgm:pt modelId="{EF8A4E7D-639F-46BF-8DF7-40E97E418A39}">
      <dgm:prSet custT="1"/>
      <dgm:spPr/>
      <dgm:t>
        <a:bodyPr/>
        <a:lstStyle/>
        <a:p>
          <a:r>
            <a:rPr lang="en-US" sz="1800" b="1" smtClean="0">
              <a:latin typeface="Arial" panose="020B0604020202020204" pitchFamily="34" charset="0"/>
              <a:cs typeface="Arial" panose="020B0604020202020204" pitchFamily="34" charset="0"/>
            </a:rPr>
            <a:t>Spring Framework Advices are written in Java</a:t>
          </a:r>
          <a:endParaRPr lang="en-GB" sz="1800" b="1">
            <a:latin typeface="Arial" panose="020B0604020202020204" pitchFamily="34" charset="0"/>
            <a:cs typeface="Arial" panose="020B0604020202020204" pitchFamily="34" charset="0"/>
          </a:endParaRPr>
        </a:p>
      </dgm:t>
    </dgm:pt>
    <dgm:pt modelId="{A93B5918-0A69-4191-A7AF-15548A63E7B9}" type="parTrans" cxnId="{35451BBA-F86B-4E4F-BD6D-CFF68BD8E52F}">
      <dgm:prSet/>
      <dgm:spPr/>
      <dgm:t>
        <a:bodyPr/>
        <a:lstStyle/>
        <a:p>
          <a:endParaRPr lang="en-GB" sz="1800">
            <a:latin typeface="Arial" panose="020B0604020202020204" pitchFamily="34" charset="0"/>
            <a:cs typeface="Arial" panose="020B0604020202020204" pitchFamily="34" charset="0"/>
          </a:endParaRPr>
        </a:p>
      </dgm:t>
    </dgm:pt>
    <dgm:pt modelId="{BD2D648C-A644-42A8-89AB-638FE5F52B06}" type="sibTrans" cxnId="{35451BBA-F86B-4E4F-BD6D-CFF68BD8E52F}">
      <dgm:prSet/>
      <dgm:spPr/>
      <dgm:t>
        <a:bodyPr/>
        <a:lstStyle/>
        <a:p>
          <a:endParaRPr lang="en-GB" sz="1800">
            <a:latin typeface="Arial" panose="020B0604020202020204" pitchFamily="34" charset="0"/>
            <a:cs typeface="Arial" panose="020B0604020202020204" pitchFamily="34" charset="0"/>
          </a:endParaRPr>
        </a:p>
      </dgm:t>
    </dgm:pt>
    <dgm:pt modelId="{25271CCC-1767-4B25-AA5A-3B268648554C}">
      <dgm:prSet custT="1"/>
      <dgm:spPr/>
      <dgm:t>
        <a:bodyPr anchor="ctr"/>
        <a:lstStyle/>
        <a:p>
          <a:r>
            <a:rPr lang="en-US" sz="1800" dirty="0" smtClean="0">
              <a:latin typeface="Arial" panose="020B0604020202020204" pitchFamily="34" charset="0"/>
              <a:cs typeface="Arial" panose="020B0604020202020204" pitchFamily="34" charset="0"/>
            </a:rPr>
            <a:t>Advices are written in standard Java classes within Spring Framework. </a:t>
          </a:r>
          <a:endParaRPr lang="en-GB" sz="1800" dirty="0">
            <a:latin typeface="Arial" panose="020B0604020202020204" pitchFamily="34" charset="0"/>
            <a:cs typeface="Arial" panose="020B0604020202020204" pitchFamily="34" charset="0"/>
          </a:endParaRPr>
        </a:p>
      </dgm:t>
    </dgm:pt>
    <dgm:pt modelId="{E07A9B13-9737-4072-936A-A88C83192B74}" type="parTrans" cxnId="{FBCA4ABD-88F2-43D6-854F-DD572EB19A53}">
      <dgm:prSet/>
      <dgm:spPr/>
      <dgm:t>
        <a:bodyPr/>
        <a:lstStyle/>
        <a:p>
          <a:endParaRPr lang="en-GB" sz="1800">
            <a:latin typeface="Arial" panose="020B0604020202020204" pitchFamily="34" charset="0"/>
            <a:cs typeface="Arial" panose="020B0604020202020204" pitchFamily="34" charset="0"/>
          </a:endParaRPr>
        </a:p>
      </dgm:t>
    </dgm:pt>
    <dgm:pt modelId="{38C6E49E-7C5D-482D-B9D1-F793A2D1ADA6}" type="sibTrans" cxnId="{FBCA4ABD-88F2-43D6-854F-DD572EB19A53}">
      <dgm:prSet/>
      <dgm:spPr/>
      <dgm:t>
        <a:bodyPr/>
        <a:lstStyle/>
        <a:p>
          <a:endParaRPr lang="en-GB" sz="1800">
            <a:latin typeface="Arial" panose="020B0604020202020204" pitchFamily="34" charset="0"/>
            <a:cs typeface="Arial" panose="020B0604020202020204" pitchFamily="34" charset="0"/>
          </a:endParaRPr>
        </a:p>
      </dgm:t>
    </dgm:pt>
    <dgm:pt modelId="{25859046-6A81-4824-93DE-F3D2F6F029E4}">
      <dgm:prSet custT="1"/>
      <dgm:spPr/>
      <dgm:t>
        <a:bodyPr anchor="ctr"/>
        <a:lstStyle/>
        <a:p>
          <a:r>
            <a:rPr lang="en-US" sz="1800" dirty="0" smtClean="0">
              <a:latin typeface="Arial" panose="020B0604020202020204" pitchFamily="34" charset="0"/>
              <a:cs typeface="Arial" panose="020B0604020202020204" pitchFamily="34" charset="0"/>
            </a:rPr>
            <a:t>You can use the same Integrated Development Environment (IDE) that you use for your standard Java development.</a:t>
          </a:r>
          <a:endParaRPr lang="en-GB" sz="1800" dirty="0">
            <a:latin typeface="Arial" panose="020B0604020202020204" pitchFamily="34" charset="0"/>
            <a:cs typeface="Arial" panose="020B0604020202020204" pitchFamily="34" charset="0"/>
          </a:endParaRPr>
        </a:p>
      </dgm:t>
    </dgm:pt>
    <dgm:pt modelId="{6DF7B8D4-3CCE-4FA6-BA3D-99C150EF16B9}" type="parTrans" cxnId="{7191BBD4-4D2B-467B-B2F4-6C582D634CD9}">
      <dgm:prSet/>
      <dgm:spPr/>
      <dgm:t>
        <a:bodyPr/>
        <a:lstStyle/>
        <a:p>
          <a:endParaRPr lang="en-GB" sz="1800">
            <a:latin typeface="Arial" panose="020B0604020202020204" pitchFamily="34" charset="0"/>
            <a:cs typeface="Arial" panose="020B0604020202020204" pitchFamily="34" charset="0"/>
          </a:endParaRPr>
        </a:p>
      </dgm:t>
    </dgm:pt>
    <dgm:pt modelId="{C918F839-46D7-4C66-9DDE-3C4C7A8F7014}" type="sibTrans" cxnId="{7191BBD4-4D2B-467B-B2F4-6C582D634CD9}">
      <dgm:prSet/>
      <dgm:spPr/>
      <dgm:t>
        <a:bodyPr/>
        <a:lstStyle/>
        <a:p>
          <a:endParaRPr lang="en-GB" sz="1800">
            <a:latin typeface="Arial" panose="020B0604020202020204" pitchFamily="34" charset="0"/>
            <a:cs typeface="Arial" panose="020B0604020202020204" pitchFamily="34" charset="0"/>
          </a:endParaRPr>
        </a:p>
      </dgm:t>
    </dgm:pt>
    <dgm:pt modelId="{3A514BCD-9B90-4D40-B46E-E66F46A13640}">
      <dgm:prSet custT="1"/>
      <dgm:spPr/>
      <dgm:t>
        <a:bodyPr/>
        <a:lstStyle/>
        <a:p>
          <a:r>
            <a:rPr lang="en-US" sz="1800" b="1" dirty="0" smtClean="0">
              <a:latin typeface="Arial" panose="020B0604020202020204" pitchFamily="34" charset="0"/>
              <a:cs typeface="Arial" panose="020B0604020202020204" pitchFamily="34" charset="0"/>
            </a:rPr>
            <a:t>Spring Framework Advices Objects at Run Time</a:t>
          </a:r>
          <a:endParaRPr lang="en-GB" sz="1800" b="1" dirty="0">
            <a:latin typeface="Arial" panose="020B0604020202020204" pitchFamily="34" charset="0"/>
            <a:cs typeface="Arial" panose="020B0604020202020204" pitchFamily="34" charset="0"/>
          </a:endParaRPr>
        </a:p>
      </dgm:t>
    </dgm:pt>
    <dgm:pt modelId="{DF2140AE-539C-48AD-8CA9-73D7591E1B9F}" type="parTrans" cxnId="{FE198A25-CAEF-4E84-9C18-4DA26C2D7DA1}">
      <dgm:prSet/>
      <dgm:spPr/>
      <dgm:t>
        <a:bodyPr/>
        <a:lstStyle/>
        <a:p>
          <a:endParaRPr lang="en-GB" sz="1800">
            <a:latin typeface="Arial" panose="020B0604020202020204" pitchFamily="34" charset="0"/>
            <a:cs typeface="Arial" panose="020B0604020202020204" pitchFamily="34" charset="0"/>
          </a:endParaRPr>
        </a:p>
      </dgm:t>
    </dgm:pt>
    <dgm:pt modelId="{1C8B294E-2F00-4143-B439-4E9E8F3A6937}" type="sibTrans" cxnId="{FE198A25-CAEF-4E84-9C18-4DA26C2D7DA1}">
      <dgm:prSet/>
      <dgm:spPr/>
      <dgm:t>
        <a:bodyPr/>
        <a:lstStyle/>
        <a:p>
          <a:endParaRPr lang="en-GB" sz="1800">
            <a:latin typeface="Arial" panose="020B0604020202020204" pitchFamily="34" charset="0"/>
            <a:cs typeface="Arial" panose="020B0604020202020204" pitchFamily="34" charset="0"/>
          </a:endParaRPr>
        </a:p>
      </dgm:t>
    </dgm:pt>
    <dgm:pt modelId="{CE818CE5-58FA-4F5E-913B-7FFF80D04FCC}">
      <dgm:prSet custT="1"/>
      <dgm:spPr/>
      <dgm:t>
        <a:bodyPr anchor="ctr"/>
        <a:lstStyle/>
        <a:p>
          <a:r>
            <a:rPr lang="en-US" sz="1800" dirty="0" smtClean="0">
              <a:latin typeface="Arial" panose="020B0604020202020204" pitchFamily="34" charset="0"/>
              <a:cs typeface="Arial" panose="020B0604020202020204" pitchFamily="34" charset="0"/>
            </a:rPr>
            <a:t>Advices are used to call aspect methods only at run time. </a:t>
          </a:r>
          <a:endParaRPr lang="en-GB" sz="1800" dirty="0">
            <a:latin typeface="Arial" panose="020B0604020202020204" pitchFamily="34" charset="0"/>
            <a:cs typeface="Arial" panose="020B0604020202020204" pitchFamily="34" charset="0"/>
          </a:endParaRPr>
        </a:p>
      </dgm:t>
    </dgm:pt>
    <dgm:pt modelId="{36DAB05E-4320-4E96-BC82-F581084F1DD2}" type="parTrans" cxnId="{D5A2C670-00B3-4DD2-BA4A-A09698F6E242}">
      <dgm:prSet/>
      <dgm:spPr/>
      <dgm:t>
        <a:bodyPr/>
        <a:lstStyle/>
        <a:p>
          <a:endParaRPr lang="en-GB" sz="1800">
            <a:latin typeface="Arial" panose="020B0604020202020204" pitchFamily="34" charset="0"/>
            <a:cs typeface="Arial" panose="020B0604020202020204" pitchFamily="34" charset="0"/>
          </a:endParaRPr>
        </a:p>
      </dgm:t>
    </dgm:pt>
    <dgm:pt modelId="{414DA2CE-9CF3-46A1-A5D4-8B5572352C18}" type="sibTrans" cxnId="{D5A2C670-00B3-4DD2-BA4A-A09698F6E242}">
      <dgm:prSet/>
      <dgm:spPr/>
      <dgm:t>
        <a:bodyPr/>
        <a:lstStyle/>
        <a:p>
          <a:endParaRPr lang="en-GB" sz="1800">
            <a:latin typeface="Arial" panose="020B0604020202020204" pitchFamily="34" charset="0"/>
            <a:cs typeface="Arial" panose="020B0604020202020204" pitchFamily="34" charset="0"/>
          </a:endParaRPr>
        </a:p>
      </dgm:t>
    </dgm:pt>
    <dgm:pt modelId="{1550E277-B299-4A67-8DB1-B323F54C58D0}">
      <dgm:prSet custT="1"/>
      <dgm:spPr/>
      <dgm:t>
        <a:bodyPr/>
        <a:lstStyle/>
        <a:p>
          <a:r>
            <a:rPr lang="en-US" sz="1800" b="1" dirty="0" smtClean="0">
              <a:latin typeface="Arial" panose="020B0604020202020204" pitchFamily="34" charset="0"/>
              <a:cs typeface="Arial" panose="020B0604020202020204" pitchFamily="34" charset="0"/>
            </a:rPr>
            <a:t>AOP Proxies</a:t>
          </a:r>
          <a:endParaRPr lang="en-GB" sz="1800" b="1" dirty="0">
            <a:latin typeface="Arial" panose="020B0604020202020204" pitchFamily="34" charset="0"/>
            <a:cs typeface="Arial" panose="020B0604020202020204" pitchFamily="34" charset="0"/>
          </a:endParaRPr>
        </a:p>
      </dgm:t>
    </dgm:pt>
    <dgm:pt modelId="{10F753B1-4B1C-4D79-B270-9A600756620D}" type="parTrans" cxnId="{47E5FC1C-618A-40ED-A87E-B1338D34706A}">
      <dgm:prSet/>
      <dgm:spPr/>
      <dgm:t>
        <a:bodyPr/>
        <a:lstStyle/>
        <a:p>
          <a:endParaRPr lang="en-GB" sz="1800">
            <a:latin typeface="Arial" panose="020B0604020202020204" pitchFamily="34" charset="0"/>
            <a:cs typeface="Arial" panose="020B0604020202020204" pitchFamily="34" charset="0"/>
          </a:endParaRPr>
        </a:p>
      </dgm:t>
    </dgm:pt>
    <dgm:pt modelId="{45E27B78-9EE3-42CC-936F-C59B74F2CC8B}" type="sibTrans" cxnId="{47E5FC1C-618A-40ED-A87E-B1338D34706A}">
      <dgm:prSet/>
      <dgm:spPr/>
      <dgm:t>
        <a:bodyPr/>
        <a:lstStyle/>
        <a:p>
          <a:endParaRPr lang="en-GB" sz="1800">
            <a:latin typeface="Arial" panose="020B0604020202020204" pitchFamily="34" charset="0"/>
            <a:cs typeface="Arial" panose="020B0604020202020204" pitchFamily="34" charset="0"/>
          </a:endParaRPr>
        </a:p>
      </dgm:t>
    </dgm:pt>
    <dgm:pt modelId="{AC7672EF-DA5D-4B55-910B-35496B6EF166}">
      <dgm:prSet custT="1"/>
      <dgm:spPr/>
      <dgm:t>
        <a:bodyPr anchor="ctr"/>
        <a:lstStyle/>
        <a:p>
          <a:r>
            <a:rPr lang="en-US" sz="1800" dirty="0" smtClean="0">
              <a:latin typeface="Arial" panose="020B0604020202020204" pitchFamily="34" charset="0"/>
              <a:cs typeface="Arial" panose="020B0604020202020204" pitchFamily="34" charset="0"/>
            </a:rPr>
            <a:t>The classes in the main code of your application developed using this framework contain references to object proxies. </a:t>
          </a:r>
          <a:endParaRPr lang="en-GB" sz="1800" dirty="0">
            <a:latin typeface="Arial" panose="020B0604020202020204" pitchFamily="34" charset="0"/>
            <a:cs typeface="Arial" panose="020B0604020202020204" pitchFamily="34" charset="0"/>
          </a:endParaRPr>
        </a:p>
      </dgm:t>
    </dgm:pt>
    <dgm:pt modelId="{3EF1C973-CFD5-489E-ADCA-21E581C1D700}" type="parTrans" cxnId="{B330BFC8-8EE1-4630-B73D-84713FCD210F}">
      <dgm:prSet/>
      <dgm:spPr/>
      <dgm:t>
        <a:bodyPr/>
        <a:lstStyle/>
        <a:p>
          <a:endParaRPr lang="en-GB" sz="1800">
            <a:latin typeface="Arial" panose="020B0604020202020204" pitchFamily="34" charset="0"/>
            <a:cs typeface="Arial" panose="020B0604020202020204" pitchFamily="34" charset="0"/>
          </a:endParaRPr>
        </a:p>
      </dgm:t>
    </dgm:pt>
    <dgm:pt modelId="{3701D913-1C96-4509-9193-7AC7AFDE6982}" type="sibTrans" cxnId="{B330BFC8-8EE1-4630-B73D-84713FCD210F}">
      <dgm:prSet/>
      <dgm:spPr/>
      <dgm:t>
        <a:bodyPr/>
        <a:lstStyle/>
        <a:p>
          <a:endParaRPr lang="en-GB" sz="1800">
            <a:latin typeface="Arial" panose="020B0604020202020204" pitchFamily="34" charset="0"/>
            <a:cs typeface="Arial" panose="020B0604020202020204" pitchFamily="34" charset="0"/>
          </a:endParaRPr>
        </a:p>
      </dgm:t>
    </dgm:pt>
    <dgm:pt modelId="{37827A3F-E48C-409A-8B77-AF578142D696}">
      <dgm:prSet custT="1"/>
      <dgm:spPr/>
      <dgm:t>
        <a:bodyPr anchor="ctr"/>
        <a:lstStyle/>
        <a:p>
          <a:r>
            <a:rPr lang="en-US" sz="1800" dirty="0" smtClean="0">
              <a:latin typeface="Arial" panose="020B0604020202020204" pitchFamily="34" charset="0"/>
              <a:cs typeface="Arial" panose="020B0604020202020204" pitchFamily="34" charset="0"/>
            </a:rPr>
            <a:t>Spring AOP Framework Advices objects only at run time to implement the new behavior being inserted. </a:t>
          </a:r>
          <a:endParaRPr lang="en-GB" sz="1800" dirty="0">
            <a:latin typeface="Arial" panose="020B0604020202020204" pitchFamily="34" charset="0"/>
            <a:cs typeface="Arial" panose="020B0604020202020204" pitchFamily="34" charset="0"/>
          </a:endParaRPr>
        </a:p>
      </dgm:t>
    </dgm:pt>
    <dgm:pt modelId="{830F2AD9-9B23-4C90-81ED-3062A8F24080}" type="parTrans" cxnId="{9E304229-06FC-475A-9947-95557A27BA13}">
      <dgm:prSet/>
      <dgm:spPr/>
      <dgm:t>
        <a:bodyPr/>
        <a:lstStyle/>
        <a:p>
          <a:endParaRPr lang="en-GB" sz="1800">
            <a:latin typeface="Arial" panose="020B0604020202020204" pitchFamily="34" charset="0"/>
            <a:cs typeface="Arial" panose="020B0604020202020204" pitchFamily="34" charset="0"/>
          </a:endParaRPr>
        </a:p>
      </dgm:t>
    </dgm:pt>
    <dgm:pt modelId="{87E45F3B-B68B-4221-8078-75190F39BC5D}" type="sibTrans" cxnId="{9E304229-06FC-475A-9947-95557A27BA13}">
      <dgm:prSet/>
      <dgm:spPr/>
      <dgm:t>
        <a:bodyPr/>
        <a:lstStyle/>
        <a:p>
          <a:endParaRPr lang="en-GB" sz="1800">
            <a:latin typeface="Arial" panose="020B0604020202020204" pitchFamily="34" charset="0"/>
            <a:cs typeface="Arial" panose="020B0604020202020204" pitchFamily="34" charset="0"/>
          </a:endParaRPr>
        </a:p>
      </dgm:t>
    </dgm:pt>
    <dgm:pt modelId="{2764FC6E-AEF8-432F-94AA-F2A13FD638F7}">
      <dgm:prSet custT="1"/>
      <dgm:spPr/>
      <dgm:t>
        <a:bodyPr anchor="ctr"/>
        <a:lstStyle/>
        <a:p>
          <a:r>
            <a:rPr lang="en-US" sz="1800" dirty="0" smtClean="0">
              <a:latin typeface="Arial" panose="020B0604020202020204" pitchFamily="34" charset="0"/>
              <a:cs typeface="Arial" panose="020B0604020202020204" pitchFamily="34" charset="0"/>
            </a:rPr>
            <a:t>The proxy’s purpose is to delegate all the Advices relevant to the method being executed at run time. </a:t>
          </a:r>
          <a:endParaRPr lang="en-GB" sz="1800" dirty="0">
            <a:latin typeface="Arial" panose="020B0604020202020204" pitchFamily="34" charset="0"/>
            <a:cs typeface="Arial" panose="020B0604020202020204" pitchFamily="34" charset="0"/>
          </a:endParaRPr>
        </a:p>
      </dgm:t>
    </dgm:pt>
    <dgm:pt modelId="{F89A4362-54F1-406E-B369-51F87842B892}" type="parTrans" cxnId="{E6D57558-5C75-420F-A615-9F28CCAD9BF7}">
      <dgm:prSet/>
      <dgm:spPr/>
      <dgm:t>
        <a:bodyPr/>
        <a:lstStyle/>
        <a:p>
          <a:endParaRPr lang="en-GB" sz="1800">
            <a:latin typeface="Arial" panose="020B0604020202020204" pitchFamily="34" charset="0"/>
            <a:cs typeface="Arial" panose="020B0604020202020204" pitchFamily="34" charset="0"/>
          </a:endParaRPr>
        </a:p>
      </dgm:t>
    </dgm:pt>
    <dgm:pt modelId="{6F57CF3E-2408-4F48-ABCE-284806341922}" type="sibTrans" cxnId="{E6D57558-5C75-420F-A615-9F28CCAD9BF7}">
      <dgm:prSet/>
      <dgm:spPr/>
      <dgm:t>
        <a:bodyPr/>
        <a:lstStyle/>
        <a:p>
          <a:endParaRPr lang="en-GB" sz="1800">
            <a:latin typeface="Arial" panose="020B0604020202020204" pitchFamily="34" charset="0"/>
            <a:cs typeface="Arial" panose="020B0604020202020204" pitchFamily="34" charset="0"/>
          </a:endParaRPr>
        </a:p>
      </dgm:t>
    </dgm:pt>
    <dgm:pt modelId="{636949DB-85DA-4187-9D9C-626DDCDBC452}" type="pres">
      <dgm:prSet presAssocID="{E8EF7F97-DCC3-4572-92DD-FE245EE07B32}" presName="linear" presStyleCnt="0">
        <dgm:presLayoutVars>
          <dgm:animLvl val="lvl"/>
          <dgm:resizeHandles val="exact"/>
        </dgm:presLayoutVars>
      </dgm:prSet>
      <dgm:spPr/>
      <dgm:t>
        <a:bodyPr/>
        <a:lstStyle/>
        <a:p>
          <a:endParaRPr lang="en-GB"/>
        </a:p>
      </dgm:t>
    </dgm:pt>
    <dgm:pt modelId="{C6F666CB-913D-43AE-B89F-76CDF9B68B13}" type="pres">
      <dgm:prSet presAssocID="{EF8A4E7D-639F-46BF-8DF7-40E97E418A39}" presName="parentText" presStyleLbl="node1" presStyleIdx="0" presStyleCnt="3" custScaleY="38555" custLinFactNeighborY="1892">
        <dgm:presLayoutVars>
          <dgm:chMax val="0"/>
          <dgm:bulletEnabled val="1"/>
        </dgm:presLayoutVars>
      </dgm:prSet>
      <dgm:spPr/>
      <dgm:t>
        <a:bodyPr/>
        <a:lstStyle/>
        <a:p>
          <a:endParaRPr lang="en-GB"/>
        </a:p>
      </dgm:t>
    </dgm:pt>
    <dgm:pt modelId="{85C5952A-6DE5-4761-A04B-11DBE782B85F}" type="pres">
      <dgm:prSet presAssocID="{EF8A4E7D-639F-46BF-8DF7-40E97E418A39}" presName="childText" presStyleLbl="revTx" presStyleIdx="0" presStyleCnt="3">
        <dgm:presLayoutVars>
          <dgm:bulletEnabled val="1"/>
        </dgm:presLayoutVars>
      </dgm:prSet>
      <dgm:spPr/>
      <dgm:t>
        <a:bodyPr/>
        <a:lstStyle/>
        <a:p>
          <a:endParaRPr lang="en-GB"/>
        </a:p>
      </dgm:t>
    </dgm:pt>
    <dgm:pt modelId="{17406CFA-F301-4FF2-AC45-E9DA7B171B34}" type="pres">
      <dgm:prSet presAssocID="{3A514BCD-9B90-4D40-B46E-E66F46A13640}" presName="parentText" presStyleLbl="node1" presStyleIdx="1" presStyleCnt="3" custScaleY="38555" custLinFactNeighborY="-108">
        <dgm:presLayoutVars>
          <dgm:chMax val="0"/>
          <dgm:bulletEnabled val="1"/>
        </dgm:presLayoutVars>
      </dgm:prSet>
      <dgm:spPr/>
      <dgm:t>
        <a:bodyPr/>
        <a:lstStyle/>
        <a:p>
          <a:endParaRPr lang="en-GB"/>
        </a:p>
      </dgm:t>
    </dgm:pt>
    <dgm:pt modelId="{D3FEC168-4142-45A9-BFA0-69F1D7CAB7E2}" type="pres">
      <dgm:prSet presAssocID="{3A514BCD-9B90-4D40-B46E-E66F46A13640}" presName="childText" presStyleLbl="revTx" presStyleIdx="1" presStyleCnt="3">
        <dgm:presLayoutVars>
          <dgm:bulletEnabled val="1"/>
        </dgm:presLayoutVars>
      </dgm:prSet>
      <dgm:spPr/>
      <dgm:t>
        <a:bodyPr/>
        <a:lstStyle/>
        <a:p>
          <a:endParaRPr lang="en-GB"/>
        </a:p>
      </dgm:t>
    </dgm:pt>
    <dgm:pt modelId="{DB000CAC-AC39-4033-9497-FA3CB713366F}" type="pres">
      <dgm:prSet presAssocID="{1550E277-B299-4A67-8DB1-B323F54C58D0}" presName="parentText" presStyleLbl="node1" presStyleIdx="2" presStyleCnt="3" custScaleY="38555" custLinFactNeighborY="-2109">
        <dgm:presLayoutVars>
          <dgm:chMax val="0"/>
          <dgm:bulletEnabled val="1"/>
        </dgm:presLayoutVars>
      </dgm:prSet>
      <dgm:spPr/>
      <dgm:t>
        <a:bodyPr/>
        <a:lstStyle/>
        <a:p>
          <a:endParaRPr lang="en-GB"/>
        </a:p>
      </dgm:t>
    </dgm:pt>
    <dgm:pt modelId="{942BACAA-612E-45EC-ADE6-22553E1FBD04}" type="pres">
      <dgm:prSet presAssocID="{1550E277-B299-4A67-8DB1-B323F54C58D0}" presName="childText" presStyleLbl="revTx" presStyleIdx="2" presStyleCnt="3">
        <dgm:presLayoutVars>
          <dgm:bulletEnabled val="1"/>
        </dgm:presLayoutVars>
      </dgm:prSet>
      <dgm:spPr/>
      <dgm:t>
        <a:bodyPr/>
        <a:lstStyle/>
        <a:p>
          <a:endParaRPr lang="en-GB"/>
        </a:p>
      </dgm:t>
    </dgm:pt>
  </dgm:ptLst>
  <dgm:cxnLst>
    <dgm:cxn modelId="{877F290A-4AB9-4E5D-BDB4-F438B1E0DA0D}" type="presOf" srcId="{EF8A4E7D-639F-46BF-8DF7-40E97E418A39}" destId="{C6F666CB-913D-43AE-B89F-76CDF9B68B13}" srcOrd="0" destOrd="0" presId="urn:microsoft.com/office/officeart/2005/8/layout/vList2"/>
    <dgm:cxn modelId="{47E5FC1C-618A-40ED-A87E-B1338D34706A}" srcId="{E8EF7F97-DCC3-4572-92DD-FE245EE07B32}" destId="{1550E277-B299-4A67-8DB1-B323F54C58D0}" srcOrd="2" destOrd="0" parTransId="{10F753B1-4B1C-4D79-B270-9A600756620D}" sibTransId="{45E27B78-9EE3-42CC-936F-C59B74F2CC8B}"/>
    <dgm:cxn modelId="{FBCA4ABD-88F2-43D6-854F-DD572EB19A53}" srcId="{EF8A4E7D-639F-46BF-8DF7-40E97E418A39}" destId="{25271CCC-1767-4B25-AA5A-3B268648554C}" srcOrd="0" destOrd="0" parTransId="{E07A9B13-9737-4072-936A-A88C83192B74}" sibTransId="{38C6E49E-7C5D-482D-B9D1-F793A2D1ADA6}"/>
    <dgm:cxn modelId="{3D2AD410-BE91-48BA-85F1-FEF6D47F2A6F}" type="presOf" srcId="{CE818CE5-58FA-4F5E-913B-7FFF80D04FCC}" destId="{D3FEC168-4142-45A9-BFA0-69F1D7CAB7E2}" srcOrd="0" destOrd="1" presId="urn:microsoft.com/office/officeart/2005/8/layout/vList2"/>
    <dgm:cxn modelId="{CC0E0251-564E-460A-8F5A-903A26E713A1}" type="presOf" srcId="{25271CCC-1767-4B25-AA5A-3B268648554C}" destId="{85C5952A-6DE5-4761-A04B-11DBE782B85F}" srcOrd="0" destOrd="0" presId="urn:microsoft.com/office/officeart/2005/8/layout/vList2"/>
    <dgm:cxn modelId="{30AEC3AF-CD93-4140-849D-D4A175598751}" type="presOf" srcId="{3A514BCD-9B90-4D40-B46E-E66F46A13640}" destId="{17406CFA-F301-4FF2-AC45-E9DA7B171B34}" srcOrd="0" destOrd="0" presId="urn:microsoft.com/office/officeart/2005/8/layout/vList2"/>
    <dgm:cxn modelId="{E88AA712-6977-41F2-BC87-85F235CBC077}" type="presOf" srcId="{E8EF7F97-DCC3-4572-92DD-FE245EE07B32}" destId="{636949DB-85DA-4187-9D9C-626DDCDBC452}" srcOrd="0" destOrd="0" presId="urn:microsoft.com/office/officeart/2005/8/layout/vList2"/>
    <dgm:cxn modelId="{FE198A25-CAEF-4E84-9C18-4DA26C2D7DA1}" srcId="{E8EF7F97-DCC3-4572-92DD-FE245EE07B32}" destId="{3A514BCD-9B90-4D40-B46E-E66F46A13640}" srcOrd="1" destOrd="0" parTransId="{DF2140AE-539C-48AD-8CA9-73D7591E1B9F}" sibTransId="{1C8B294E-2F00-4143-B439-4E9E8F3A6937}"/>
    <dgm:cxn modelId="{BE679CC6-D43A-41D3-9983-D458F7D1B442}" type="presOf" srcId="{25859046-6A81-4824-93DE-F3D2F6F029E4}" destId="{85C5952A-6DE5-4761-A04B-11DBE782B85F}" srcOrd="0" destOrd="1" presId="urn:microsoft.com/office/officeart/2005/8/layout/vList2"/>
    <dgm:cxn modelId="{E6D57558-5C75-420F-A615-9F28CCAD9BF7}" srcId="{1550E277-B299-4A67-8DB1-B323F54C58D0}" destId="{2764FC6E-AEF8-432F-94AA-F2A13FD638F7}" srcOrd="1" destOrd="0" parTransId="{F89A4362-54F1-406E-B369-51F87842B892}" sibTransId="{6F57CF3E-2408-4F48-ABCE-284806341922}"/>
    <dgm:cxn modelId="{6E613292-43C2-42AA-96A8-A466CD831AA8}" type="presOf" srcId="{1550E277-B299-4A67-8DB1-B323F54C58D0}" destId="{DB000CAC-AC39-4033-9497-FA3CB713366F}" srcOrd="0" destOrd="0" presId="urn:microsoft.com/office/officeart/2005/8/layout/vList2"/>
    <dgm:cxn modelId="{35451BBA-F86B-4E4F-BD6D-CFF68BD8E52F}" srcId="{E8EF7F97-DCC3-4572-92DD-FE245EE07B32}" destId="{EF8A4E7D-639F-46BF-8DF7-40E97E418A39}" srcOrd="0" destOrd="0" parTransId="{A93B5918-0A69-4191-A7AF-15548A63E7B9}" sibTransId="{BD2D648C-A644-42A8-89AB-638FE5F52B06}"/>
    <dgm:cxn modelId="{78CBC68D-F5A8-4E21-8559-C5200D355635}" type="presOf" srcId="{AC7672EF-DA5D-4B55-910B-35496B6EF166}" destId="{942BACAA-612E-45EC-ADE6-22553E1FBD04}" srcOrd="0" destOrd="0" presId="urn:microsoft.com/office/officeart/2005/8/layout/vList2"/>
    <dgm:cxn modelId="{F3F31386-A04A-4F24-B52A-CA5B4A2B9B8B}" type="presOf" srcId="{2764FC6E-AEF8-432F-94AA-F2A13FD638F7}" destId="{942BACAA-612E-45EC-ADE6-22553E1FBD04}" srcOrd="0" destOrd="1" presId="urn:microsoft.com/office/officeart/2005/8/layout/vList2"/>
    <dgm:cxn modelId="{7191BBD4-4D2B-467B-B2F4-6C582D634CD9}" srcId="{EF8A4E7D-639F-46BF-8DF7-40E97E418A39}" destId="{25859046-6A81-4824-93DE-F3D2F6F029E4}" srcOrd="1" destOrd="0" parTransId="{6DF7B8D4-3CCE-4FA6-BA3D-99C150EF16B9}" sibTransId="{C918F839-46D7-4C66-9DDE-3C4C7A8F7014}"/>
    <dgm:cxn modelId="{5CAF99F5-43A9-4959-95A8-F21B1231F074}" type="presOf" srcId="{37827A3F-E48C-409A-8B77-AF578142D696}" destId="{D3FEC168-4142-45A9-BFA0-69F1D7CAB7E2}" srcOrd="0" destOrd="0" presId="urn:microsoft.com/office/officeart/2005/8/layout/vList2"/>
    <dgm:cxn modelId="{D5A2C670-00B3-4DD2-BA4A-A09698F6E242}" srcId="{3A514BCD-9B90-4D40-B46E-E66F46A13640}" destId="{CE818CE5-58FA-4F5E-913B-7FFF80D04FCC}" srcOrd="1" destOrd="0" parTransId="{36DAB05E-4320-4E96-BC82-F581084F1DD2}" sibTransId="{414DA2CE-9CF3-46A1-A5D4-8B5572352C18}"/>
    <dgm:cxn modelId="{B330BFC8-8EE1-4630-B73D-84713FCD210F}" srcId="{1550E277-B299-4A67-8DB1-B323F54C58D0}" destId="{AC7672EF-DA5D-4B55-910B-35496B6EF166}" srcOrd="0" destOrd="0" parTransId="{3EF1C973-CFD5-489E-ADCA-21E581C1D700}" sibTransId="{3701D913-1C96-4509-9193-7AC7AFDE6982}"/>
    <dgm:cxn modelId="{9E304229-06FC-475A-9947-95557A27BA13}" srcId="{3A514BCD-9B90-4D40-B46E-E66F46A13640}" destId="{37827A3F-E48C-409A-8B77-AF578142D696}" srcOrd="0" destOrd="0" parTransId="{830F2AD9-9B23-4C90-81ED-3062A8F24080}" sibTransId="{87E45F3B-B68B-4221-8078-75190F39BC5D}"/>
    <dgm:cxn modelId="{B9E56CE4-437D-47D1-AB19-CFB048114503}" type="presParOf" srcId="{636949DB-85DA-4187-9D9C-626DDCDBC452}" destId="{C6F666CB-913D-43AE-B89F-76CDF9B68B13}" srcOrd="0" destOrd="0" presId="urn:microsoft.com/office/officeart/2005/8/layout/vList2"/>
    <dgm:cxn modelId="{FED94E29-C5B5-43F5-8B46-002CF62DC248}" type="presParOf" srcId="{636949DB-85DA-4187-9D9C-626DDCDBC452}" destId="{85C5952A-6DE5-4761-A04B-11DBE782B85F}" srcOrd="1" destOrd="0" presId="urn:microsoft.com/office/officeart/2005/8/layout/vList2"/>
    <dgm:cxn modelId="{41A17A2C-CDA2-4B07-9FE9-3FC0F68DD5D9}" type="presParOf" srcId="{636949DB-85DA-4187-9D9C-626DDCDBC452}" destId="{17406CFA-F301-4FF2-AC45-E9DA7B171B34}" srcOrd="2" destOrd="0" presId="urn:microsoft.com/office/officeart/2005/8/layout/vList2"/>
    <dgm:cxn modelId="{1C530F6F-5883-4F3D-A262-35F1D2626438}" type="presParOf" srcId="{636949DB-85DA-4187-9D9C-626DDCDBC452}" destId="{D3FEC168-4142-45A9-BFA0-69F1D7CAB7E2}" srcOrd="3" destOrd="0" presId="urn:microsoft.com/office/officeart/2005/8/layout/vList2"/>
    <dgm:cxn modelId="{E3B142A8-CE40-45F3-A5C9-A6B448DC071B}" type="presParOf" srcId="{636949DB-85DA-4187-9D9C-626DDCDBC452}" destId="{DB000CAC-AC39-4033-9497-FA3CB713366F}" srcOrd="4" destOrd="0" presId="urn:microsoft.com/office/officeart/2005/8/layout/vList2"/>
    <dgm:cxn modelId="{F2FDBC7A-A95F-4420-B1B9-0F6AC1AAD2EA}" type="presParOf" srcId="{636949DB-85DA-4187-9D9C-626DDCDBC452}" destId="{942BACAA-612E-45EC-ADE6-22553E1FBD0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4AD99A9-81AC-4639-BAFB-5E78725E8C05}" type="doc">
      <dgm:prSet loTypeId="urn:microsoft.com/office/officeart/2005/8/layout/vProcess5" loCatId="process" qsTypeId="urn:microsoft.com/office/officeart/2005/8/quickstyle/simple1" qsCatId="simple" csTypeId="urn:microsoft.com/office/officeart/2005/8/colors/accent6_2" csCatId="accent6" phldr="1"/>
      <dgm:spPr/>
      <dgm:t>
        <a:bodyPr/>
        <a:lstStyle/>
        <a:p>
          <a:endParaRPr lang="en-GB"/>
        </a:p>
      </dgm:t>
    </dgm:pt>
    <dgm:pt modelId="{C5BF7513-F3A0-44A2-9846-CF62B9073B02}">
      <dgm:prSet phldrT="[Text]" custT="1"/>
      <dgm:spPr/>
      <dgm:t>
        <a:bodyPr/>
        <a:lstStyle/>
        <a:p>
          <a:r>
            <a:rPr lang="en-US" sz="1800" b="0" dirty="0" smtClean="0">
              <a:latin typeface="Arial" panose="020B0604020202020204" pitchFamily="34" charset="0"/>
              <a:cs typeface="Arial" panose="020B0604020202020204" pitchFamily="34" charset="0"/>
            </a:rPr>
            <a:t>1. Create a Service Layer package.</a:t>
          </a:r>
          <a:endParaRPr lang="en-GB" sz="1800" b="0" dirty="0">
            <a:latin typeface="Arial" panose="020B0604020202020204" pitchFamily="34" charset="0"/>
            <a:cs typeface="Arial" panose="020B0604020202020204" pitchFamily="34" charset="0"/>
          </a:endParaRPr>
        </a:p>
      </dgm:t>
    </dgm:pt>
    <dgm:pt modelId="{15F9146A-63E9-4ADB-B771-CD3D8BF9D3F9}" type="parTrans" cxnId="{C30649D4-DCAD-462A-8F53-EADDA6FEC0DF}">
      <dgm:prSet/>
      <dgm:spPr/>
      <dgm:t>
        <a:bodyPr/>
        <a:lstStyle/>
        <a:p>
          <a:endParaRPr lang="en-GB"/>
        </a:p>
      </dgm:t>
    </dgm:pt>
    <dgm:pt modelId="{4E716A9C-643A-488C-BAED-9B1B7B087879}" type="sibTrans" cxnId="{C30649D4-DCAD-462A-8F53-EADDA6FEC0DF}">
      <dgm:prSet custT="1"/>
      <dgm:spPr/>
      <dgm:t>
        <a:bodyPr/>
        <a:lstStyle/>
        <a:p>
          <a:endParaRPr lang="en-GB" sz="1800">
            <a:latin typeface="Arial" panose="020B0604020202020204" pitchFamily="34" charset="0"/>
            <a:cs typeface="Arial" panose="020B0604020202020204" pitchFamily="34" charset="0"/>
          </a:endParaRPr>
        </a:p>
      </dgm:t>
    </dgm:pt>
    <dgm:pt modelId="{2DBC11E6-2D0D-4FEA-8EE5-FB384FA45890}">
      <dgm:prSet phldrT="[Text]" custT="1"/>
      <dgm:spPr/>
      <dgm:t>
        <a:bodyPr/>
        <a:lstStyle/>
        <a:p>
          <a:r>
            <a:rPr lang="en-US" sz="1800" b="0" dirty="0" smtClean="0">
              <a:latin typeface="Arial" panose="020B0604020202020204" pitchFamily="34" charset="0"/>
              <a:cs typeface="Arial" panose="020B0604020202020204" pitchFamily="34" charset="0"/>
            </a:rPr>
            <a:t>4. Call and configure the Service Layer.</a:t>
          </a:r>
          <a:endParaRPr lang="en-GB" sz="1800" b="0" dirty="0">
            <a:latin typeface="Arial" panose="020B0604020202020204" pitchFamily="34" charset="0"/>
            <a:cs typeface="Arial" panose="020B0604020202020204" pitchFamily="34" charset="0"/>
          </a:endParaRPr>
        </a:p>
      </dgm:t>
    </dgm:pt>
    <dgm:pt modelId="{196F008F-18F7-4696-8864-4C6CBA7AF1FA}" type="parTrans" cxnId="{D2D25B70-A5D7-40CE-91E0-C521CB7E1455}">
      <dgm:prSet/>
      <dgm:spPr/>
      <dgm:t>
        <a:bodyPr/>
        <a:lstStyle/>
        <a:p>
          <a:endParaRPr lang="en-GB"/>
        </a:p>
      </dgm:t>
    </dgm:pt>
    <dgm:pt modelId="{FC392FEE-7625-4242-AEBB-294D3D6B42AB}" type="sibTrans" cxnId="{D2D25B70-A5D7-40CE-91E0-C521CB7E1455}">
      <dgm:prSet custT="1"/>
      <dgm:spPr/>
      <dgm:t>
        <a:bodyPr/>
        <a:lstStyle/>
        <a:p>
          <a:endParaRPr lang="en-GB" sz="1800">
            <a:latin typeface="Arial" panose="020B0604020202020204" pitchFamily="34" charset="0"/>
            <a:cs typeface="Arial" panose="020B0604020202020204" pitchFamily="34" charset="0"/>
          </a:endParaRPr>
        </a:p>
      </dgm:t>
    </dgm:pt>
    <dgm:pt modelId="{4045CAAC-462D-470B-A65B-33C64C881398}">
      <dgm:prSet phldrT="[Text]" custT="1"/>
      <dgm:spPr/>
      <dgm:t>
        <a:bodyPr/>
        <a:lstStyle/>
        <a:p>
          <a:r>
            <a:rPr lang="en-US" sz="1800" b="0" dirty="0" smtClean="0">
              <a:latin typeface="Arial" panose="020B0604020202020204" pitchFamily="34" charset="0"/>
              <a:cs typeface="Arial" panose="020B0604020202020204" pitchFamily="34" charset="0"/>
            </a:rPr>
            <a:t>5. Add the dependencies into the POM file. </a:t>
          </a:r>
          <a:endParaRPr lang="en-GB" sz="1800" b="0" dirty="0">
            <a:latin typeface="Arial" panose="020B0604020202020204" pitchFamily="34" charset="0"/>
            <a:cs typeface="Arial" panose="020B0604020202020204" pitchFamily="34" charset="0"/>
          </a:endParaRPr>
        </a:p>
      </dgm:t>
    </dgm:pt>
    <dgm:pt modelId="{66365CB1-0DEB-41B0-BE48-E1FA796B8C8C}" type="parTrans" cxnId="{E60D90AE-F2B0-45D0-A327-E8E4381A2F34}">
      <dgm:prSet/>
      <dgm:spPr/>
      <dgm:t>
        <a:bodyPr/>
        <a:lstStyle/>
        <a:p>
          <a:endParaRPr lang="en-GB"/>
        </a:p>
      </dgm:t>
    </dgm:pt>
    <dgm:pt modelId="{092F1F9F-3F62-427D-9FA7-20B441DBD523}" type="sibTrans" cxnId="{E60D90AE-F2B0-45D0-A327-E8E4381A2F34}">
      <dgm:prSet/>
      <dgm:spPr/>
      <dgm:t>
        <a:bodyPr/>
        <a:lstStyle/>
        <a:p>
          <a:endParaRPr lang="en-GB"/>
        </a:p>
      </dgm:t>
    </dgm:pt>
    <dgm:pt modelId="{1B9C23F7-C45A-42CC-A191-D36AA6F71E8E}">
      <dgm:prSet phldrT="[Text]" custT="1"/>
      <dgm:spPr/>
      <dgm:t>
        <a:bodyPr/>
        <a:lstStyle/>
        <a:p>
          <a:r>
            <a:rPr lang="en-US" sz="1800" b="0" dirty="0" smtClean="0">
              <a:latin typeface="Arial" panose="020B0604020202020204" pitchFamily="34" charset="0"/>
              <a:cs typeface="Arial" panose="020B0604020202020204" pitchFamily="34" charset="0"/>
            </a:rPr>
            <a:t>2. Define the Bean in ReachOutWorld-servlet.xml.</a:t>
          </a:r>
          <a:endParaRPr lang="en-GB" sz="1800" b="0" dirty="0">
            <a:latin typeface="Arial" panose="020B0604020202020204" pitchFamily="34" charset="0"/>
            <a:cs typeface="Arial" panose="020B0604020202020204" pitchFamily="34" charset="0"/>
          </a:endParaRPr>
        </a:p>
      </dgm:t>
    </dgm:pt>
    <dgm:pt modelId="{DC54C82F-1331-4DF5-945D-F20558A852F0}" type="parTrans" cxnId="{701D95DD-5BC1-4BB0-9983-347709BD6675}">
      <dgm:prSet/>
      <dgm:spPr/>
      <dgm:t>
        <a:bodyPr/>
        <a:lstStyle/>
        <a:p>
          <a:endParaRPr lang="en-GB"/>
        </a:p>
      </dgm:t>
    </dgm:pt>
    <dgm:pt modelId="{C40C8960-3D3E-40E9-B88D-03A1F138E3B3}" type="sibTrans" cxnId="{701D95DD-5BC1-4BB0-9983-347709BD6675}">
      <dgm:prSet custT="1"/>
      <dgm:spPr/>
      <dgm:t>
        <a:bodyPr/>
        <a:lstStyle/>
        <a:p>
          <a:endParaRPr lang="en-GB" sz="1800">
            <a:latin typeface="Arial" panose="020B0604020202020204" pitchFamily="34" charset="0"/>
            <a:cs typeface="Arial" panose="020B0604020202020204" pitchFamily="34" charset="0"/>
          </a:endParaRPr>
        </a:p>
      </dgm:t>
    </dgm:pt>
    <dgm:pt modelId="{60746B49-02D5-4518-95A1-4D42C7FD4750}">
      <dgm:prSet phldrT="[Text]" custT="1"/>
      <dgm:spPr/>
      <dgm:t>
        <a:bodyPr/>
        <a:lstStyle/>
        <a:p>
          <a:r>
            <a:rPr lang="en-US" sz="1800" b="0" dirty="0" smtClean="0">
              <a:latin typeface="Arial" panose="020B0604020202020204" pitchFamily="34" charset="0"/>
              <a:cs typeface="Arial" panose="020B0604020202020204" pitchFamily="34" charset="0"/>
            </a:rPr>
            <a:t>3. Create the Advice class.</a:t>
          </a:r>
        </a:p>
      </dgm:t>
    </dgm:pt>
    <dgm:pt modelId="{D05392CE-C91F-49CD-8EB1-3F902D6B75BC}" type="parTrans" cxnId="{05808401-2003-4540-B312-9A7D7585FFEE}">
      <dgm:prSet/>
      <dgm:spPr/>
      <dgm:t>
        <a:bodyPr/>
        <a:lstStyle/>
        <a:p>
          <a:endParaRPr lang="en-GB"/>
        </a:p>
      </dgm:t>
    </dgm:pt>
    <dgm:pt modelId="{24BA0955-EA4C-4855-A337-FA31D9A2032F}" type="sibTrans" cxnId="{05808401-2003-4540-B312-9A7D7585FFEE}">
      <dgm:prSet custT="1"/>
      <dgm:spPr/>
      <dgm:t>
        <a:bodyPr/>
        <a:lstStyle/>
        <a:p>
          <a:endParaRPr lang="en-GB" sz="1800">
            <a:latin typeface="Arial" panose="020B0604020202020204" pitchFamily="34" charset="0"/>
            <a:cs typeface="Arial" panose="020B0604020202020204" pitchFamily="34" charset="0"/>
          </a:endParaRPr>
        </a:p>
      </dgm:t>
    </dgm:pt>
    <dgm:pt modelId="{F33D4376-ACDE-40DB-8410-E73E1D707540}" type="pres">
      <dgm:prSet presAssocID="{24AD99A9-81AC-4639-BAFB-5E78725E8C05}" presName="outerComposite" presStyleCnt="0">
        <dgm:presLayoutVars>
          <dgm:chMax val="5"/>
          <dgm:dir/>
          <dgm:resizeHandles val="exact"/>
        </dgm:presLayoutVars>
      </dgm:prSet>
      <dgm:spPr/>
      <dgm:t>
        <a:bodyPr/>
        <a:lstStyle/>
        <a:p>
          <a:endParaRPr lang="en-GB"/>
        </a:p>
      </dgm:t>
    </dgm:pt>
    <dgm:pt modelId="{59B48A97-00DB-44F4-8C96-D573A7EBE028}" type="pres">
      <dgm:prSet presAssocID="{24AD99A9-81AC-4639-BAFB-5E78725E8C05}" presName="dummyMaxCanvas" presStyleCnt="0">
        <dgm:presLayoutVars/>
      </dgm:prSet>
      <dgm:spPr/>
    </dgm:pt>
    <dgm:pt modelId="{558AD9D4-5555-4328-A127-81E5CA0D05C7}" type="pres">
      <dgm:prSet presAssocID="{24AD99A9-81AC-4639-BAFB-5E78725E8C05}" presName="FiveNodes_1" presStyleLbl="node1" presStyleIdx="0" presStyleCnt="5">
        <dgm:presLayoutVars>
          <dgm:bulletEnabled val="1"/>
        </dgm:presLayoutVars>
      </dgm:prSet>
      <dgm:spPr/>
      <dgm:t>
        <a:bodyPr/>
        <a:lstStyle/>
        <a:p>
          <a:endParaRPr lang="en-GB"/>
        </a:p>
      </dgm:t>
    </dgm:pt>
    <dgm:pt modelId="{93EB3F45-82D2-4799-914A-6507BCB774D3}" type="pres">
      <dgm:prSet presAssocID="{24AD99A9-81AC-4639-BAFB-5E78725E8C05}" presName="FiveNodes_2" presStyleLbl="node1" presStyleIdx="1" presStyleCnt="5" custLinFactNeighborX="-2788">
        <dgm:presLayoutVars>
          <dgm:bulletEnabled val="1"/>
        </dgm:presLayoutVars>
      </dgm:prSet>
      <dgm:spPr/>
      <dgm:t>
        <a:bodyPr/>
        <a:lstStyle/>
        <a:p>
          <a:endParaRPr lang="en-GB"/>
        </a:p>
      </dgm:t>
    </dgm:pt>
    <dgm:pt modelId="{5CE5F5EA-EFF6-4638-A605-51C929D2677F}" type="pres">
      <dgm:prSet presAssocID="{24AD99A9-81AC-4639-BAFB-5E78725E8C05}" presName="FiveNodes_3" presStyleLbl="node1" presStyleIdx="2" presStyleCnt="5" custLinFactNeighborX="-3235">
        <dgm:presLayoutVars>
          <dgm:bulletEnabled val="1"/>
        </dgm:presLayoutVars>
      </dgm:prSet>
      <dgm:spPr/>
      <dgm:t>
        <a:bodyPr/>
        <a:lstStyle/>
        <a:p>
          <a:endParaRPr lang="en-GB"/>
        </a:p>
      </dgm:t>
    </dgm:pt>
    <dgm:pt modelId="{891A86BC-C719-4672-A6D6-3BF49900B139}" type="pres">
      <dgm:prSet presAssocID="{24AD99A9-81AC-4639-BAFB-5E78725E8C05}" presName="FiveNodes_4" presStyleLbl="node1" presStyleIdx="3" presStyleCnt="5" custLinFactNeighborX="-3683">
        <dgm:presLayoutVars>
          <dgm:bulletEnabled val="1"/>
        </dgm:presLayoutVars>
      </dgm:prSet>
      <dgm:spPr/>
      <dgm:t>
        <a:bodyPr/>
        <a:lstStyle/>
        <a:p>
          <a:endParaRPr lang="en-GB"/>
        </a:p>
      </dgm:t>
    </dgm:pt>
    <dgm:pt modelId="{0AEF1047-4552-44BB-B3E7-266A7917843F}" type="pres">
      <dgm:prSet presAssocID="{24AD99A9-81AC-4639-BAFB-5E78725E8C05}" presName="FiveNodes_5" presStyleLbl="node1" presStyleIdx="4" presStyleCnt="5" custLinFactNeighborX="-5300">
        <dgm:presLayoutVars>
          <dgm:bulletEnabled val="1"/>
        </dgm:presLayoutVars>
      </dgm:prSet>
      <dgm:spPr/>
      <dgm:t>
        <a:bodyPr/>
        <a:lstStyle/>
        <a:p>
          <a:endParaRPr lang="en-GB"/>
        </a:p>
      </dgm:t>
    </dgm:pt>
    <dgm:pt modelId="{7259F49F-A27C-40EE-BF88-57D45FBC75A0}" type="pres">
      <dgm:prSet presAssocID="{24AD99A9-81AC-4639-BAFB-5E78725E8C05}" presName="FiveConn_1-2" presStyleLbl="fgAccFollowNode1" presStyleIdx="0" presStyleCnt="4">
        <dgm:presLayoutVars>
          <dgm:bulletEnabled val="1"/>
        </dgm:presLayoutVars>
      </dgm:prSet>
      <dgm:spPr/>
      <dgm:t>
        <a:bodyPr/>
        <a:lstStyle/>
        <a:p>
          <a:endParaRPr lang="en-GB"/>
        </a:p>
      </dgm:t>
    </dgm:pt>
    <dgm:pt modelId="{8A756F7D-57EB-4462-929D-DD9438AC2858}" type="pres">
      <dgm:prSet presAssocID="{24AD99A9-81AC-4639-BAFB-5E78725E8C05}" presName="FiveConn_2-3" presStyleLbl="fgAccFollowNode1" presStyleIdx="1" presStyleCnt="4" custLinFactNeighborX="-49650">
        <dgm:presLayoutVars>
          <dgm:bulletEnabled val="1"/>
        </dgm:presLayoutVars>
      </dgm:prSet>
      <dgm:spPr/>
      <dgm:t>
        <a:bodyPr/>
        <a:lstStyle/>
        <a:p>
          <a:endParaRPr lang="en-GB"/>
        </a:p>
      </dgm:t>
    </dgm:pt>
    <dgm:pt modelId="{6CE27820-C7C0-400E-8C56-739CC377C265}" type="pres">
      <dgm:prSet presAssocID="{24AD99A9-81AC-4639-BAFB-5E78725E8C05}" presName="FiveConn_3-4" presStyleLbl="fgAccFollowNode1" presStyleIdx="2" presStyleCnt="4" custLinFactNeighborX="-49650">
        <dgm:presLayoutVars>
          <dgm:bulletEnabled val="1"/>
        </dgm:presLayoutVars>
      </dgm:prSet>
      <dgm:spPr/>
      <dgm:t>
        <a:bodyPr/>
        <a:lstStyle/>
        <a:p>
          <a:endParaRPr lang="en-GB"/>
        </a:p>
      </dgm:t>
    </dgm:pt>
    <dgm:pt modelId="{A8E21037-5E7B-447F-8424-AC50AC80653E}" type="pres">
      <dgm:prSet presAssocID="{24AD99A9-81AC-4639-BAFB-5E78725E8C05}" presName="FiveConn_4-5" presStyleLbl="fgAccFollowNode1" presStyleIdx="3" presStyleCnt="4" custLinFactNeighborX="-49650">
        <dgm:presLayoutVars>
          <dgm:bulletEnabled val="1"/>
        </dgm:presLayoutVars>
      </dgm:prSet>
      <dgm:spPr/>
      <dgm:t>
        <a:bodyPr/>
        <a:lstStyle/>
        <a:p>
          <a:endParaRPr lang="en-GB"/>
        </a:p>
      </dgm:t>
    </dgm:pt>
    <dgm:pt modelId="{DAA57D79-A470-4EE7-A6DF-9DF5E8E72F51}" type="pres">
      <dgm:prSet presAssocID="{24AD99A9-81AC-4639-BAFB-5E78725E8C05}" presName="FiveNodes_1_text" presStyleLbl="node1" presStyleIdx="4" presStyleCnt="5">
        <dgm:presLayoutVars>
          <dgm:bulletEnabled val="1"/>
        </dgm:presLayoutVars>
      </dgm:prSet>
      <dgm:spPr/>
      <dgm:t>
        <a:bodyPr/>
        <a:lstStyle/>
        <a:p>
          <a:endParaRPr lang="en-GB"/>
        </a:p>
      </dgm:t>
    </dgm:pt>
    <dgm:pt modelId="{922D80BC-03A3-4F23-A764-2A73D1140211}" type="pres">
      <dgm:prSet presAssocID="{24AD99A9-81AC-4639-BAFB-5E78725E8C05}" presName="FiveNodes_2_text" presStyleLbl="node1" presStyleIdx="4" presStyleCnt="5">
        <dgm:presLayoutVars>
          <dgm:bulletEnabled val="1"/>
        </dgm:presLayoutVars>
      </dgm:prSet>
      <dgm:spPr/>
      <dgm:t>
        <a:bodyPr/>
        <a:lstStyle/>
        <a:p>
          <a:endParaRPr lang="en-GB"/>
        </a:p>
      </dgm:t>
    </dgm:pt>
    <dgm:pt modelId="{B45203B2-024E-4F99-A322-A55977D0C8C3}" type="pres">
      <dgm:prSet presAssocID="{24AD99A9-81AC-4639-BAFB-5E78725E8C05}" presName="FiveNodes_3_text" presStyleLbl="node1" presStyleIdx="4" presStyleCnt="5">
        <dgm:presLayoutVars>
          <dgm:bulletEnabled val="1"/>
        </dgm:presLayoutVars>
      </dgm:prSet>
      <dgm:spPr/>
      <dgm:t>
        <a:bodyPr/>
        <a:lstStyle/>
        <a:p>
          <a:endParaRPr lang="en-GB"/>
        </a:p>
      </dgm:t>
    </dgm:pt>
    <dgm:pt modelId="{4DDA41E7-B755-479C-BC7C-F02A823EB77F}" type="pres">
      <dgm:prSet presAssocID="{24AD99A9-81AC-4639-BAFB-5E78725E8C05}" presName="FiveNodes_4_text" presStyleLbl="node1" presStyleIdx="4" presStyleCnt="5">
        <dgm:presLayoutVars>
          <dgm:bulletEnabled val="1"/>
        </dgm:presLayoutVars>
      </dgm:prSet>
      <dgm:spPr/>
      <dgm:t>
        <a:bodyPr/>
        <a:lstStyle/>
        <a:p>
          <a:endParaRPr lang="en-GB"/>
        </a:p>
      </dgm:t>
    </dgm:pt>
    <dgm:pt modelId="{0E9687BB-4FAA-43FE-8325-7923CBB6BD41}" type="pres">
      <dgm:prSet presAssocID="{24AD99A9-81AC-4639-BAFB-5E78725E8C05}" presName="FiveNodes_5_text" presStyleLbl="node1" presStyleIdx="4" presStyleCnt="5">
        <dgm:presLayoutVars>
          <dgm:bulletEnabled val="1"/>
        </dgm:presLayoutVars>
      </dgm:prSet>
      <dgm:spPr/>
      <dgm:t>
        <a:bodyPr/>
        <a:lstStyle/>
        <a:p>
          <a:endParaRPr lang="en-GB"/>
        </a:p>
      </dgm:t>
    </dgm:pt>
  </dgm:ptLst>
  <dgm:cxnLst>
    <dgm:cxn modelId="{701D95DD-5BC1-4BB0-9983-347709BD6675}" srcId="{24AD99A9-81AC-4639-BAFB-5E78725E8C05}" destId="{1B9C23F7-C45A-42CC-A191-D36AA6F71E8E}" srcOrd="1" destOrd="0" parTransId="{DC54C82F-1331-4DF5-945D-F20558A852F0}" sibTransId="{C40C8960-3D3E-40E9-B88D-03A1F138E3B3}"/>
    <dgm:cxn modelId="{596418EB-6231-469D-B9F3-5FD2554D1B69}" type="presOf" srcId="{2DBC11E6-2D0D-4FEA-8EE5-FB384FA45890}" destId="{891A86BC-C719-4672-A6D6-3BF49900B139}" srcOrd="0" destOrd="0" presId="urn:microsoft.com/office/officeart/2005/8/layout/vProcess5"/>
    <dgm:cxn modelId="{9E591EF3-619E-4543-AA13-4F12953144F8}" type="presOf" srcId="{1B9C23F7-C45A-42CC-A191-D36AA6F71E8E}" destId="{93EB3F45-82D2-4799-914A-6507BCB774D3}" srcOrd="0" destOrd="0" presId="urn:microsoft.com/office/officeart/2005/8/layout/vProcess5"/>
    <dgm:cxn modelId="{41D77CDB-2217-4FCD-A10B-36DE8BB61B6C}" type="presOf" srcId="{4E716A9C-643A-488C-BAED-9B1B7B087879}" destId="{7259F49F-A27C-40EE-BF88-57D45FBC75A0}" srcOrd="0" destOrd="0" presId="urn:microsoft.com/office/officeart/2005/8/layout/vProcess5"/>
    <dgm:cxn modelId="{116F4F4E-6BB3-404A-9067-29AB180D81E3}" type="presOf" srcId="{60746B49-02D5-4518-95A1-4D42C7FD4750}" destId="{5CE5F5EA-EFF6-4638-A605-51C929D2677F}" srcOrd="0" destOrd="0" presId="urn:microsoft.com/office/officeart/2005/8/layout/vProcess5"/>
    <dgm:cxn modelId="{4549D0DB-A8A6-4472-8351-63F5912D23DE}" type="presOf" srcId="{FC392FEE-7625-4242-AEBB-294D3D6B42AB}" destId="{A8E21037-5E7B-447F-8424-AC50AC80653E}" srcOrd="0" destOrd="0" presId="urn:microsoft.com/office/officeart/2005/8/layout/vProcess5"/>
    <dgm:cxn modelId="{2C094730-1145-47F0-A014-13A8DAB25C53}" type="presOf" srcId="{24BA0955-EA4C-4855-A337-FA31D9A2032F}" destId="{6CE27820-C7C0-400E-8C56-739CC377C265}" srcOrd="0" destOrd="0" presId="urn:microsoft.com/office/officeart/2005/8/layout/vProcess5"/>
    <dgm:cxn modelId="{ECC1576B-07E5-4C9F-A4C3-617B7A850838}" type="presOf" srcId="{4045CAAC-462D-470B-A65B-33C64C881398}" destId="{0AEF1047-4552-44BB-B3E7-266A7917843F}" srcOrd="0" destOrd="0" presId="urn:microsoft.com/office/officeart/2005/8/layout/vProcess5"/>
    <dgm:cxn modelId="{1548A53E-3353-4EE2-B862-D7CEAD0F47B0}" type="presOf" srcId="{2DBC11E6-2D0D-4FEA-8EE5-FB384FA45890}" destId="{4DDA41E7-B755-479C-BC7C-F02A823EB77F}" srcOrd="1" destOrd="0" presId="urn:microsoft.com/office/officeart/2005/8/layout/vProcess5"/>
    <dgm:cxn modelId="{C0D124ED-846E-4D4F-849E-C822D04D8C15}" type="presOf" srcId="{1B9C23F7-C45A-42CC-A191-D36AA6F71E8E}" destId="{922D80BC-03A3-4F23-A764-2A73D1140211}" srcOrd="1" destOrd="0" presId="urn:microsoft.com/office/officeart/2005/8/layout/vProcess5"/>
    <dgm:cxn modelId="{DD0C50B8-86C8-4F5C-B8C3-BE21C897B442}" type="presOf" srcId="{24AD99A9-81AC-4639-BAFB-5E78725E8C05}" destId="{F33D4376-ACDE-40DB-8410-E73E1D707540}" srcOrd="0" destOrd="0" presId="urn:microsoft.com/office/officeart/2005/8/layout/vProcess5"/>
    <dgm:cxn modelId="{33E9EFC3-BD6C-4270-8EAC-A3B7EC5740CD}" type="presOf" srcId="{4045CAAC-462D-470B-A65B-33C64C881398}" destId="{0E9687BB-4FAA-43FE-8325-7923CBB6BD41}" srcOrd="1" destOrd="0" presId="urn:microsoft.com/office/officeart/2005/8/layout/vProcess5"/>
    <dgm:cxn modelId="{BD7A7806-C433-4708-B7A6-8D80ABFBF854}" type="presOf" srcId="{C5BF7513-F3A0-44A2-9846-CF62B9073B02}" destId="{558AD9D4-5555-4328-A127-81E5CA0D05C7}" srcOrd="0" destOrd="0" presId="urn:microsoft.com/office/officeart/2005/8/layout/vProcess5"/>
    <dgm:cxn modelId="{ACC575D1-F94D-4C71-BD07-724208F62BDF}" type="presOf" srcId="{60746B49-02D5-4518-95A1-4D42C7FD4750}" destId="{B45203B2-024E-4F99-A322-A55977D0C8C3}" srcOrd="1" destOrd="0" presId="urn:microsoft.com/office/officeart/2005/8/layout/vProcess5"/>
    <dgm:cxn modelId="{E60D90AE-F2B0-45D0-A327-E8E4381A2F34}" srcId="{24AD99A9-81AC-4639-BAFB-5E78725E8C05}" destId="{4045CAAC-462D-470B-A65B-33C64C881398}" srcOrd="4" destOrd="0" parTransId="{66365CB1-0DEB-41B0-BE48-E1FA796B8C8C}" sibTransId="{092F1F9F-3F62-427D-9FA7-20B441DBD523}"/>
    <dgm:cxn modelId="{23484045-16A8-4A8B-8E58-A3CC14E72BA1}" type="presOf" srcId="{C5BF7513-F3A0-44A2-9846-CF62B9073B02}" destId="{DAA57D79-A470-4EE7-A6DF-9DF5E8E72F51}" srcOrd="1" destOrd="0" presId="urn:microsoft.com/office/officeart/2005/8/layout/vProcess5"/>
    <dgm:cxn modelId="{C30649D4-DCAD-462A-8F53-EADDA6FEC0DF}" srcId="{24AD99A9-81AC-4639-BAFB-5E78725E8C05}" destId="{C5BF7513-F3A0-44A2-9846-CF62B9073B02}" srcOrd="0" destOrd="0" parTransId="{15F9146A-63E9-4ADB-B771-CD3D8BF9D3F9}" sibTransId="{4E716A9C-643A-488C-BAED-9B1B7B087879}"/>
    <dgm:cxn modelId="{D2D25B70-A5D7-40CE-91E0-C521CB7E1455}" srcId="{24AD99A9-81AC-4639-BAFB-5E78725E8C05}" destId="{2DBC11E6-2D0D-4FEA-8EE5-FB384FA45890}" srcOrd="3" destOrd="0" parTransId="{196F008F-18F7-4696-8864-4C6CBA7AF1FA}" sibTransId="{FC392FEE-7625-4242-AEBB-294D3D6B42AB}"/>
    <dgm:cxn modelId="{C835B211-E33B-4F3A-942A-4004901428EE}" type="presOf" srcId="{C40C8960-3D3E-40E9-B88D-03A1F138E3B3}" destId="{8A756F7D-57EB-4462-929D-DD9438AC2858}" srcOrd="0" destOrd="0" presId="urn:microsoft.com/office/officeart/2005/8/layout/vProcess5"/>
    <dgm:cxn modelId="{05808401-2003-4540-B312-9A7D7585FFEE}" srcId="{24AD99A9-81AC-4639-BAFB-5E78725E8C05}" destId="{60746B49-02D5-4518-95A1-4D42C7FD4750}" srcOrd="2" destOrd="0" parTransId="{D05392CE-C91F-49CD-8EB1-3F902D6B75BC}" sibTransId="{24BA0955-EA4C-4855-A337-FA31D9A2032F}"/>
    <dgm:cxn modelId="{4B705FFE-B003-4412-8CD9-78FAF10609DF}" type="presParOf" srcId="{F33D4376-ACDE-40DB-8410-E73E1D707540}" destId="{59B48A97-00DB-44F4-8C96-D573A7EBE028}" srcOrd="0" destOrd="0" presId="urn:microsoft.com/office/officeart/2005/8/layout/vProcess5"/>
    <dgm:cxn modelId="{0F9B339A-B207-4CD2-983D-DA7125EE327D}" type="presParOf" srcId="{F33D4376-ACDE-40DB-8410-E73E1D707540}" destId="{558AD9D4-5555-4328-A127-81E5CA0D05C7}" srcOrd="1" destOrd="0" presId="urn:microsoft.com/office/officeart/2005/8/layout/vProcess5"/>
    <dgm:cxn modelId="{10EC8E24-BB1D-4C3E-8448-08BA8C186680}" type="presParOf" srcId="{F33D4376-ACDE-40DB-8410-E73E1D707540}" destId="{93EB3F45-82D2-4799-914A-6507BCB774D3}" srcOrd="2" destOrd="0" presId="urn:microsoft.com/office/officeart/2005/8/layout/vProcess5"/>
    <dgm:cxn modelId="{E5740775-C7D5-4A78-A71C-881467F2A545}" type="presParOf" srcId="{F33D4376-ACDE-40DB-8410-E73E1D707540}" destId="{5CE5F5EA-EFF6-4638-A605-51C929D2677F}" srcOrd="3" destOrd="0" presId="urn:microsoft.com/office/officeart/2005/8/layout/vProcess5"/>
    <dgm:cxn modelId="{B4A77566-03EB-468D-AAEF-7B9B9835972A}" type="presParOf" srcId="{F33D4376-ACDE-40DB-8410-E73E1D707540}" destId="{891A86BC-C719-4672-A6D6-3BF49900B139}" srcOrd="4" destOrd="0" presId="urn:microsoft.com/office/officeart/2005/8/layout/vProcess5"/>
    <dgm:cxn modelId="{0F584AE3-6893-430C-AF1C-C1F272A2B7ED}" type="presParOf" srcId="{F33D4376-ACDE-40DB-8410-E73E1D707540}" destId="{0AEF1047-4552-44BB-B3E7-266A7917843F}" srcOrd="5" destOrd="0" presId="urn:microsoft.com/office/officeart/2005/8/layout/vProcess5"/>
    <dgm:cxn modelId="{7BD23027-879D-44CB-AE6A-E910EC443291}" type="presParOf" srcId="{F33D4376-ACDE-40DB-8410-E73E1D707540}" destId="{7259F49F-A27C-40EE-BF88-57D45FBC75A0}" srcOrd="6" destOrd="0" presId="urn:microsoft.com/office/officeart/2005/8/layout/vProcess5"/>
    <dgm:cxn modelId="{2F8207D5-362B-4BEF-BDAD-C4B1AFC8C8E5}" type="presParOf" srcId="{F33D4376-ACDE-40DB-8410-E73E1D707540}" destId="{8A756F7D-57EB-4462-929D-DD9438AC2858}" srcOrd="7" destOrd="0" presId="urn:microsoft.com/office/officeart/2005/8/layout/vProcess5"/>
    <dgm:cxn modelId="{ED228D5E-7DBB-4849-AF2C-2885E224EE76}" type="presParOf" srcId="{F33D4376-ACDE-40DB-8410-E73E1D707540}" destId="{6CE27820-C7C0-400E-8C56-739CC377C265}" srcOrd="8" destOrd="0" presId="urn:microsoft.com/office/officeart/2005/8/layout/vProcess5"/>
    <dgm:cxn modelId="{E8C5E271-3EEE-4164-BF5E-5CBA89D8604A}" type="presParOf" srcId="{F33D4376-ACDE-40DB-8410-E73E1D707540}" destId="{A8E21037-5E7B-447F-8424-AC50AC80653E}" srcOrd="9" destOrd="0" presId="urn:microsoft.com/office/officeart/2005/8/layout/vProcess5"/>
    <dgm:cxn modelId="{ED903FEE-3FD3-4A28-819D-07D46A9602D4}" type="presParOf" srcId="{F33D4376-ACDE-40DB-8410-E73E1D707540}" destId="{DAA57D79-A470-4EE7-A6DF-9DF5E8E72F51}" srcOrd="10" destOrd="0" presId="urn:microsoft.com/office/officeart/2005/8/layout/vProcess5"/>
    <dgm:cxn modelId="{9C6CEE1E-AF21-4B70-9C49-4CD3FE6F5C23}" type="presParOf" srcId="{F33D4376-ACDE-40DB-8410-E73E1D707540}" destId="{922D80BC-03A3-4F23-A764-2A73D1140211}" srcOrd="11" destOrd="0" presId="urn:microsoft.com/office/officeart/2005/8/layout/vProcess5"/>
    <dgm:cxn modelId="{B834B402-18B6-413F-9B46-00AB9F121DF7}" type="presParOf" srcId="{F33D4376-ACDE-40DB-8410-E73E1D707540}" destId="{B45203B2-024E-4F99-A322-A55977D0C8C3}" srcOrd="12" destOrd="0" presId="urn:microsoft.com/office/officeart/2005/8/layout/vProcess5"/>
    <dgm:cxn modelId="{B727B080-A84E-4314-B0CA-94FE2EEDD23B}" type="presParOf" srcId="{F33D4376-ACDE-40DB-8410-E73E1D707540}" destId="{4DDA41E7-B755-479C-BC7C-F02A823EB77F}" srcOrd="13" destOrd="0" presId="urn:microsoft.com/office/officeart/2005/8/layout/vProcess5"/>
    <dgm:cxn modelId="{F2C08E9A-D8EC-44E0-800D-9B41070BF2C3}" type="presParOf" srcId="{F33D4376-ACDE-40DB-8410-E73E1D707540}" destId="{0E9687BB-4FAA-43FE-8325-7923CBB6BD41}"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920F0CE-AB9C-46F2-9C66-425EF235C412}"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n-IN"/>
        </a:p>
      </dgm:t>
    </dgm:pt>
    <dgm:pt modelId="{0813319F-8AF5-4F50-BEF3-15C0C8082410}">
      <dgm:prSet custT="1"/>
      <dgm:spPr/>
      <dgm:t>
        <a:bodyPr/>
        <a:lstStyle/>
        <a:p>
          <a:r>
            <a:rPr lang="en-US" sz="1600" b="1" dirty="0" smtClean="0">
              <a:latin typeface="Arial" panose="020B0604020202020204" pitchFamily="34" charset="0"/>
              <a:cs typeface="Arial" panose="020B0604020202020204" pitchFamily="34" charset="0"/>
            </a:rPr>
            <a:t>Access to current join point</a:t>
          </a:r>
          <a:endParaRPr lang="en-GB" sz="1600" dirty="0">
            <a:latin typeface="Arial" panose="020B0604020202020204" pitchFamily="34" charset="0"/>
            <a:cs typeface="Arial" panose="020B0604020202020204" pitchFamily="34" charset="0"/>
          </a:endParaRPr>
        </a:p>
      </dgm:t>
    </dgm:pt>
    <dgm:pt modelId="{765F9EB1-2448-4600-BC3F-6BD9B8D6353B}" type="parTrans" cxnId="{45995C35-5692-44DD-9209-89B1894D65B3}">
      <dgm:prSet/>
      <dgm:spPr/>
      <dgm:t>
        <a:bodyPr/>
        <a:lstStyle/>
        <a:p>
          <a:endParaRPr lang="en-GB"/>
        </a:p>
      </dgm:t>
    </dgm:pt>
    <dgm:pt modelId="{90F31B0D-1A74-4791-BF91-DB6114AD8272}" type="sibTrans" cxnId="{45995C35-5692-44DD-9209-89B1894D65B3}">
      <dgm:prSet/>
      <dgm:spPr/>
      <dgm:t>
        <a:bodyPr/>
        <a:lstStyle/>
        <a:p>
          <a:endParaRPr lang="en-GB"/>
        </a:p>
      </dgm:t>
    </dgm:pt>
    <dgm:pt modelId="{4A7BF528-0D4B-4F40-AC76-CAEC88640EDC}">
      <dgm:prSet custT="1"/>
      <dgm:spPr/>
      <dgm:t>
        <a:bodyPr/>
        <a:lstStyle/>
        <a:p>
          <a:r>
            <a:rPr lang="en-US" sz="1400" dirty="0" smtClean="0">
              <a:latin typeface="Arial" panose="020B0604020202020204" pitchFamily="34" charset="0"/>
              <a:cs typeface="Arial" panose="020B0604020202020204" pitchFamily="34" charset="0"/>
            </a:rPr>
            <a:t>A parameter belonging to the interface </a:t>
          </a:r>
          <a:r>
            <a:rPr lang="en-US" sz="1400" dirty="0" err="1" smtClean="0">
              <a:latin typeface="Courier New" panose="02070309020205020404" pitchFamily="49" charset="0"/>
              <a:cs typeface="Courier New" panose="02070309020205020404" pitchFamily="49" charset="0"/>
            </a:rPr>
            <a:t>org.aspectj.lang.JoinPoint</a:t>
          </a:r>
          <a:r>
            <a:rPr lang="en-US" sz="1400" dirty="0" smtClean="0">
              <a:latin typeface="Arial" panose="020B0604020202020204" pitchFamily="34" charset="0"/>
              <a:cs typeface="Arial" panose="020B0604020202020204" pitchFamily="34" charset="0"/>
            </a:rPr>
            <a:t> can be declared as the first parameter for an Advice method. </a:t>
          </a:r>
          <a:endParaRPr lang="en-GB" sz="1400" dirty="0">
            <a:latin typeface="Arial" panose="020B0604020202020204" pitchFamily="34" charset="0"/>
            <a:cs typeface="Arial" panose="020B0604020202020204" pitchFamily="34" charset="0"/>
          </a:endParaRPr>
        </a:p>
      </dgm:t>
    </dgm:pt>
    <dgm:pt modelId="{D90DD909-D143-4967-99B7-D23055CC16F5}" type="parTrans" cxnId="{7586ADD1-1640-4902-9EBA-61169EF19806}">
      <dgm:prSet/>
      <dgm:spPr/>
      <dgm:t>
        <a:bodyPr/>
        <a:lstStyle/>
        <a:p>
          <a:endParaRPr lang="en-GB"/>
        </a:p>
      </dgm:t>
    </dgm:pt>
    <dgm:pt modelId="{A321C8FA-FBFC-4303-9431-67FAC096248F}" type="sibTrans" cxnId="{7586ADD1-1640-4902-9EBA-61169EF19806}">
      <dgm:prSet/>
      <dgm:spPr/>
      <dgm:t>
        <a:bodyPr/>
        <a:lstStyle/>
        <a:p>
          <a:endParaRPr lang="en-GB"/>
        </a:p>
      </dgm:t>
    </dgm:pt>
    <dgm:pt modelId="{684A6ECB-74F1-4D29-851C-875EBFD0FC12}">
      <dgm:prSet custT="1"/>
      <dgm:spPr/>
      <dgm:t>
        <a:bodyPr/>
        <a:lstStyle/>
        <a:p>
          <a:r>
            <a:rPr lang="en-US" sz="1600" b="1" dirty="0" smtClean="0">
              <a:latin typeface="Arial" panose="020B0604020202020204" pitchFamily="34" charset="0"/>
              <a:cs typeface="Arial" panose="020B0604020202020204" pitchFamily="34" charset="0"/>
            </a:rPr>
            <a:t>Passing parameters to Advice</a:t>
          </a:r>
        </a:p>
      </dgm:t>
    </dgm:pt>
    <dgm:pt modelId="{C7079649-3A24-4DE5-95D3-1C4DB2EA7ACF}" type="parTrans" cxnId="{63A73311-922D-4533-A107-D385083BE33A}">
      <dgm:prSet/>
      <dgm:spPr/>
      <dgm:t>
        <a:bodyPr/>
        <a:lstStyle/>
        <a:p>
          <a:endParaRPr lang="en-GB"/>
        </a:p>
      </dgm:t>
    </dgm:pt>
    <dgm:pt modelId="{E6BD6B1C-4CE1-4EEC-A280-09BA3820E048}" type="sibTrans" cxnId="{63A73311-922D-4533-A107-D385083BE33A}">
      <dgm:prSet/>
      <dgm:spPr/>
      <dgm:t>
        <a:bodyPr/>
        <a:lstStyle/>
        <a:p>
          <a:endParaRPr lang="en-GB"/>
        </a:p>
      </dgm:t>
    </dgm:pt>
    <dgm:pt modelId="{F5E73C1F-4957-4E7A-90FC-CFC0948CCBB1}">
      <dgm:prSet custT="1"/>
      <dgm:spPr/>
      <dgm:t>
        <a:bodyPr/>
        <a:lstStyle/>
        <a:p>
          <a:r>
            <a:rPr lang="en-US" sz="1400" dirty="0" smtClean="0">
              <a:latin typeface="Arial" panose="020B0604020202020204" pitchFamily="34" charset="0"/>
              <a:cs typeface="Arial" panose="020B0604020202020204" pitchFamily="34" charset="0"/>
            </a:rPr>
            <a:t>To access the argument values of your Advice method, you can use the binding form of </a:t>
          </a:r>
          <a:r>
            <a:rPr lang="en-US" sz="1400" dirty="0" err="1" smtClean="0">
              <a:latin typeface="Courier New" panose="02070309020205020404" pitchFamily="49" charset="0"/>
              <a:cs typeface="Courier New" panose="02070309020205020404" pitchFamily="49" charset="0"/>
            </a:rPr>
            <a:t>args</a:t>
          </a:r>
          <a:r>
            <a:rPr lang="en-US" sz="1400" dirty="0" smtClean="0">
              <a:latin typeface="Arial" panose="020B0604020202020204" pitchFamily="34" charset="0"/>
              <a:cs typeface="Arial" panose="020B0604020202020204" pitchFamily="34" charset="0"/>
            </a:rPr>
            <a:t>.</a:t>
          </a:r>
          <a:endParaRPr lang="en-US" sz="1400" b="1" dirty="0" smtClean="0">
            <a:latin typeface="Arial" panose="020B0604020202020204" pitchFamily="34" charset="0"/>
            <a:cs typeface="Arial" panose="020B0604020202020204" pitchFamily="34" charset="0"/>
          </a:endParaRPr>
        </a:p>
      </dgm:t>
    </dgm:pt>
    <dgm:pt modelId="{A910CD0F-519E-4B2A-AD27-4D0B79B5321E}" type="parTrans" cxnId="{738DACB2-949F-4597-8975-9C12D6F02C36}">
      <dgm:prSet/>
      <dgm:spPr/>
      <dgm:t>
        <a:bodyPr/>
        <a:lstStyle/>
        <a:p>
          <a:endParaRPr lang="en-GB"/>
        </a:p>
      </dgm:t>
    </dgm:pt>
    <dgm:pt modelId="{9186B5DC-A75F-41C3-B2BC-81AD2C963DF8}" type="sibTrans" cxnId="{738DACB2-949F-4597-8975-9C12D6F02C36}">
      <dgm:prSet/>
      <dgm:spPr/>
      <dgm:t>
        <a:bodyPr/>
        <a:lstStyle/>
        <a:p>
          <a:endParaRPr lang="en-GB"/>
        </a:p>
      </dgm:t>
    </dgm:pt>
    <dgm:pt modelId="{2D6C5E55-1E81-4A9F-9BE9-23D09A8FA844}">
      <dgm:prSet custT="1"/>
      <dgm:spPr/>
      <dgm:t>
        <a:bodyPr/>
        <a:lstStyle/>
        <a:p>
          <a:r>
            <a:rPr lang="en-US" sz="1600" b="1" dirty="0" smtClean="0">
              <a:latin typeface="Arial" panose="020B0604020202020204" pitchFamily="34" charset="0"/>
              <a:cs typeface="Arial" panose="020B0604020202020204" pitchFamily="34" charset="0"/>
            </a:rPr>
            <a:t>Advice ordering</a:t>
          </a:r>
        </a:p>
      </dgm:t>
    </dgm:pt>
    <dgm:pt modelId="{1149FC0B-DBA2-4308-B177-F094AAA2C929}" type="parTrans" cxnId="{39F11342-7645-4BEB-96D1-A6FD9BAD6332}">
      <dgm:prSet/>
      <dgm:spPr/>
      <dgm:t>
        <a:bodyPr/>
        <a:lstStyle/>
        <a:p>
          <a:endParaRPr lang="en-GB"/>
        </a:p>
      </dgm:t>
    </dgm:pt>
    <dgm:pt modelId="{7D4C021F-D242-4E11-9FFB-6107A363D762}" type="sibTrans" cxnId="{39F11342-7645-4BEB-96D1-A6FD9BAD6332}">
      <dgm:prSet/>
      <dgm:spPr/>
      <dgm:t>
        <a:bodyPr/>
        <a:lstStyle/>
        <a:p>
          <a:endParaRPr lang="en-GB"/>
        </a:p>
      </dgm:t>
    </dgm:pt>
    <dgm:pt modelId="{829674C2-A1D1-414D-B63E-BC8551131F1A}">
      <dgm:prSet custT="1"/>
      <dgm:spPr/>
      <dgm:t>
        <a:bodyPr/>
        <a:lstStyle/>
        <a:p>
          <a:r>
            <a:rPr lang="en-US" sz="1400" dirty="0" smtClean="0">
              <a:latin typeface="Arial" panose="020B0604020202020204" pitchFamily="34" charset="0"/>
              <a:cs typeface="Arial" panose="020B0604020202020204" pitchFamily="34" charset="0"/>
            </a:rPr>
            <a:t>The Advice with the highest precedence runs first, followed by others in decreasing order of precedence. </a:t>
          </a:r>
          <a:endParaRPr lang="en-US" sz="1400" b="1" dirty="0" smtClean="0">
            <a:latin typeface="Arial" panose="020B0604020202020204" pitchFamily="34" charset="0"/>
            <a:cs typeface="Arial" panose="020B0604020202020204" pitchFamily="34" charset="0"/>
          </a:endParaRPr>
        </a:p>
      </dgm:t>
    </dgm:pt>
    <dgm:pt modelId="{2658F831-282E-4E36-9520-A415A1E9B26E}" type="parTrans" cxnId="{3D0AC0C3-126E-4DC2-8A7E-2D1B70313895}">
      <dgm:prSet/>
      <dgm:spPr/>
      <dgm:t>
        <a:bodyPr/>
        <a:lstStyle/>
        <a:p>
          <a:endParaRPr lang="en-GB"/>
        </a:p>
      </dgm:t>
    </dgm:pt>
    <dgm:pt modelId="{14EEF8E8-A542-4784-B2DC-44DC705A8EF3}" type="sibTrans" cxnId="{3D0AC0C3-126E-4DC2-8A7E-2D1B70313895}">
      <dgm:prSet/>
      <dgm:spPr/>
      <dgm:t>
        <a:bodyPr/>
        <a:lstStyle/>
        <a:p>
          <a:endParaRPr lang="en-GB"/>
        </a:p>
      </dgm:t>
    </dgm:pt>
    <dgm:pt modelId="{8ADF508A-8844-4C2E-AA28-9758906567FC}">
      <dgm:prSet custT="1"/>
      <dgm:spPr/>
      <dgm:t>
        <a:bodyPr/>
        <a:lstStyle/>
        <a:p>
          <a:r>
            <a:rPr lang="en-US" sz="1600" b="1" dirty="0" smtClean="0">
              <a:latin typeface="Arial" panose="020B0604020202020204" pitchFamily="34" charset="0"/>
              <a:cs typeface="Arial" panose="020B0604020202020204" pitchFamily="34" charset="0"/>
            </a:rPr>
            <a:t>Introductions</a:t>
          </a:r>
        </a:p>
      </dgm:t>
    </dgm:pt>
    <dgm:pt modelId="{487CF9FA-5F70-4DC5-87A7-2D9877E32925}" type="parTrans" cxnId="{26E9FFBB-F18F-4D74-AB85-F6139F69A62D}">
      <dgm:prSet/>
      <dgm:spPr/>
      <dgm:t>
        <a:bodyPr/>
        <a:lstStyle/>
        <a:p>
          <a:endParaRPr lang="en-GB"/>
        </a:p>
      </dgm:t>
    </dgm:pt>
    <dgm:pt modelId="{29FAC191-D18B-40C3-9AFF-8287CC83EDF0}" type="sibTrans" cxnId="{26E9FFBB-F18F-4D74-AB85-F6139F69A62D}">
      <dgm:prSet/>
      <dgm:spPr/>
      <dgm:t>
        <a:bodyPr/>
        <a:lstStyle/>
        <a:p>
          <a:endParaRPr lang="en-GB"/>
        </a:p>
      </dgm:t>
    </dgm:pt>
    <dgm:pt modelId="{F8C3FE94-7335-4467-AF56-DF401DD77EF4}">
      <dgm:prSet custT="1"/>
      <dgm:spPr/>
      <dgm:t>
        <a:bodyPr/>
        <a:lstStyle/>
        <a:p>
          <a:r>
            <a:rPr lang="en-US" sz="1400" dirty="0" smtClean="0">
              <a:latin typeface="Arial" panose="020B0604020202020204" pitchFamily="34" charset="0"/>
              <a:cs typeface="Arial" panose="020B0604020202020204" pitchFamily="34" charset="0"/>
            </a:rPr>
            <a:t>Enable an aspect to declare that the object being </a:t>
          </a:r>
          <a:r>
            <a:rPr lang="en-US" sz="1400" dirty="0" err="1" smtClean="0">
              <a:latin typeface="Arial" panose="020B0604020202020204" pitchFamily="34" charset="0"/>
              <a:cs typeface="Arial" panose="020B0604020202020204" pitchFamily="34" charset="0"/>
            </a:rPr>
            <a:t>Adviced</a:t>
          </a:r>
          <a:r>
            <a:rPr lang="en-US" sz="1400" dirty="0" smtClean="0">
              <a:latin typeface="Arial" panose="020B0604020202020204" pitchFamily="34" charset="0"/>
              <a:cs typeface="Arial" panose="020B0604020202020204" pitchFamily="34" charset="0"/>
            </a:rPr>
            <a:t> implements a given interface. </a:t>
          </a:r>
          <a:endParaRPr lang="en-US" sz="1400" b="1" dirty="0" smtClean="0">
            <a:latin typeface="Arial" panose="020B0604020202020204" pitchFamily="34" charset="0"/>
            <a:cs typeface="Arial" panose="020B0604020202020204" pitchFamily="34" charset="0"/>
          </a:endParaRPr>
        </a:p>
      </dgm:t>
    </dgm:pt>
    <dgm:pt modelId="{8B2F644C-9513-4768-BCA6-E3BBFF12CC49}" type="parTrans" cxnId="{E49B5EAA-EB4F-445F-9D7A-02318C7E31D5}">
      <dgm:prSet/>
      <dgm:spPr/>
      <dgm:t>
        <a:bodyPr/>
        <a:lstStyle/>
        <a:p>
          <a:endParaRPr lang="en-GB"/>
        </a:p>
      </dgm:t>
    </dgm:pt>
    <dgm:pt modelId="{78B7ECF1-3161-4400-B2E4-506AAE34C74A}" type="sibTrans" cxnId="{E49B5EAA-EB4F-445F-9D7A-02318C7E31D5}">
      <dgm:prSet/>
      <dgm:spPr/>
      <dgm:t>
        <a:bodyPr/>
        <a:lstStyle/>
        <a:p>
          <a:endParaRPr lang="en-GB"/>
        </a:p>
      </dgm:t>
    </dgm:pt>
    <dgm:pt modelId="{98339EE1-87AF-453D-83F6-6B4168FAE49C}">
      <dgm:prSet custT="1"/>
      <dgm:spPr/>
      <dgm:t>
        <a:bodyPr/>
        <a:lstStyle/>
        <a:p>
          <a:r>
            <a:rPr lang="en-US" sz="1400" dirty="0" smtClean="0">
              <a:latin typeface="Arial" panose="020B0604020202020204" pitchFamily="34" charset="0"/>
              <a:cs typeface="Arial" panose="020B0604020202020204" pitchFamily="34" charset="0"/>
            </a:rPr>
            <a:t>Implement the interface for the objects. </a:t>
          </a:r>
          <a:endParaRPr lang="en-US" sz="1400" b="1" dirty="0" smtClean="0">
            <a:latin typeface="Arial" panose="020B0604020202020204" pitchFamily="34" charset="0"/>
            <a:cs typeface="Arial" panose="020B0604020202020204" pitchFamily="34" charset="0"/>
          </a:endParaRPr>
        </a:p>
      </dgm:t>
    </dgm:pt>
    <dgm:pt modelId="{C9E8C10D-D298-40EF-96E7-55D1D2CC6440}" type="parTrans" cxnId="{A11C9C92-3F4F-421B-8FBD-A30232C576EC}">
      <dgm:prSet/>
      <dgm:spPr/>
      <dgm:t>
        <a:bodyPr/>
        <a:lstStyle/>
        <a:p>
          <a:endParaRPr lang="en-GB"/>
        </a:p>
      </dgm:t>
    </dgm:pt>
    <dgm:pt modelId="{CADC088A-4408-44D9-A7F8-ACB90DA444B4}" type="sibTrans" cxnId="{A11C9C92-3F4F-421B-8FBD-A30232C576EC}">
      <dgm:prSet/>
      <dgm:spPr/>
      <dgm:t>
        <a:bodyPr/>
        <a:lstStyle/>
        <a:p>
          <a:endParaRPr lang="en-GB"/>
        </a:p>
      </dgm:t>
    </dgm:pt>
    <dgm:pt modelId="{52319532-9934-4872-B0DC-B6BCD1D125D1}">
      <dgm:prSet custT="1"/>
      <dgm:spPr/>
      <dgm:t>
        <a:bodyPr/>
        <a:lstStyle/>
        <a:p>
          <a:r>
            <a:rPr lang="en-US" sz="1400" dirty="0" smtClean="0">
              <a:latin typeface="Arial" panose="020B0604020202020204" pitchFamily="34" charset="0"/>
              <a:cs typeface="Arial" panose="020B0604020202020204" pitchFamily="34" charset="0"/>
            </a:rPr>
            <a:t>When you have two pieces of Advice for different aspects, but both need to run at the same join point, you can specify the order of execution by defining the precedence. </a:t>
          </a:r>
          <a:endParaRPr lang="en-US" sz="1400" b="1" dirty="0" smtClean="0">
            <a:latin typeface="Arial" panose="020B0604020202020204" pitchFamily="34" charset="0"/>
            <a:cs typeface="Arial" panose="020B0604020202020204" pitchFamily="34" charset="0"/>
          </a:endParaRPr>
        </a:p>
      </dgm:t>
    </dgm:pt>
    <dgm:pt modelId="{68CAB777-8772-4CD4-B27B-F83F03B2E129}" type="parTrans" cxnId="{AF722F0D-207B-4DC0-8090-E36DBB4474D1}">
      <dgm:prSet/>
      <dgm:spPr/>
      <dgm:t>
        <a:bodyPr/>
        <a:lstStyle/>
        <a:p>
          <a:endParaRPr lang="en-GB"/>
        </a:p>
      </dgm:t>
    </dgm:pt>
    <dgm:pt modelId="{2CB296A3-789E-4916-816A-ADBF5F46C6AC}" type="sibTrans" cxnId="{AF722F0D-207B-4DC0-8090-E36DBB4474D1}">
      <dgm:prSet/>
      <dgm:spPr/>
      <dgm:t>
        <a:bodyPr/>
        <a:lstStyle/>
        <a:p>
          <a:endParaRPr lang="en-GB"/>
        </a:p>
      </dgm:t>
    </dgm:pt>
    <dgm:pt modelId="{927FE00D-F625-4449-85CF-C0014A7619A8}" type="pres">
      <dgm:prSet presAssocID="{5920F0CE-AB9C-46F2-9C66-425EF235C412}" presName="linear" presStyleCnt="0">
        <dgm:presLayoutVars>
          <dgm:dir/>
          <dgm:animLvl val="lvl"/>
          <dgm:resizeHandles val="exact"/>
        </dgm:presLayoutVars>
      </dgm:prSet>
      <dgm:spPr/>
      <dgm:t>
        <a:bodyPr/>
        <a:lstStyle/>
        <a:p>
          <a:endParaRPr lang="en-IN"/>
        </a:p>
      </dgm:t>
    </dgm:pt>
    <dgm:pt modelId="{2D0CEE4E-9595-4AFF-85BB-9920379C3D7A}" type="pres">
      <dgm:prSet presAssocID="{0813319F-8AF5-4F50-BEF3-15C0C8082410}" presName="parentLin" presStyleCnt="0"/>
      <dgm:spPr/>
    </dgm:pt>
    <dgm:pt modelId="{45755592-A056-46DC-BCFF-7AE1A79B6CCF}" type="pres">
      <dgm:prSet presAssocID="{0813319F-8AF5-4F50-BEF3-15C0C8082410}" presName="parentLeftMargin" presStyleLbl="node1" presStyleIdx="0" presStyleCnt="4"/>
      <dgm:spPr/>
      <dgm:t>
        <a:bodyPr/>
        <a:lstStyle/>
        <a:p>
          <a:endParaRPr lang="en-US"/>
        </a:p>
      </dgm:t>
    </dgm:pt>
    <dgm:pt modelId="{94216D1D-FC6F-4E52-8268-9B3A92C2CDD1}" type="pres">
      <dgm:prSet presAssocID="{0813319F-8AF5-4F50-BEF3-15C0C8082410}" presName="parentText" presStyleLbl="node1" presStyleIdx="0" presStyleCnt="4">
        <dgm:presLayoutVars>
          <dgm:chMax val="0"/>
          <dgm:bulletEnabled val="1"/>
        </dgm:presLayoutVars>
      </dgm:prSet>
      <dgm:spPr/>
      <dgm:t>
        <a:bodyPr/>
        <a:lstStyle/>
        <a:p>
          <a:endParaRPr lang="en-GB"/>
        </a:p>
      </dgm:t>
    </dgm:pt>
    <dgm:pt modelId="{983FD796-C904-4D12-A8AF-A764A4D9DD01}" type="pres">
      <dgm:prSet presAssocID="{0813319F-8AF5-4F50-BEF3-15C0C8082410}" presName="negativeSpace" presStyleCnt="0"/>
      <dgm:spPr/>
    </dgm:pt>
    <dgm:pt modelId="{177A11A1-0B6A-419F-82BC-4EAF0E198926}" type="pres">
      <dgm:prSet presAssocID="{0813319F-8AF5-4F50-BEF3-15C0C8082410}" presName="childText" presStyleLbl="conFgAcc1" presStyleIdx="0" presStyleCnt="4">
        <dgm:presLayoutVars>
          <dgm:bulletEnabled val="1"/>
        </dgm:presLayoutVars>
      </dgm:prSet>
      <dgm:spPr/>
      <dgm:t>
        <a:bodyPr/>
        <a:lstStyle/>
        <a:p>
          <a:endParaRPr lang="en-GB"/>
        </a:p>
      </dgm:t>
    </dgm:pt>
    <dgm:pt modelId="{8F6779F2-26EE-4AF7-9F2D-EF0027F63FE0}" type="pres">
      <dgm:prSet presAssocID="{90F31B0D-1A74-4791-BF91-DB6114AD8272}" presName="spaceBetweenRectangles" presStyleCnt="0"/>
      <dgm:spPr/>
    </dgm:pt>
    <dgm:pt modelId="{7A5F5309-69D2-4C1C-8990-B8A0C704CF30}" type="pres">
      <dgm:prSet presAssocID="{684A6ECB-74F1-4D29-851C-875EBFD0FC12}" presName="parentLin" presStyleCnt="0"/>
      <dgm:spPr/>
    </dgm:pt>
    <dgm:pt modelId="{3640D021-7D3A-4C96-A4BF-CC02543AFEB5}" type="pres">
      <dgm:prSet presAssocID="{684A6ECB-74F1-4D29-851C-875EBFD0FC12}" presName="parentLeftMargin" presStyleLbl="node1" presStyleIdx="0" presStyleCnt="4"/>
      <dgm:spPr/>
      <dgm:t>
        <a:bodyPr/>
        <a:lstStyle/>
        <a:p>
          <a:endParaRPr lang="en-GB"/>
        </a:p>
      </dgm:t>
    </dgm:pt>
    <dgm:pt modelId="{55C616E7-4C25-4B30-9FD2-A9AA54F673A3}" type="pres">
      <dgm:prSet presAssocID="{684A6ECB-74F1-4D29-851C-875EBFD0FC12}" presName="parentText" presStyleLbl="node1" presStyleIdx="1" presStyleCnt="4">
        <dgm:presLayoutVars>
          <dgm:chMax val="0"/>
          <dgm:bulletEnabled val="1"/>
        </dgm:presLayoutVars>
      </dgm:prSet>
      <dgm:spPr/>
      <dgm:t>
        <a:bodyPr/>
        <a:lstStyle/>
        <a:p>
          <a:endParaRPr lang="en-GB"/>
        </a:p>
      </dgm:t>
    </dgm:pt>
    <dgm:pt modelId="{F731C99B-31F5-46CA-B926-3F4E4686A1F6}" type="pres">
      <dgm:prSet presAssocID="{684A6ECB-74F1-4D29-851C-875EBFD0FC12}" presName="negativeSpace" presStyleCnt="0"/>
      <dgm:spPr/>
    </dgm:pt>
    <dgm:pt modelId="{DC90F976-6FA6-4345-B8D2-14F66ED7638F}" type="pres">
      <dgm:prSet presAssocID="{684A6ECB-74F1-4D29-851C-875EBFD0FC12}" presName="childText" presStyleLbl="conFgAcc1" presStyleIdx="1" presStyleCnt="4">
        <dgm:presLayoutVars>
          <dgm:bulletEnabled val="1"/>
        </dgm:presLayoutVars>
      </dgm:prSet>
      <dgm:spPr/>
      <dgm:t>
        <a:bodyPr/>
        <a:lstStyle/>
        <a:p>
          <a:endParaRPr lang="en-GB"/>
        </a:p>
      </dgm:t>
    </dgm:pt>
    <dgm:pt modelId="{4370F135-99B1-4EE1-AB3B-5B26B433C058}" type="pres">
      <dgm:prSet presAssocID="{E6BD6B1C-4CE1-4EEC-A280-09BA3820E048}" presName="spaceBetweenRectangles" presStyleCnt="0"/>
      <dgm:spPr/>
    </dgm:pt>
    <dgm:pt modelId="{7500678C-8FE8-43FE-989E-A02451BDE1CD}" type="pres">
      <dgm:prSet presAssocID="{2D6C5E55-1E81-4A9F-9BE9-23D09A8FA844}" presName="parentLin" presStyleCnt="0"/>
      <dgm:spPr/>
    </dgm:pt>
    <dgm:pt modelId="{68B55FEA-155F-402E-9ACC-C0643FE84CC7}" type="pres">
      <dgm:prSet presAssocID="{2D6C5E55-1E81-4A9F-9BE9-23D09A8FA844}" presName="parentLeftMargin" presStyleLbl="node1" presStyleIdx="1" presStyleCnt="4"/>
      <dgm:spPr/>
      <dgm:t>
        <a:bodyPr/>
        <a:lstStyle/>
        <a:p>
          <a:endParaRPr lang="en-GB"/>
        </a:p>
      </dgm:t>
    </dgm:pt>
    <dgm:pt modelId="{D2D463E4-FFBA-4C10-814F-3531ED4F42E1}" type="pres">
      <dgm:prSet presAssocID="{2D6C5E55-1E81-4A9F-9BE9-23D09A8FA844}" presName="parentText" presStyleLbl="node1" presStyleIdx="2" presStyleCnt="4">
        <dgm:presLayoutVars>
          <dgm:chMax val="0"/>
          <dgm:bulletEnabled val="1"/>
        </dgm:presLayoutVars>
      </dgm:prSet>
      <dgm:spPr/>
      <dgm:t>
        <a:bodyPr/>
        <a:lstStyle/>
        <a:p>
          <a:endParaRPr lang="en-GB"/>
        </a:p>
      </dgm:t>
    </dgm:pt>
    <dgm:pt modelId="{B6FD4345-820E-43FC-A462-86491B9D0D04}" type="pres">
      <dgm:prSet presAssocID="{2D6C5E55-1E81-4A9F-9BE9-23D09A8FA844}" presName="negativeSpace" presStyleCnt="0"/>
      <dgm:spPr/>
    </dgm:pt>
    <dgm:pt modelId="{AD20B701-4FBE-4110-ABED-6474CDF61036}" type="pres">
      <dgm:prSet presAssocID="{2D6C5E55-1E81-4A9F-9BE9-23D09A8FA844}" presName="childText" presStyleLbl="conFgAcc1" presStyleIdx="2" presStyleCnt="4">
        <dgm:presLayoutVars>
          <dgm:bulletEnabled val="1"/>
        </dgm:presLayoutVars>
      </dgm:prSet>
      <dgm:spPr/>
      <dgm:t>
        <a:bodyPr/>
        <a:lstStyle/>
        <a:p>
          <a:endParaRPr lang="en-GB"/>
        </a:p>
      </dgm:t>
    </dgm:pt>
    <dgm:pt modelId="{B7EBEEEC-F3EF-4C74-925E-EEFB90DB7619}" type="pres">
      <dgm:prSet presAssocID="{7D4C021F-D242-4E11-9FFB-6107A363D762}" presName="spaceBetweenRectangles" presStyleCnt="0"/>
      <dgm:spPr/>
    </dgm:pt>
    <dgm:pt modelId="{B8085E72-E5C7-4E78-9A6C-8EFAE9A9DB73}" type="pres">
      <dgm:prSet presAssocID="{8ADF508A-8844-4C2E-AA28-9758906567FC}" presName="parentLin" presStyleCnt="0"/>
      <dgm:spPr/>
    </dgm:pt>
    <dgm:pt modelId="{AB6315C0-F8CE-4B52-AC7A-6702CEB6E2E1}" type="pres">
      <dgm:prSet presAssocID="{8ADF508A-8844-4C2E-AA28-9758906567FC}" presName="parentLeftMargin" presStyleLbl="node1" presStyleIdx="2" presStyleCnt="4"/>
      <dgm:spPr/>
      <dgm:t>
        <a:bodyPr/>
        <a:lstStyle/>
        <a:p>
          <a:endParaRPr lang="en-GB"/>
        </a:p>
      </dgm:t>
    </dgm:pt>
    <dgm:pt modelId="{52540F9B-505A-4E1A-997F-117460FCCAFC}" type="pres">
      <dgm:prSet presAssocID="{8ADF508A-8844-4C2E-AA28-9758906567FC}" presName="parentText" presStyleLbl="node1" presStyleIdx="3" presStyleCnt="4">
        <dgm:presLayoutVars>
          <dgm:chMax val="0"/>
          <dgm:bulletEnabled val="1"/>
        </dgm:presLayoutVars>
      </dgm:prSet>
      <dgm:spPr/>
      <dgm:t>
        <a:bodyPr/>
        <a:lstStyle/>
        <a:p>
          <a:endParaRPr lang="en-GB"/>
        </a:p>
      </dgm:t>
    </dgm:pt>
    <dgm:pt modelId="{6E15C559-91FF-4F6D-9534-33468DCA10BB}" type="pres">
      <dgm:prSet presAssocID="{8ADF508A-8844-4C2E-AA28-9758906567FC}" presName="negativeSpace" presStyleCnt="0"/>
      <dgm:spPr/>
    </dgm:pt>
    <dgm:pt modelId="{FB7ABD63-B5EF-4118-8444-68099DA1F87F}" type="pres">
      <dgm:prSet presAssocID="{8ADF508A-8844-4C2E-AA28-9758906567FC}" presName="childText" presStyleLbl="conFgAcc1" presStyleIdx="3" presStyleCnt="4">
        <dgm:presLayoutVars>
          <dgm:bulletEnabled val="1"/>
        </dgm:presLayoutVars>
      </dgm:prSet>
      <dgm:spPr/>
      <dgm:t>
        <a:bodyPr/>
        <a:lstStyle/>
        <a:p>
          <a:endParaRPr lang="en-GB"/>
        </a:p>
      </dgm:t>
    </dgm:pt>
  </dgm:ptLst>
  <dgm:cxnLst>
    <dgm:cxn modelId="{9C9A10EF-D09F-4154-9AF0-AA7774C09C86}" type="presOf" srcId="{F5E73C1F-4957-4E7A-90FC-CFC0948CCBB1}" destId="{DC90F976-6FA6-4345-B8D2-14F66ED7638F}" srcOrd="0" destOrd="0" presId="urn:microsoft.com/office/officeart/2005/8/layout/list1"/>
    <dgm:cxn modelId="{C600D2DB-74B9-45B4-A161-0A6E7C6B4CE8}" type="presOf" srcId="{0813319F-8AF5-4F50-BEF3-15C0C8082410}" destId="{94216D1D-FC6F-4E52-8268-9B3A92C2CDD1}" srcOrd="1" destOrd="0" presId="urn:microsoft.com/office/officeart/2005/8/layout/list1"/>
    <dgm:cxn modelId="{657365FA-78E3-4F31-9990-6195883BF693}" type="presOf" srcId="{0813319F-8AF5-4F50-BEF3-15C0C8082410}" destId="{45755592-A056-46DC-BCFF-7AE1A79B6CCF}" srcOrd="0" destOrd="0" presId="urn:microsoft.com/office/officeart/2005/8/layout/list1"/>
    <dgm:cxn modelId="{63A73311-922D-4533-A107-D385083BE33A}" srcId="{5920F0CE-AB9C-46F2-9C66-425EF235C412}" destId="{684A6ECB-74F1-4D29-851C-875EBFD0FC12}" srcOrd="1" destOrd="0" parTransId="{C7079649-3A24-4DE5-95D3-1C4DB2EA7ACF}" sibTransId="{E6BD6B1C-4CE1-4EEC-A280-09BA3820E048}"/>
    <dgm:cxn modelId="{646A25B3-D35F-4539-B605-C25441D78708}" type="presOf" srcId="{8ADF508A-8844-4C2E-AA28-9758906567FC}" destId="{52540F9B-505A-4E1A-997F-117460FCCAFC}" srcOrd="1" destOrd="0" presId="urn:microsoft.com/office/officeart/2005/8/layout/list1"/>
    <dgm:cxn modelId="{E49B5EAA-EB4F-445F-9D7A-02318C7E31D5}" srcId="{8ADF508A-8844-4C2E-AA28-9758906567FC}" destId="{F8C3FE94-7335-4467-AF56-DF401DD77EF4}" srcOrd="0" destOrd="0" parTransId="{8B2F644C-9513-4768-BCA6-E3BBFF12CC49}" sibTransId="{78B7ECF1-3161-4400-B2E4-506AAE34C74A}"/>
    <dgm:cxn modelId="{39F11342-7645-4BEB-96D1-A6FD9BAD6332}" srcId="{5920F0CE-AB9C-46F2-9C66-425EF235C412}" destId="{2D6C5E55-1E81-4A9F-9BE9-23D09A8FA844}" srcOrd="2" destOrd="0" parTransId="{1149FC0B-DBA2-4308-B177-F094AAA2C929}" sibTransId="{7D4C021F-D242-4E11-9FFB-6107A363D762}"/>
    <dgm:cxn modelId="{A11C9C92-3F4F-421B-8FBD-A30232C576EC}" srcId="{8ADF508A-8844-4C2E-AA28-9758906567FC}" destId="{98339EE1-87AF-453D-83F6-6B4168FAE49C}" srcOrd="1" destOrd="0" parTransId="{C9E8C10D-D298-40EF-96E7-55D1D2CC6440}" sibTransId="{CADC088A-4408-44D9-A7F8-ACB90DA444B4}"/>
    <dgm:cxn modelId="{641FBFFE-3379-4263-8D36-550F854ADF85}" type="presOf" srcId="{829674C2-A1D1-414D-B63E-BC8551131F1A}" destId="{AD20B701-4FBE-4110-ABED-6474CDF61036}" srcOrd="0" destOrd="0" presId="urn:microsoft.com/office/officeart/2005/8/layout/list1"/>
    <dgm:cxn modelId="{3D0AC0C3-126E-4DC2-8A7E-2D1B70313895}" srcId="{2D6C5E55-1E81-4A9F-9BE9-23D09A8FA844}" destId="{829674C2-A1D1-414D-B63E-BC8551131F1A}" srcOrd="0" destOrd="0" parTransId="{2658F831-282E-4E36-9520-A415A1E9B26E}" sibTransId="{14EEF8E8-A542-4784-B2DC-44DC705A8EF3}"/>
    <dgm:cxn modelId="{45995C35-5692-44DD-9209-89B1894D65B3}" srcId="{5920F0CE-AB9C-46F2-9C66-425EF235C412}" destId="{0813319F-8AF5-4F50-BEF3-15C0C8082410}" srcOrd="0" destOrd="0" parTransId="{765F9EB1-2448-4600-BC3F-6BD9B8D6353B}" sibTransId="{90F31B0D-1A74-4791-BF91-DB6114AD8272}"/>
    <dgm:cxn modelId="{42669583-37EB-445E-87EA-03A4EB0CD78E}" type="presOf" srcId="{8ADF508A-8844-4C2E-AA28-9758906567FC}" destId="{AB6315C0-F8CE-4B52-AC7A-6702CEB6E2E1}" srcOrd="0" destOrd="0" presId="urn:microsoft.com/office/officeart/2005/8/layout/list1"/>
    <dgm:cxn modelId="{BBE9A60E-DB2B-4D3E-AD16-2CFC6920A6E4}" type="presOf" srcId="{2D6C5E55-1E81-4A9F-9BE9-23D09A8FA844}" destId="{68B55FEA-155F-402E-9ACC-C0643FE84CC7}" srcOrd="0" destOrd="0" presId="urn:microsoft.com/office/officeart/2005/8/layout/list1"/>
    <dgm:cxn modelId="{AF722F0D-207B-4DC0-8090-E36DBB4474D1}" srcId="{2D6C5E55-1E81-4A9F-9BE9-23D09A8FA844}" destId="{52319532-9934-4872-B0DC-B6BCD1D125D1}" srcOrd="1" destOrd="0" parTransId="{68CAB777-8772-4CD4-B27B-F83F03B2E129}" sibTransId="{2CB296A3-789E-4916-816A-ADBF5F46C6AC}"/>
    <dgm:cxn modelId="{CF4A82B4-A6F6-441F-A6C8-389F7FD5054B}" type="presOf" srcId="{684A6ECB-74F1-4D29-851C-875EBFD0FC12}" destId="{3640D021-7D3A-4C96-A4BF-CC02543AFEB5}" srcOrd="0" destOrd="0" presId="urn:microsoft.com/office/officeart/2005/8/layout/list1"/>
    <dgm:cxn modelId="{DA27F44B-3D25-4564-9EE7-184F3D10D3E2}" type="presOf" srcId="{684A6ECB-74F1-4D29-851C-875EBFD0FC12}" destId="{55C616E7-4C25-4B30-9FD2-A9AA54F673A3}" srcOrd="1" destOrd="0" presId="urn:microsoft.com/office/officeart/2005/8/layout/list1"/>
    <dgm:cxn modelId="{CADFA8F0-7A7E-4418-924F-9BA181C53508}" type="presOf" srcId="{52319532-9934-4872-B0DC-B6BCD1D125D1}" destId="{AD20B701-4FBE-4110-ABED-6474CDF61036}" srcOrd="0" destOrd="1" presId="urn:microsoft.com/office/officeart/2005/8/layout/list1"/>
    <dgm:cxn modelId="{738DACB2-949F-4597-8975-9C12D6F02C36}" srcId="{684A6ECB-74F1-4D29-851C-875EBFD0FC12}" destId="{F5E73C1F-4957-4E7A-90FC-CFC0948CCBB1}" srcOrd="0" destOrd="0" parTransId="{A910CD0F-519E-4B2A-AD27-4D0B79B5321E}" sibTransId="{9186B5DC-A75F-41C3-B2BC-81AD2C963DF8}"/>
    <dgm:cxn modelId="{B812554B-F7E6-47EC-8240-FD0C4F8FF58B}" type="presOf" srcId="{4A7BF528-0D4B-4F40-AC76-CAEC88640EDC}" destId="{177A11A1-0B6A-419F-82BC-4EAF0E198926}" srcOrd="0" destOrd="0" presId="urn:microsoft.com/office/officeart/2005/8/layout/list1"/>
    <dgm:cxn modelId="{894AC0F1-A891-4CA7-8227-609448D5D106}" type="presOf" srcId="{98339EE1-87AF-453D-83F6-6B4168FAE49C}" destId="{FB7ABD63-B5EF-4118-8444-68099DA1F87F}" srcOrd="0" destOrd="1" presId="urn:microsoft.com/office/officeart/2005/8/layout/list1"/>
    <dgm:cxn modelId="{2FFCE6B4-53BC-48CE-875C-5755FEA3FE2A}" type="presOf" srcId="{5920F0CE-AB9C-46F2-9C66-425EF235C412}" destId="{927FE00D-F625-4449-85CF-C0014A7619A8}" srcOrd="0" destOrd="0" presId="urn:microsoft.com/office/officeart/2005/8/layout/list1"/>
    <dgm:cxn modelId="{FDED257F-184F-4239-AACF-821C57D90C22}" type="presOf" srcId="{F8C3FE94-7335-4467-AF56-DF401DD77EF4}" destId="{FB7ABD63-B5EF-4118-8444-68099DA1F87F}" srcOrd="0" destOrd="0" presId="urn:microsoft.com/office/officeart/2005/8/layout/list1"/>
    <dgm:cxn modelId="{B384564B-0B38-415A-9200-A27160D6BFA0}" type="presOf" srcId="{2D6C5E55-1E81-4A9F-9BE9-23D09A8FA844}" destId="{D2D463E4-FFBA-4C10-814F-3531ED4F42E1}" srcOrd="1" destOrd="0" presId="urn:microsoft.com/office/officeart/2005/8/layout/list1"/>
    <dgm:cxn modelId="{26E9FFBB-F18F-4D74-AB85-F6139F69A62D}" srcId="{5920F0CE-AB9C-46F2-9C66-425EF235C412}" destId="{8ADF508A-8844-4C2E-AA28-9758906567FC}" srcOrd="3" destOrd="0" parTransId="{487CF9FA-5F70-4DC5-87A7-2D9877E32925}" sibTransId="{29FAC191-D18B-40C3-9AFF-8287CC83EDF0}"/>
    <dgm:cxn modelId="{7586ADD1-1640-4902-9EBA-61169EF19806}" srcId="{0813319F-8AF5-4F50-BEF3-15C0C8082410}" destId="{4A7BF528-0D4B-4F40-AC76-CAEC88640EDC}" srcOrd="0" destOrd="0" parTransId="{D90DD909-D143-4967-99B7-D23055CC16F5}" sibTransId="{A321C8FA-FBFC-4303-9431-67FAC096248F}"/>
    <dgm:cxn modelId="{FC023CBD-1F0B-4F45-84F1-39731A3F5D48}" type="presParOf" srcId="{927FE00D-F625-4449-85CF-C0014A7619A8}" destId="{2D0CEE4E-9595-4AFF-85BB-9920379C3D7A}" srcOrd="0" destOrd="0" presId="urn:microsoft.com/office/officeart/2005/8/layout/list1"/>
    <dgm:cxn modelId="{615EFCFD-EBB9-4B96-A2F6-A3629F72C968}" type="presParOf" srcId="{2D0CEE4E-9595-4AFF-85BB-9920379C3D7A}" destId="{45755592-A056-46DC-BCFF-7AE1A79B6CCF}" srcOrd="0" destOrd="0" presId="urn:microsoft.com/office/officeart/2005/8/layout/list1"/>
    <dgm:cxn modelId="{3334284E-0C02-4B32-97D1-3C3C8ACD9F00}" type="presParOf" srcId="{2D0CEE4E-9595-4AFF-85BB-9920379C3D7A}" destId="{94216D1D-FC6F-4E52-8268-9B3A92C2CDD1}" srcOrd="1" destOrd="0" presId="urn:microsoft.com/office/officeart/2005/8/layout/list1"/>
    <dgm:cxn modelId="{4B4DA88C-B1B6-4898-BAA5-5554FC04F707}" type="presParOf" srcId="{927FE00D-F625-4449-85CF-C0014A7619A8}" destId="{983FD796-C904-4D12-A8AF-A764A4D9DD01}" srcOrd="1" destOrd="0" presId="urn:microsoft.com/office/officeart/2005/8/layout/list1"/>
    <dgm:cxn modelId="{6C5D9827-1B36-4536-A767-E5C9132E1462}" type="presParOf" srcId="{927FE00D-F625-4449-85CF-C0014A7619A8}" destId="{177A11A1-0B6A-419F-82BC-4EAF0E198926}" srcOrd="2" destOrd="0" presId="urn:microsoft.com/office/officeart/2005/8/layout/list1"/>
    <dgm:cxn modelId="{75A75273-07AA-42E5-9B61-F99921817771}" type="presParOf" srcId="{927FE00D-F625-4449-85CF-C0014A7619A8}" destId="{8F6779F2-26EE-4AF7-9F2D-EF0027F63FE0}" srcOrd="3" destOrd="0" presId="urn:microsoft.com/office/officeart/2005/8/layout/list1"/>
    <dgm:cxn modelId="{77F9E314-8A77-48BF-A2B6-A14F798556B7}" type="presParOf" srcId="{927FE00D-F625-4449-85CF-C0014A7619A8}" destId="{7A5F5309-69D2-4C1C-8990-B8A0C704CF30}" srcOrd="4" destOrd="0" presId="urn:microsoft.com/office/officeart/2005/8/layout/list1"/>
    <dgm:cxn modelId="{ED271255-4B2B-4717-B63A-7C6768211346}" type="presParOf" srcId="{7A5F5309-69D2-4C1C-8990-B8A0C704CF30}" destId="{3640D021-7D3A-4C96-A4BF-CC02543AFEB5}" srcOrd="0" destOrd="0" presId="urn:microsoft.com/office/officeart/2005/8/layout/list1"/>
    <dgm:cxn modelId="{159CCCF5-D69A-42C2-A5C5-BDCE47318AFF}" type="presParOf" srcId="{7A5F5309-69D2-4C1C-8990-B8A0C704CF30}" destId="{55C616E7-4C25-4B30-9FD2-A9AA54F673A3}" srcOrd="1" destOrd="0" presId="urn:microsoft.com/office/officeart/2005/8/layout/list1"/>
    <dgm:cxn modelId="{3279BD1C-F59A-44FF-9C0F-7E0F152AEC1B}" type="presParOf" srcId="{927FE00D-F625-4449-85CF-C0014A7619A8}" destId="{F731C99B-31F5-46CA-B926-3F4E4686A1F6}" srcOrd="5" destOrd="0" presId="urn:microsoft.com/office/officeart/2005/8/layout/list1"/>
    <dgm:cxn modelId="{361AAEEA-1304-4351-9DEC-99E2A8BD2B25}" type="presParOf" srcId="{927FE00D-F625-4449-85CF-C0014A7619A8}" destId="{DC90F976-6FA6-4345-B8D2-14F66ED7638F}" srcOrd="6" destOrd="0" presId="urn:microsoft.com/office/officeart/2005/8/layout/list1"/>
    <dgm:cxn modelId="{BD773C1F-E9B3-4923-8EB9-51EE6D4CCEBF}" type="presParOf" srcId="{927FE00D-F625-4449-85CF-C0014A7619A8}" destId="{4370F135-99B1-4EE1-AB3B-5B26B433C058}" srcOrd="7" destOrd="0" presId="urn:microsoft.com/office/officeart/2005/8/layout/list1"/>
    <dgm:cxn modelId="{3D777E33-FAE6-4B2A-B0F5-6A04E46F2CB1}" type="presParOf" srcId="{927FE00D-F625-4449-85CF-C0014A7619A8}" destId="{7500678C-8FE8-43FE-989E-A02451BDE1CD}" srcOrd="8" destOrd="0" presId="urn:microsoft.com/office/officeart/2005/8/layout/list1"/>
    <dgm:cxn modelId="{AA556BE0-3F78-4AE8-A95C-1E871C59C82E}" type="presParOf" srcId="{7500678C-8FE8-43FE-989E-A02451BDE1CD}" destId="{68B55FEA-155F-402E-9ACC-C0643FE84CC7}" srcOrd="0" destOrd="0" presId="urn:microsoft.com/office/officeart/2005/8/layout/list1"/>
    <dgm:cxn modelId="{7ACC351F-C511-49AE-B8AB-6929F2B97593}" type="presParOf" srcId="{7500678C-8FE8-43FE-989E-A02451BDE1CD}" destId="{D2D463E4-FFBA-4C10-814F-3531ED4F42E1}" srcOrd="1" destOrd="0" presId="urn:microsoft.com/office/officeart/2005/8/layout/list1"/>
    <dgm:cxn modelId="{108E129C-B2FA-42F3-B9E4-8866FFB3657C}" type="presParOf" srcId="{927FE00D-F625-4449-85CF-C0014A7619A8}" destId="{B6FD4345-820E-43FC-A462-86491B9D0D04}" srcOrd="9" destOrd="0" presId="urn:microsoft.com/office/officeart/2005/8/layout/list1"/>
    <dgm:cxn modelId="{9B0C6482-FF7A-4950-A01F-53C952A488D6}" type="presParOf" srcId="{927FE00D-F625-4449-85CF-C0014A7619A8}" destId="{AD20B701-4FBE-4110-ABED-6474CDF61036}" srcOrd="10" destOrd="0" presId="urn:microsoft.com/office/officeart/2005/8/layout/list1"/>
    <dgm:cxn modelId="{F8519845-E258-4B38-B00D-CE72FBD2F7AF}" type="presParOf" srcId="{927FE00D-F625-4449-85CF-C0014A7619A8}" destId="{B7EBEEEC-F3EF-4C74-925E-EEFB90DB7619}" srcOrd="11" destOrd="0" presId="urn:microsoft.com/office/officeart/2005/8/layout/list1"/>
    <dgm:cxn modelId="{F2C432F8-94DA-411E-B785-E1B69C23BA76}" type="presParOf" srcId="{927FE00D-F625-4449-85CF-C0014A7619A8}" destId="{B8085E72-E5C7-4E78-9A6C-8EFAE9A9DB73}" srcOrd="12" destOrd="0" presId="urn:microsoft.com/office/officeart/2005/8/layout/list1"/>
    <dgm:cxn modelId="{39D1EBB4-6AAF-4E22-9BB7-C320858A0536}" type="presParOf" srcId="{B8085E72-E5C7-4E78-9A6C-8EFAE9A9DB73}" destId="{AB6315C0-F8CE-4B52-AC7A-6702CEB6E2E1}" srcOrd="0" destOrd="0" presId="urn:microsoft.com/office/officeart/2005/8/layout/list1"/>
    <dgm:cxn modelId="{B32B2743-6AEF-4DA1-84A3-41392B641586}" type="presParOf" srcId="{B8085E72-E5C7-4E78-9A6C-8EFAE9A9DB73}" destId="{52540F9B-505A-4E1A-997F-117460FCCAFC}" srcOrd="1" destOrd="0" presId="urn:microsoft.com/office/officeart/2005/8/layout/list1"/>
    <dgm:cxn modelId="{05E7D2DD-C405-47E2-85E7-B88FA3E9ADF2}" type="presParOf" srcId="{927FE00D-F625-4449-85CF-C0014A7619A8}" destId="{6E15C559-91FF-4F6D-9534-33468DCA10BB}" srcOrd="13" destOrd="0" presId="urn:microsoft.com/office/officeart/2005/8/layout/list1"/>
    <dgm:cxn modelId="{DC435DE5-30D4-41DB-995B-C5F086E23B4E}" type="presParOf" srcId="{927FE00D-F625-4449-85CF-C0014A7619A8}" destId="{FB7ABD63-B5EF-4118-8444-68099DA1F87F}"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416DD7C-FF43-41C5-AFD8-2D5109864CA3}" type="doc">
      <dgm:prSet loTypeId="urn:microsoft.com/office/officeart/2005/8/layout/chevron2" loCatId="process" qsTypeId="urn:microsoft.com/office/officeart/2005/8/quickstyle/simple1" qsCatId="simple" csTypeId="urn:microsoft.com/office/officeart/2005/8/colors/accent2_1" csCatId="accent2" phldr="1"/>
      <dgm:spPr/>
      <dgm:t>
        <a:bodyPr/>
        <a:lstStyle/>
        <a:p>
          <a:endParaRPr lang="en-GB"/>
        </a:p>
      </dgm:t>
    </dgm:pt>
    <dgm:pt modelId="{6CA06E57-6824-49AF-BC22-B690DCDA9A09}">
      <dgm:prSet phldrT="[Text]" custT="1"/>
      <dgm:spPr/>
      <dgm:t>
        <a:bodyPr/>
        <a:lstStyle/>
        <a:p>
          <a:r>
            <a:rPr lang="en-US" sz="1800" b="0" dirty="0" smtClean="0">
              <a:latin typeface="Arial" panose="020B0604020202020204" pitchFamily="34" charset="0"/>
              <a:cs typeface="Arial" panose="020B0604020202020204" pitchFamily="34" charset="0"/>
            </a:rPr>
            <a:t>1.</a:t>
          </a:r>
          <a:endParaRPr lang="en-GB" sz="1800" b="0" dirty="0">
            <a:latin typeface="Arial" panose="020B0604020202020204" pitchFamily="34" charset="0"/>
            <a:cs typeface="Arial" panose="020B0604020202020204" pitchFamily="34" charset="0"/>
          </a:endParaRPr>
        </a:p>
      </dgm:t>
    </dgm:pt>
    <dgm:pt modelId="{12781F07-1DBE-4187-A5AB-C8387062800A}" type="parTrans" cxnId="{C5904889-609A-4FC8-9D0A-F9083A55149F}">
      <dgm:prSet/>
      <dgm:spPr/>
      <dgm:t>
        <a:bodyPr/>
        <a:lstStyle/>
        <a:p>
          <a:endParaRPr lang="en-GB"/>
        </a:p>
      </dgm:t>
    </dgm:pt>
    <dgm:pt modelId="{33808CA3-A67C-468F-AF2F-7E7995771E95}" type="sibTrans" cxnId="{C5904889-609A-4FC8-9D0A-F9083A55149F}">
      <dgm:prSet/>
      <dgm:spPr/>
      <dgm:t>
        <a:bodyPr/>
        <a:lstStyle/>
        <a:p>
          <a:endParaRPr lang="en-GB"/>
        </a:p>
      </dgm:t>
    </dgm:pt>
    <dgm:pt modelId="{7471838A-9A1E-4A9A-836F-247B449DA1C8}">
      <dgm:prSet phldrT="[Text]" custT="1"/>
      <dgm:spPr/>
      <dgm:t>
        <a:bodyPr/>
        <a:lstStyle/>
        <a:p>
          <a:r>
            <a:rPr lang="en-US" sz="1800" b="0" dirty="0" smtClean="0">
              <a:latin typeface="Arial" panose="020B0604020202020204" pitchFamily="34" charset="0"/>
              <a:cs typeface="Arial" panose="020B0604020202020204" pitchFamily="34" charset="0"/>
            </a:rPr>
            <a:t>Add the dependency into POM for AOP support</a:t>
          </a:r>
          <a:endParaRPr lang="en-GB" sz="1800" b="0" dirty="0">
            <a:latin typeface="Arial" panose="020B0604020202020204" pitchFamily="34" charset="0"/>
            <a:cs typeface="Arial" panose="020B0604020202020204" pitchFamily="34" charset="0"/>
          </a:endParaRPr>
        </a:p>
      </dgm:t>
    </dgm:pt>
    <dgm:pt modelId="{E36F4723-0E13-4F16-877E-F88FF1449344}" type="parTrans" cxnId="{1011BE80-C6ED-481B-86B6-63752254B323}">
      <dgm:prSet/>
      <dgm:spPr/>
      <dgm:t>
        <a:bodyPr/>
        <a:lstStyle/>
        <a:p>
          <a:endParaRPr lang="en-GB"/>
        </a:p>
      </dgm:t>
    </dgm:pt>
    <dgm:pt modelId="{6B1765B6-8D17-424B-BC31-AE4CD86DCDF6}" type="sibTrans" cxnId="{1011BE80-C6ED-481B-86B6-63752254B323}">
      <dgm:prSet/>
      <dgm:spPr/>
      <dgm:t>
        <a:bodyPr/>
        <a:lstStyle/>
        <a:p>
          <a:endParaRPr lang="en-GB"/>
        </a:p>
      </dgm:t>
    </dgm:pt>
    <dgm:pt modelId="{B974F27B-0247-4DCA-B7CE-C656D9801578}">
      <dgm:prSet phldrT="[Text]" custT="1"/>
      <dgm:spPr/>
      <dgm:t>
        <a:bodyPr/>
        <a:lstStyle/>
        <a:p>
          <a:r>
            <a:rPr lang="en-US" sz="1800" b="0" dirty="0" smtClean="0">
              <a:latin typeface="Arial" panose="020B0604020202020204" pitchFamily="34" charset="0"/>
              <a:cs typeface="Arial" panose="020B0604020202020204" pitchFamily="34" charset="0"/>
            </a:rPr>
            <a:t>2.</a:t>
          </a:r>
          <a:endParaRPr lang="en-GB" sz="1800" b="0" dirty="0">
            <a:latin typeface="Arial" panose="020B0604020202020204" pitchFamily="34" charset="0"/>
            <a:cs typeface="Arial" panose="020B0604020202020204" pitchFamily="34" charset="0"/>
          </a:endParaRPr>
        </a:p>
      </dgm:t>
    </dgm:pt>
    <dgm:pt modelId="{CB3BFD2F-C143-456E-853D-1546C404F4C2}" type="parTrans" cxnId="{6FA03A0F-F976-416E-96EC-E27277439560}">
      <dgm:prSet/>
      <dgm:spPr/>
      <dgm:t>
        <a:bodyPr/>
        <a:lstStyle/>
        <a:p>
          <a:endParaRPr lang="en-GB"/>
        </a:p>
      </dgm:t>
    </dgm:pt>
    <dgm:pt modelId="{DCBBD395-641E-42AF-916D-31A3DDC527D8}" type="sibTrans" cxnId="{6FA03A0F-F976-416E-96EC-E27277439560}">
      <dgm:prSet/>
      <dgm:spPr/>
      <dgm:t>
        <a:bodyPr/>
        <a:lstStyle/>
        <a:p>
          <a:endParaRPr lang="en-GB"/>
        </a:p>
      </dgm:t>
    </dgm:pt>
    <dgm:pt modelId="{B9120316-488E-428C-9C02-256C01E7D46C}">
      <dgm:prSet phldrT="[Text]" custT="1"/>
      <dgm:spPr/>
      <dgm:t>
        <a:bodyPr/>
        <a:lstStyle/>
        <a:p>
          <a:r>
            <a:rPr lang="en-US" sz="1800" b="0" dirty="0" smtClean="0">
              <a:latin typeface="Arial" panose="020B0604020202020204" pitchFamily="34" charset="0"/>
              <a:cs typeface="Arial" panose="020B0604020202020204" pitchFamily="34" charset="0"/>
            </a:rPr>
            <a:t>Create a new package for Service Layer</a:t>
          </a:r>
          <a:endParaRPr lang="en-GB" sz="1800" b="0" dirty="0">
            <a:latin typeface="Arial" panose="020B0604020202020204" pitchFamily="34" charset="0"/>
            <a:cs typeface="Arial" panose="020B0604020202020204" pitchFamily="34" charset="0"/>
          </a:endParaRPr>
        </a:p>
      </dgm:t>
    </dgm:pt>
    <dgm:pt modelId="{E278519D-DB93-4BBB-9F86-4C660E5FC912}" type="parTrans" cxnId="{C01B70EF-3003-4A18-99FF-D13FA63F40FE}">
      <dgm:prSet/>
      <dgm:spPr/>
      <dgm:t>
        <a:bodyPr/>
        <a:lstStyle/>
        <a:p>
          <a:endParaRPr lang="en-GB"/>
        </a:p>
      </dgm:t>
    </dgm:pt>
    <dgm:pt modelId="{CE73D2E9-44D7-4639-8006-80B877E6B94E}" type="sibTrans" cxnId="{C01B70EF-3003-4A18-99FF-D13FA63F40FE}">
      <dgm:prSet/>
      <dgm:spPr/>
      <dgm:t>
        <a:bodyPr/>
        <a:lstStyle/>
        <a:p>
          <a:endParaRPr lang="en-GB"/>
        </a:p>
      </dgm:t>
    </dgm:pt>
    <dgm:pt modelId="{AB856E4B-FF98-42BD-9B89-DD08734910E5}">
      <dgm:prSet phldrT="[Text]" custT="1"/>
      <dgm:spPr/>
      <dgm:t>
        <a:bodyPr/>
        <a:lstStyle/>
        <a:p>
          <a:r>
            <a:rPr lang="en-US" sz="1800" b="0" dirty="0" smtClean="0">
              <a:latin typeface="Arial" panose="020B0604020202020204" pitchFamily="34" charset="0"/>
              <a:cs typeface="Arial" panose="020B0604020202020204" pitchFamily="34" charset="0"/>
            </a:rPr>
            <a:t>3.</a:t>
          </a:r>
          <a:endParaRPr lang="en-GB" sz="1800" b="0" dirty="0">
            <a:latin typeface="Arial" panose="020B0604020202020204" pitchFamily="34" charset="0"/>
            <a:cs typeface="Arial" panose="020B0604020202020204" pitchFamily="34" charset="0"/>
          </a:endParaRPr>
        </a:p>
      </dgm:t>
    </dgm:pt>
    <dgm:pt modelId="{C747FFD5-4073-43E5-9673-A083840274C0}" type="parTrans" cxnId="{87835956-7401-4A26-A6D2-6EAC2324BD3F}">
      <dgm:prSet/>
      <dgm:spPr/>
      <dgm:t>
        <a:bodyPr/>
        <a:lstStyle/>
        <a:p>
          <a:endParaRPr lang="en-GB"/>
        </a:p>
      </dgm:t>
    </dgm:pt>
    <dgm:pt modelId="{2131C539-68AE-4A7F-8815-21B9F14415A9}" type="sibTrans" cxnId="{87835956-7401-4A26-A6D2-6EAC2324BD3F}">
      <dgm:prSet/>
      <dgm:spPr/>
      <dgm:t>
        <a:bodyPr/>
        <a:lstStyle/>
        <a:p>
          <a:endParaRPr lang="en-GB"/>
        </a:p>
      </dgm:t>
    </dgm:pt>
    <dgm:pt modelId="{543B3DC5-B0F0-40B1-A746-39E761E446EF}">
      <dgm:prSet phldrT="[Text]" custT="1"/>
      <dgm:spPr/>
      <dgm:t>
        <a:bodyPr/>
        <a:lstStyle/>
        <a:p>
          <a:r>
            <a:rPr lang="en-US" sz="1800" b="0" dirty="0" smtClean="0">
              <a:latin typeface="Arial" panose="020B0604020202020204" pitchFamily="34" charset="0"/>
              <a:cs typeface="Arial" panose="020B0604020202020204" pitchFamily="34" charset="0"/>
            </a:rPr>
            <a:t>Create a new class in SaveDataService</a:t>
          </a:r>
          <a:endParaRPr lang="en-GB" sz="1800" b="0" dirty="0">
            <a:latin typeface="Arial" panose="020B0604020202020204" pitchFamily="34" charset="0"/>
            <a:cs typeface="Arial" panose="020B0604020202020204" pitchFamily="34" charset="0"/>
          </a:endParaRPr>
        </a:p>
      </dgm:t>
    </dgm:pt>
    <dgm:pt modelId="{67C6FE7F-631A-4694-8009-B07E59C14AA9}" type="parTrans" cxnId="{8D9F4837-8DB1-4571-B75C-D9D9247F9347}">
      <dgm:prSet/>
      <dgm:spPr/>
      <dgm:t>
        <a:bodyPr/>
        <a:lstStyle/>
        <a:p>
          <a:endParaRPr lang="en-GB"/>
        </a:p>
      </dgm:t>
    </dgm:pt>
    <dgm:pt modelId="{C015022A-98FD-4F19-BA52-9FD317B9C978}" type="sibTrans" cxnId="{8D9F4837-8DB1-4571-B75C-D9D9247F9347}">
      <dgm:prSet/>
      <dgm:spPr/>
      <dgm:t>
        <a:bodyPr/>
        <a:lstStyle/>
        <a:p>
          <a:endParaRPr lang="en-GB"/>
        </a:p>
      </dgm:t>
    </dgm:pt>
    <dgm:pt modelId="{3B741EE0-385D-4349-B634-E113C71875AF}">
      <dgm:prSet phldrT="[Text]" custT="1"/>
      <dgm:spPr/>
      <dgm:t>
        <a:bodyPr/>
        <a:lstStyle/>
        <a:p>
          <a:r>
            <a:rPr lang="en-US" sz="1800" b="0" dirty="0" smtClean="0">
              <a:latin typeface="Arial" panose="020B0604020202020204" pitchFamily="34" charset="0"/>
              <a:cs typeface="Arial" panose="020B0604020202020204" pitchFamily="34" charset="0"/>
            </a:rPr>
            <a:t>4.</a:t>
          </a:r>
          <a:endParaRPr lang="en-GB" sz="1800" b="0" dirty="0">
            <a:latin typeface="Arial" panose="020B0604020202020204" pitchFamily="34" charset="0"/>
            <a:cs typeface="Arial" panose="020B0604020202020204" pitchFamily="34" charset="0"/>
          </a:endParaRPr>
        </a:p>
      </dgm:t>
    </dgm:pt>
    <dgm:pt modelId="{0A0B9796-40AF-4160-A6E8-8D6E5A6100BD}" type="parTrans" cxnId="{018C3993-63B3-4CFF-87E0-9B7A1E89FAC2}">
      <dgm:prSet/>
      <dgm:spPr/>
      <dgm:t>
        <a:bodyPr/>
        <a:lstStyle/>
        <a:p>
          <a:endParaRPr lang="en-GB"/>
        </a:p>
      </dgm:t>
    </dgm:pt>
    <dgm:pt modelId="{3FC91194-021F-4BFE-9ABF-2748ACC355D3}" type="sibTrans" cxnId="{018C3993-63B3-4CFF-87E0-9B7A1E89FAC2}">
      <dgm:prSet/>
      <dgm:spPr/>
      <dgm:t>
        <a:bodyPr/>
        <a:lstStyle/>
        <a:p>
          <a:endParaRPr lang="en-GB"/>
        </a:p>
      </dgm:t>
    </dgm:pt>
    <dgm:pt modelId="{9151C54F-5458-4193-B0D1-8FA93559797A}">
      <dgm:prSet phldrT="[Text]" custT="1"/>
      <dgm:spPr/>
      <dgm:t>
        <a:bodyPr/>
        <a:lstStyle/>
        <a:p>
          <a:r>
            <a:rPr lang="en-US" sz="1800" b="0" dirty="0" smtClean="0">
              <a:latin typeface="Arial" panose="020B0604020202020204" pitchFamily="34" charset="0"/>
              <a:cs typeface="Arial" panose="020B0604020202020204" pitchFamily="34" charset="0"/>
            </a:rPr>
            <a:t>Autowire references for form submission</a:t>
          </a:r>
          <a:endParaRPr lang="en-GB" sz="1800" b="0" dirty="0">
            <a:latin typeface="Arial" panose="020B0604020202020204" pitchFamily="34" charset="0"/>
            <a:cs typeface="Arial" panose="020B0604020202020204" pitchFamily="34" charset="0"/>
          </a:endParaRPr>
        </a:p>
      </dgm:t>
    </dgm:pt>
    <dgm:pt modelId="{6F50A9DD-1340-4D62-A6E6-20CE920196C2}" type="parTrans" cxnId="{64E7AD74-F5E4-4E37-A069-5A8E4C138BD7}">
      <dgm:prSet/>
      <dgm:spPr/>
      <dgm:t>
        <a:bodyPr/>
        <a:lstStyle/>
        <a:p>
          <a:endParaRPr lang="en-GB"/>
        </a:p>
      </dgm:t>
    </dgm:pt>
    <dgm:pt modelId="{E684951C-E521-44D0-B8BA-156872849210}" type="sibTrans" cxnId="{64E7AD74-F5E4-4E37-A069-5A8E4C138BD7}">
      <dgm:prSet/>
      <dgm:spPr/>
      <dgm:t>
        <a:bodyPr/>
        <a:lstStyle/>
        <a:p>
          <a:endParaRPr lang="en-GB"/>
        </a:p>
      </dgm:t>
    </dgm:pt>
    <dgm:pt modelId="{5722F3FB-8217-4D36-9877-710FAAD2014E}">
      <dgm:prSet phldrT="[Text]" custT="1"/>
      <dgm:spPr/>
      <dgm:t>
        <a:bodyPr/>
        <a:lstStyle/>
        <a:p>
          <a:r>
            <a:rPr lang="en-US" sz="1800" b="0" dirty="0" smtClean="0">
              <a:latin typeface="Arial" panose="020B0604020202020204" pitchFamily="34" charset="0"/>
              <a:cs typeface="Arial" panose="020B0604020202020204" pitchFamily="34" charset="0"/>
            </a:rPr>
            <a:t>5.</a:t>
          </a:r>
          <a:endParaRPr lang="en-GB" sz="1800" b="0" dirty="0">
            <a:latin typeface="Arial" panose="020B0604020202020204" pitchFamily="34" charset="0"/>
            <a:cs typeface="Arial" panose="020B0604020202020204" pitchFamily="34" charset="0"/>
          </a:endParaRPr>
        </a:p>
      </dgm:t>
    </dgm:pt>
    <dgm:pt modelId="{C41E6893-25F2-4D43-BDB1-679D60141B8B}" type="parTrans" cxnId="{9C877D00-6C6E-47D8-8876-EB5723331DF6}">
      <dgm:prSet/>
      <dgm:spPr/>
      <dgm:t>
        <a:bodyPr/>
        <a:lstStyle/>
        <a:p>
          <a:endParaRPr lang="en-GB"/>
        </a:p>
      </dgm:t>
    </dgm:pt>
    <dgm:pt modelId="{9769E799-CAAF-4419-9813-0FDB6129B976}" type="sibTrans" cxnId="{9C877D00-6C6E-47D8-8876-EB5723331DF6}">
      <dgm:prSet/>
      <dgm:spPr/>
      <dgm:t>
        <a:bodyPr/>
        <a:lstStyle/>
        <a:p>
          <a:endParaRPr lang="en-GB"/>
        </a:p>
      </dgm:t>
    </dgm:pt>
    <dgm:pt modelId="{52D8DBD3-7863-4C01-8694-993C01B38E85}">
      <dgm:prSet phldrT="[Text]" custT="1"/>
      <dgm:spPr/>
      <dgm:t>
        <a:bodyPr/>
        <a:lstStyle/>
        <a:p>
          <a:r>
            <a:rPr lang="en-US" sz="1800" b="0" dirty="0" smtClean="0">
              <a:latin typeface="Arial" panose="020B0604020202020204" pitchFamily="34" charset="0"/>
              <a:cs typeface="Arial" panose="020B0604020202020204" pitchFamily="34" charset="0"/>
            </a:rPr>
            <a:t>Create a package “com.abbank.web.reach.out.world.aop” and create a class Advice</a:t>
          </a:r>
          <a:endParaRPr lang="en-GB" sz="1800" b="0" dirty="0">
            <a:latin typeface="Arial" panose="020B0604020202020204" pitchFamily="34" charset="0"/>
            <a:cs typeface="Arial" panose="020B0604020202020204" pitchFamily="34" charset="0"/>
          </a:endParaRPr>
        </a:p>
      </dgm:t>
    </dgm:pt>
    <dgm:pt modelId="{576D0A4F-CFE2-4C1D-943B-C338ECF694DC}" type="parTrans" cxnId="{727A7BFD-CB90-4593-89D2-9BE283B488F3}">
      <dgm:prSet/>
      <dgm:spPr/>
      <dgm:t>
        <a:bodyPr/>
        <a:lstStyle/>
        <a:p>
          <a:endParaRPr lang="en-GB"/>
        </a:p>
      </dgm:t>
    </dgm:pt>
    <dgm:pt modelId="{91964054-16CC-4E86-A77E-386E0D75EC4C}" type="sibTrans" cxnId="{727A7BFD-CB90-4593-89D2-9BE283B488F3}">
      <dgm:prSet/>
      <dgm:spPr/>
      <dgm:t>
        <a:bodyPr/>
        <a:lstStyle/>
        <a:p>
          <a:endParaRPr lang="en-GB"/>
        </a:p>
      </dgm:t>
    </dgm:pt>
    <dgm:pt modelId="{7F37B9B1-6CAA-46A4-A5A7-B6FC4431F758}">
      <dgm:prSet phldrT="[Text]" custT="1"/>
      <dgm:spPr/>
      <dgm:t>
        <a:bodyPr/>
        <a:lstStyle/>
        <a:p>
          <a:r>
            <a:rPr lang="en-US" sz="1800" b="0" dirty="0" smtClean="0">
              <a:latin typeface="Arial" panose="020B0604020202020204" pitchFamily="34" charset="0"/>
              <a:cs typeface="Arial" panose="020B0604020202020204" pitchFamily="34" charset="0"/>
            </a:rPr>
            <a:t>6. </a:t>
          </a:r>
          <a:endParaRPr lang="en-GB" sz="1800" b="0" dirty="0">
            <a:latin typeface="Arial" panose="020B0604020202020204" pitchFamily="34" charset="0"/>
            <a:cs typeface="Arial" panose="020B0604020202020204" pitchFamily="34" charset="0"/>
          </a:endParaRPr>
        </a:p>
      </dgm:t>
    </dgm:pt>
    <dgm:pt modelId="{41D15C45-1CD5-40DC-91E3-7BE94D04B870}" type="parTrans" cxnId="{3AAC5F24-6F80-4AC4-BF69-9CDE350223A3}">
      <dgm:prSet/>
      <dgm:spPr/>
      <dgm:t>
        <a:bodyPr/>
        <a:lstStyle/>
        <a:p>
          <a:endParaRPr lang="en-GB"/>
        </a:p>
      </dgm:t>
    </dgm:pt>
    <dgm:pt modelId="{B6D3A54A-E104-4120-8283-9C510471571C}" type="sibTrans" cxnId="{3AAC5F24-6F80-4AC4-BF69-9CDE350223A3}">
      <dgm:prSet/>
      <dgm:spPr/>
      <dgm:t>
        <a:bodyPr/>
        <a:lstStyle/>
        <a:p>
          <a:endParaRPr lang="en-GB"/>
        </a:p>
      </dgm:t>
    </dgm:pt>
    <dgm:pt modelId="{3ECBCF8C-8995-4CAE-92F7-1F60F49F7C85}">
      <dgm:prSet phldrT="[Text]" custT="1"/>
      <dgm:spPr/>
      <dgm:t>
        <a:bodyPr/>
        <a:lstStyle/>
        <a:p>
          <a:r>
            <a:rPr lang="en-US" sz="1800" b="0" dirty="0" smtClean="0">
              <a:latin typeface="Arial" panose="020B0604020202020204" pitchFamily="34" charset="0"/>
              <a:cs typeface="Arial" panose="020B0604020202020204" pitchFamily="34" charset="0"/>
            </a:rPr>
            <a:t>Declare and configure the defined Advice</a:t>
          </a:r>
          <a:endParaRPr lang="en-GB" sz="1800" b="0" dirty="0">
            <a:latin typeface="Arial" panose="020B0604020202020204" pitchFamily="34" charset="0"/>
            <a:cs typeface="Arial" panose="020B0604020202020204" pitchFamily="34" charset="0"/>
          </a:endParaRPr>
        </a:p>
      </dgm:t>
    </dgm:pt>
    <dgm:pt modelId="{DF3A8943-53C8-4285-91F1-5328B523AB9D}" type="parTrans" cxnId="{9655566D-72DD-4D00-87F9-28553A7E5680}">
      <dgm:prSet/>
      <dgm:spPr/>
      <dgm:t>
        <a:bodyPr/>
        <a:lstStyle/>
        <a:p>
          <a:endParaRPr lang="en-GB"/>
        </a:p>
      </dgm:t>
    </dgm:pt>
    <dgm:pt modelId="{A8499517-DA48-40F2-BB0D-84E9BF329539}" type="sibTrans" cxnId="{9655566D-72DD-4D00-87F9-28553A7E5680}">
      <dgm:prSet/>
      <dgm:spPr/>
      <dgm:t>
        <a:bodyPr/>
        <a:lstStyle/>
        <a:p>
          <a:endParaRPr lang="en-GB"/>
        </a:p>
      </dgm:t>
    </dgm:pt>
    <dgm:pt modelId="{37A1841F-B5EF-461F-BA22-A8B6A0160C02}">
      <dgm:prSet phldrT="[Text]" custT="1"/>
      <dgm:spPr/>
      <dgm:t>
        <a:bodyPr/>
        <a:lstStyle/>
        <a:p>
          <a:r>
            <a:rPr lang="en-US" sz="1800" b="0" dirty="0" smtClean="0">
              <a:latin typeface="Arial" panose="020B0604020202020204" pitchFamily="34" charset="0"/>
              <a:cs typeface="Arial" panose="020B0604020202020204" pitchFamily="34" charset="0"/>
            </a:rPr>
            <a:t>7. </a:t>
          </a:r>
          <a:endParaRPr lang="en-GB" sz="1800" b="0" dirty="0">
            <a:latin typeface="Arial" panose="020B0604020202020204" pitchFamily="34" charset="0"/>
            <a:cs typeface="Arial" panose="020B0604020202020204" pitchFamily="34" charset="0"/>
          </a:endParaRPr>
        </a:p>
      </dgm:t>
    </dgm:pt>
    <dgm:pt modelId="{F40E7733-22D2-4BF0-B82E-2E4FBE5938E9}" type="parTrans" cxnId="{88EF3FD1-D325-48E3-A6E5-338ACADBA8C2}">
      <dgm:prSet/>
      <dgm:spPr/>
      <dgm:t>
        <a:bodyPr/>
        <a:lstStyle/>
        <a:p>
          <a:endParaRPr lang="en-GB"/>
        </a:p>
      </dgm:t>
    </dgm:pt>
    <dgm:pt modelId="{C71BA4D5-AE40-429E-9D9B-F13D0FFCC838}" type="sibTrans" cxnId="{88EF3FD1-D325-48E3-A6E5-338ACADBA8C2}">
      <dgm:prSet/>
      <dgm:spPr/>
      <dgm:t>
        <a:bodyPr/>
        <a:lstStyle/>
        <a:p>
          <a:endParaRPr lang="en-GB"/>
        </a:p>
      </dgm:t>
    </dgm:pt>
    <dgm:pt modelId="{05B79D0A-374C-4513-9450-B576041E6CA2}">
      <dgm:prSet phldrT="[Text]" custT="1"/>
      <dgm:spPr/>
      <dgm:t>
        <a:bodyPr/>
        <a:lstStyle/>
        <a:p>
          <a:r>
            <a:rPr lang="en-US" sz="1800" b="0" dirty="0" smtClean="0">
              <a:latin typeface="Arial" panose="020B0604020202020204" pitchFamily="34" charset="0"/>
              <a:cs typeface="Arial" panose="020B0604020202020204" pitchFamily="34" charset="0"/>
            </a:rPr>
            <a:t>Build the project and deploy in the application server</a:t>
          </a:r>
          <a:endParaRPr lang="en-GB" sz="1800" b="0" dirty="0">
            <a:latin typeface="Arial" panose="020B0604020202020204" pitchFamily="34" charset="0"/>
            <a:cs typeface="Arial" panose="020B0604020202020204" pitchFamily="34" charset="0"/>
          </a:endParaRPr>
        </a:p>
      </dgm:t>
    </dgm:pt>
    <dgm:pt modelId="{26E838CB-9D59-4608-BB0C-422DA348EBE6}" type="parTrans" cxnId="{AD15607F-FA9A-4FC0-BED7-FA1B49140CCB}">
      <dgm:prSet/>
      <dgm:spPr/>
      <dgm:t>
        <a:bodyPr/>
        <a:lstStyle/>
        <a:p>
          <a:endParaRPr lang="en-GB"/>
        </a:p>
      </dgm:t>
    </dgm:pt>
    <dgm:pt modelId="{AC1E3D6F-9E3E-4052-A535-F4E16B23E183}" type="sibTrans" cxnId="{AD15607F-FA9A-4FC0-BED7-FA1B49140CCB}">
      <dgm:prSet/>
      <dgm:spPr/>
      <dgm:t>
        <a:bodyPr/>
        <a:lstStyle/>
        <a:p>
          <a:endParaRPr lang="en-GB"/>
        </a:p>
      </dgm:t>
    </dgm:pt>
    <dgm:pt modelId="{4D74A450-9156-4CF8-A93C-19B57D292AFC}" type="pres">
      <dgm:prSet presAssocID="{1416DD7C-FF43-41C5-AFD8-2D5109864CA3}" presName="linearFlow" presStyleCnt="0">
        <dgm:presLayoutVars>
          <dgm:dir/>
          <dgm:animLvl val="lvl"/>
          <dgm:resizeHandles val="exact"/>
        </dgm:presLayoutVars>
      </dgm:prSet>
      <dgm:spPr/>
      <dgm:t>
        <a:bodyPr/>
        <a:lstStyle/>
        <a:p>
          <a:endParaRPr lang="en-US"/>
        </a:p>
      </dgm:t>
    </dgm:pt>
    <dgm:pt modelId="{A4ED6CDD-5557-4008-9EB4-7C2CF50D4DC3}" type="pres">
      <dgm:prSet presAssocID="{6CA06E57-6824-49AF-BC22-B690DCDA9A09}" presName="composite" presStyleCnt="0"/>
      <dgm:spPr/>
    </dgm:pt>
    <dgm:pt modelId="{66858D2B-F39D-471D-ACCF-0E15C1A4650E}" type="pres">
      <dgm:prSet presAssocID="{6CA06E57-6824-49AF-BC22-B690DCDA9A09}" presName="parentText" presStyleLbl="alignNode1" presStyleIdx="0" presStyleCnt="7">
        <dgm:presLayoutVars>
          <dgm:chMax val="1"/>
          <dgm:bulletEnabled val="1"/>
        </dgm:presLayoutVars>
      </dgm:prSet>
      <dgm:spPr/>
      <dgm:t>
        <a:bodyPr/>
        <a:lstStyle/>
        <a:p>
          <a:endParaRPr lang="en-US"/>
        </a:p>
      </dgm:t>
    </dgm:pt>
    <dgm:pt modelId="{5739EBE8-8B80-4ADF-B926-BEC625591B5D}" type="pres">
      <dgm:prSet presAssocID="{6CA06E57-6824-49AF-BC22-B690DCDA9A09}" presName="descendantText" presStyleLbl="alignAcc1" presStyleIdx="0" presStyleCnt="7">
        <dgm:presLayoutVars>
          <dgm:bulletEnabled val="1"/>
        </dgm:presLayoutVars>
      </dgm:prSet>
      <dgm:spPr/>
      <dgm:t>
        <a:bodyPr/>
        <a:lstStyle/>
        <a:p>
          <a:endParaRPr lang="en-GB"/>
        </a:p>
      </dgm:t>
    </dgm:pt>
    <dgm:pt modelId="{38154F5F-929A-4F60-AC99-191FFB0463A5}" type="pres">
      <dgm:prSet presAssocID="{33808CA3-A67C-468F-AF2F-7E7995771E95}" presName="sp" presStyleCnt="0"/>
      <dgm:spPr/>
    </dgm:pt>
    <dgm:pt modelId="{14BD90EE-8BE6-414C-A7A3-828742873779}" type="pres">
      <dgm:prSet presAssocID="{B974F27B-0247-4DCA-B7CE-C656D9801578}" presName="composite" presStyleCnt="0"/>
      <dgm:spPr/>
    </dgm:pt>
    <dgm:pt modelId="{240EA509-2C1F-42FD-B34D-6102F8647DF5}" type="pres">
      <dgm:prSet presAssocID="{B974F27B-0247-4DCA-B7CE-C656D9801578}" presName="parentText" presStyleLbl="alignNode1" presStyleIdx="1" presStyleCnt="7">
        <dgm:presLayoutVars>
          <dgm:chMax val="1"/>
          <dgm:bulletEnabled val="1"/>
        </dgm:presLayoutVars>
      </dgm:prSet>
      <dgm:spPr/>
      <dgm:t>
        <a:bodyPr/>
        <a:lstStyle/>
        <a:p>
          <a:endParaRPr lang="en-US"/>
        </a:p>
      </dgm:t>
    </dgm:pt>
    <dgm:pt modelId="{75E4AF13-531B-42B7-A2E5-4C736CBA64A1}" type="pres">
      <dgm:prSet presAssocID="{B974F27B-0247-4DCA-B7CE-C656D9801578}" presName="descendantText" presStyleLbl="alignAcc1" presStyleIdx="1" presStyleCnt="7">
        <dgm:presLayoutVars>
          <dgm:bulletEnabled val="1"/>
        </dgm:presLayoutVars>
      </dgm:prSet>
      <dgm:spPr/>
      <dgm:t>
        <a:bodyPr/>
        <a:lstStyle/>
        <a:p>
          <a:endParaRPr lang="en-GB"/>
        </a:p>
      </dgm:t>
    </dgm:pt>
    <dgm:pt modelId="{7F18F076-29D9-4A88-AEDA-C857C3D30FD6}" type="pres">
      <dgm:prSet presAssocID="{DCBBD395-641E-42AF-916D-31A3DDC527D8}" presName="sp" presStyleCnt="0"/>
      <dgm:spPr/>
    </dgm:pt>
    <dgm:pt modelId="{722F49D3-88A4-44E5-8E1C-9D0FB81A18EB}" type="pres">
      <dgm:prSet presAssocID="{AB856E4B-FF98-42BD-9B89-DD08734910E5}" presName="composite" presStyleCnt="0"/>
      <dgm:spPr/>
    </dgm:pt>
    <dgm:pt modelId="{DC9D6D6F-7D78-438C-8E01-B3230AE3F4DC}" type="pres">
      <dgm:prSet presAssocID="{AB856E4B-FF98-42BD-9B89-DD08734910E5}" presName="parentText" presStyleLbl="alignNode1" presStyleIdx="2" presStyleCnt="7">
        <dgm:presLayoutVars>
          <dgm:chMax val="1"/>
          <dgm:bulletEnabled val="1"/>
        </dgm:presLayoutVars>
      </dgm:prSet>
      <dgm:spPr/>
      <dgm:t>
        <a:bodyPr/>
        <a:lstStyle/>
        <a:p>
          <a:endParaRPr lang="en-US"/>
        </a:p>
      </dgm:t>
    </dgm:pt>
    <dgm:pt modelId="{7A823077-B74F-4D4E-8C39-492B0D58DE46}" type="pres">
      <dgm:prSet presAssocID="{AB856E4B-FF98-42BD-9B89-DD08734910E5}" presName="descendantText" presStyleLbl="alignAcc1" presStyleIdx="2" presStyleCnt="7">
        <dgm:presLayoutVars>
          <dgm:bulletEnabled val="1"/>
        </dgm:presLayoutVars>
      </dgm:prSet>
      <dgm:spPr/>
      <dgm:t>
        <a:bodyPr/>
        <a:lstStyle/>
        <a:p>
          <a:endParaRPr lang="en-GB"/>
        </a:p>
      </dgm:t>
    </dgm:pt>
    <dgm:pt modelId="{436C2A24-B4C8-4C20-8FC5-2E3ABB5436F2}" type="pres">
      <dgm:prSet presAssocID="{2131C539-68AE-4A7F-8815-21B9F14415A9}" presName="sp" presStyleCnt="0"/>
      <dgm:spPr/>
    </dgm:pt>
    <dgm:pt modelId="{54D73C24-DEA8-433A-A184-FB5DA84DB462}" type="pres">
      <dgm:prSet presAssocID="{3B741EE0-385D-4349-B634-E113C71875AF}" presName="composite" presStyleCnt="0"/>
      <dgm:spPr/>
    </dgm:pt>
    <dgm:pt modelId="{991600CD-6541-4DDF-B171-3601B544DB52}" type="pres">
      <dgm:prSet presAssocID="{3B741EE0-385D-4349-B634-E113C71875AF}" presName="parentText" presStyleLbl="alignNode1" presStyleIdx="3" presStyleCnt="7">
        <dgm:presLayoutVars>
          <dgm:chMax val="1"/>
          <dgm:bulletEnabled val="1"/>
        </dgm:presLayoutVars>
      </dgm:prSet>
      <dgm:spPr/>
      <dgm:t>
        <a:bodyPr/>
        <a:lstStyle/>
        <a:p>
          <a:endParaRPr lang="en-US"/>
        </a:p>
      </dgm:t>
    </dgm:pt>
    <dgm:pt modelId="{888C91B4-BF29-42E6-AC64-215E11B1C64A}" type="pres">
      <dgm:prSet presAssocID="{3B741EE0-385D-4349-B634-E113C71875AF}" presName="descendantText" presStyleLbl="alignAcc1" presStyleIdx="3" presStyleCnt="7">
        <dgm:presLayoutVars>
          <dgm:bulletEnabled val="1"/>
        </dgm:presLayoutVars>
      </dgm:prSet>
      <dgm:spPr/>
      <dgm:t>
        <a:bodyPr/>
        <a:lstStyle/>
        <a:p>
          <a:endParaRPr lang="en-GB"/>
        </a:p>
      </dgm:t>
    </dgm:pt>
    <dgm:pt modelId="{D65089F8-24AE-470B-A410-1A90977607AA}" type="pres">
      <dgm:prSet presAssocID="{3FC91194-021F-4BFE-9ABF-2748ACC355D3}" presName="sp" presStyleCnt="0"/>
      <dgm:spPr/>
    </dgm:pt>
    <dgm:pt modelId="{BF072AA8-C142-4E65-99D4-65C89349D372}" type="pres">
      <dgm:prSet presAssocID="{5722F3FB-8217-4D36-9877-710FAAD2014E}" presName="composite" presStyleCnt="0"/>
      <dgm:spPr/>
    </dgm:pt>
    <dgm:pt modelId="{9DA80C55-3E7D-4C7E-8D1A-8E122B6C2861}" type="pres">
      <dgm:prSet presAssocID="{5722F3FB-8217-4D36-9877-710FAAD2014E}" presName="parentText" presStyleLbl="alignNode1" presStyleIdx="4" presStyleCnt="7">
        <dgm:presLayoutVars>
          <dgm:chMax val="1"/>
          <dgm:bulletEnabled val="1"/>
        </dgm:presLayoutVars>
      </dgm:prSet>
      <dgm:spPr/>
      <dgm:t>
        <a:bodyPr/>
        <a:lstStyle/>
        <a:p>
          <a:endParaRPr lang="en-US"/>
        </a:p>
      </dgm:t>
    </dgm:pt>
    <dgm:pt modelId="{378C7A20-2A8F-4D8D-9FE2-0E10F230A0F1}" type="pres">
      <dgm:prSet presAssocID="{5722F3FB-8217-4D36-9877-710FAAD2014E}" presName="descendantText" presStyleLbl="alignAcc1" presStyleIdx="4" presStyleCnt="7">
        <dgm:presLayoutVars>
          <dgm:bulletEnabled val="1"/>
        </dgm:presLayoutVars>
      </dgm:prSet>
      <dgm:spPr/>
      <dgm:t>
        <a:bodyPr/>
        <a:lstStyle/>
        <a:p>
          <a:endParaRPr lang="en-GB"/>
        </a:p>
      </dgm:t>
    </dgm:pt>
    <dgm:pt modelId="{7A6E2DD1-E054-4705-BB46-4A527A86D615}" type="pres">
      <dgm:prSet presAssocID="{9769E799-CAAF-4419-9813-0FDB6129B976}" presName="sp" presStyleCnt="0"/>
      <dgm:spPr/>
    </dgm:pt>
    <dgm:pt modelId="{1955EF28-BE98-4B24-BB9F-A523EDBA2B4D}" type="pres">
      <dgm:prSet presAssocID="{7F37B9B1-6CAA-46A4-A5A7-B6FC4431F758}" presName="composite" presStyleCnt="0"/>
      <dgm:spPr/>
    </dgm:pt>
    <dgm:pt modelId="{75D515A5-7289-4E08-BD50-9713FEC42D25}" type="pres">
      <dgm:prSet presAssocID="{7F37B9B1-6CAA-46A4-A5A7-B6FC4431F758}" presName="parentText" presStyleLbl="alignNode1" presStyleIdx="5" presStyleCnt="7">
        <dgm:presLayoutVars>
          <dgm:chMax val="1"/>
          <dgm:bulletEnabled val="1"/>
        </dgm:presLayoutVars>
      </dgm:prSet>
      <dgm:spPr/>
      <dgm:t>
        <a:bodyPr/>
        <a:lstStyle/>
        <a:p>
          <a:endParaRPr lang="en-US"/>
        </a:p>
      </dgm:t>
    </dgm:pt>
    <dgm:pt modelId="{00C25DFA-A86B-41AF-84A1-1E2D52BF9929}" type="pres">
      <dgm:prSet presAssocID="{7F37B9B1-6CAA-46A4-A5A7-B6FC4431F758}" presName="descendantText" presStyleLbl="alignAcc1" presStyleIdx="5" presStyleCnt="7">
        <dgm:presLayoutVars>
          <dgm:bulletEnabled val="1"/>
        </dgm:presLayoutVars>
      </dgm:prSet>
      <dgm:spPr/>
      <dgm:t>
        <a:bodyPr/>
        <a:lstStyle/>
        <a:p>
          <a:endParaRPr lang="en-GB"/>
        </a:p>
      </dgm:t>
    </dgm:pt>
    <dgm:pt modelId="{FB030A30-630E-4211-9B67-3B88AB7FF873}" type="pres">
      <dgm:prSet presAssocID="{B6D3A54A-E104-4120-8283-9C510471571C}" presName="sp" presStyleCnt="0"/>
      <dgm:spPr/>
    </dgm:pt>
    <dgm:pt modelId="{4910F1F4-0D10-4005-8712-FD65779DDFA9}" type="pres">
      <dgm:prSet presAssocID="{37A1841F-B5EF-461F-BA22-A8B6A0160C02}" presName="composite" presStyleCnt="0"/>
      <dgm:spPr/>
    </dgm:pt>
    <dgm:pt modelId="{AA70C252-7AC0-4976-9C3D-962FB0AC5AA6}" type="pres">
      <dgm:prSet presAssocID="{37A1841F-B5EF-461F-BA22-A8B6A0160C02}" presName="parentText" presStyleLbl="alignNode1" presStyleIdx="6" presStyleCnt="7">
        <dgm:presLayoutVars>
          <dgm:chMax val="1"/>
          <dgm:bulletEnabled val="1"/>
        </dgm:presLayoutVars>
      </dgm:prSet>
      <dgm:spPr/>
      <dgm:t>
        <a:bodyPr/>
        <a:lstStyle/>
        <a:p>
          <a:endParaRPr lang="en-US"/>
        </a:p>
      </dgm:t>
    </dgm:pt>
    <dgm:pt modelId="{EA835503-283C-4FF8-9562-E604D415B4A4}" type="pres">
      <dgm:prSet presAssocID="{37A1841F-B5EF-461F-BA22-A8B6A0160C02}" presName="descendantText" presStyleLbl="alignAcc1" presStyleIdx="6" presStyleCnt="7">
        <dgm:presLayoutVars>
          <dgm:bulletEnabled val="1"/>
        </dgm:presLayoutVars>
      </dgm:prSet>
      <dgm:spPr/>
      <dgm:t>
        <a:bodyPr/>
        <a:lstStyle/>
        <a:p>
          <a:endParaRPr lang="en-GB"/>
        </a:p>
      </dgm:t>
    </dgm:pt>
  </dgm:ptLst>
  <dgm:cxnLst>
    <dgm:cxn modelId="{BCB3FF65-C048-4A9D-8C88-9BECAA93AC8F}" type="presOf" srcId="{3B741EE0-385D-4349-B634-E113C71875AF}" destId="{991600CD-6541-4DDF-B171-3601B544DB52}" srcOrd="0" destOrd="0" presId="urn:microsoft.com/office/officeart/2005/8/layout/chevron2"/>
    <dgm:cxn modelId="{EBC1990F-1F29-4704-83F4-C60FA3CF5D00}" type="presOf" srcId="{7471838A-9A1E-4A9A-836F-247B449DA1C8}" destId="{5739EBE8-8B80-4ADF-B926-BEC625591B5D}" srcOrd="0" destOrd="0" presId="urn:microsoft.com/office/officeart/2005/8/layout/chevron2"/>
    <dgm:cxn modelId="{7E4EF5F5-BB54-45B9-8FE9-7269F59B95A5}" type="presOf" srcId="{37A1841F-B5EF-461F-BA22-A8B6A0160C02}" destId="{AA70C252-7AC0-4976-9C3D-962FB0AC5AA6}" srcOrd="0" destOrd="0" presId="urn:microsoft.com/office/officeart/2005/8/layout/chevron2"/>
    <dgm:cxn modelId="{AD15607F-FA9A-4FC0-BED7-FA1B49140CCB}" srcId="{37A1841F-B5EF-461F-BA22-A8B6A0160C02}" destId="{05B79D0A-374C-4513-9450-B576041E6CA2}" srcOrd="0" destOrd="0" parTransId="{26E838CB-9D59-4608-BB0C-422DA348EBE6}" sibTransId="{AC1E3D6F-9E3E-4052-A535-F4E16B23E183}"/>
    <dgm:cxn modelId="{584C4512-7E78-471C-82FC-417A18473727}" type="presOf" srcId="{3ECBCF8C-8995-4CAE-92F7-1F60F49F7C85}" destId="{00C25DFA-A86B-41AF-84A1-1E2D52BF9929}" srcOrd="0" destOrd="0" presId="urn:microsoft.com/office/officeart/2005/8/layout/chevron2"/>
    <dgm:cxn modelId="{C01B70EF-3003-4A18-99FF-D13FA63F40FE}" srcId="{B974F27B-0247-4DCA-B7CE-C656D9801578}" destId="{B9120316-488E-428C-9C02-256C01E7D46C}" srcOrd="0" destOrd="0" parTransId="{E278519D-DB93-4BBB-9F86-4C660E5FC912}" sibTransId="{CE73D2E9-44D7-4639-8006-80B877E6B94E}"/>
    <dgm:cxn modelId="{8D9F4837-8DB1-4571-B75C-D9D9247F9347}" srcId="{AB856E4B-FF98-42BD-9B89-DD08734910E5}" destId="{543B3DC5-B0F0-40B1-A746-39E761E446EF}" srcOrd="0" destOrd="0" parTransId="{67C6FE7F-631A-4694-8009-B07E59C14AA9}" sibTransId="{C015022A-98FD-4F19-BA52-9FD317B9C978}"/>
    <dgm:cxn modelId="{88EF3FD1-D325-48E3-A6E5-338ACADBA8C2}" srcId="{1416DD7C-FF43-41C5-AFD8-2D5109864CA3}" destId="{37A1841F-B5EF-461F-BA22-A8B6A0160C02}" srcOrd="6" destOrd="0" parTransId="{F40E7733-22D2-4BF0-B82E-2E4FBE5938E9}" sibTransId="{C71BA4D5-AE40-429E-9D9B-F13D0FFCC838}"/>
    <dgm:cxn modelId="{D3D69D82-FE34-4E81-BF83-91F99D69A7A2}" type="presOf" srcId="{9151C54F-5458-4193-B0D1-8FA93559797A}" destId="{888C91B4-BF29-42E6-AC64-215E11B1C64A}" srcOrd="0" destOrd="0" presId="urn:microsoft.com/office/officeart/2005/8/layout/chevron2"/>
    <dgm:cxn modelId="{018C3993-63B3-4CFF-87E0-9B7A1E89FAC2}" srcId="{1416DD7C-FF43-41C5-AFD8-2D5109864CA3}" destId="{3B741EE0-385D-4349-B634-E113C71875AF}" srcOrd="3" destOrd="0" parTransId="{0A0B9796-40AF-4160-A6E8-8D6E5A6100BD}" sibTransId="{3FC91194-021F-4BFE-9ABF-2748ACC355D3}"/>
    <dgm:cxn modelId="{727A7BFD-CB90-4593-89D2-9BE283B488F3}" srcId="{5722F3FB-8217-4D36-9877-710FAAD2014E}" destId="{52D8DBD3-7863-4C01-8694-993C01B38E85}" srcOrd="0" destOrd="0" parTransId="{576D0A4F-CFE2-4C1D-943B-C338ECF694DC}" sibTransId="{91964054-16CC-4E86-A77E-386E0D75EC4C}"/>
    <dgm:cxn modelId="{8C40B64C-42DA-40CA-B8D4-4201C935FCB9}" type="presOf" srcId="{B974F27B-0247-4DCA-B7CE-C656D9801578}" destId="{240EA509-2C1F-42FD-B34D-6102F8647DF5}" srcOrd="0" destOrd="0" presId="urn:microsoft.com/office/officeart/2005/8/layout/chevron2"/>
    <dgm:cxn modelId="{DDFAAA5E-4077-4E8F-BCA4-D3AD64A18E79}" type="presOf" srcId="{05B79D0A-374C-4513-9450-B576041E6CA2}" destId="{EA835503-283C-4FF8-9562-E604D415B4A4}" srcOrd="0" destOrd="0" presId="urn:microsoft.com/office/officeart/2005/8/layout/chevron2"/>
    <dgm:cxn modelId="{C5904889-609A-4FC8-9D0A-F9083A55149F}" srcId="{1416DD7C-FF43-41C5-AFD8-2D5109864CA3}" destId="{6CA06E57-6824-49AF-BC22-B690DCDA9A09}" srcOrd="0" destOrd="0" parTransId="{12781F07-1DBE-4187-A5AB-C8387062800A}" sibTransId="{33808CA3-A67C-468F-AF2F-7E7995771E95}"/>
    <dgm:cxn modelId="{23155BD7-49BA-44B4-9021-F86DA71A455B}" type="presOf" srcId="{AB856E4B-FF98-42BD-9B89-DD08734910E5}" destId="{DC9D6D6F-7D78-438C-8E01-B3230AE3F4DC}" srcOrd="0" destOrd="0" presId="urn:microsoft.com/office/officeart/2005/8/layout/chevron2"/>
    <dgm:cxn modelId="{1011BE80-C6ED-481B-86B6-63752254B323}" srcId="{6CA06E57-6824-49AF-BC22-B690DCDA9A09}" destId="{7471838A-9A1E-4A9A-836F-247B449DA1C8}" srcOrd="0" destOrd="0" parTransId="{E36F4723-0E13-4F16-877E-F88FF1449344}" sibTransId="{6B1765B6-8D17-424B-BC31-AE4CD86DCDF6}"/>
    <dgm:cxn modelId="{431408E7-66AA-4812-B40E-678FF3374DCA}" type="presOf" srcId="{52D8DBD3-7863-4C01-8694-993C01B38E85}" destId="{378C7A20-2A8F-4D8D-9FE2-0E10F230A0F1}" srcOrd="0" destOrd="0" presId="urn:microsoft.com/office/officeart/2005/8/layout/chevron2"/>
    <dgm:cxn modelId="{3AAC5F24-6F80-4AC4-BF69-9CDE350223A3}" srcId="{1416DD7C-FF43-41C5-AFD8-2D5109864CA3}" destId="{7F37B9B1-6CAA-46A4-A5A7-B6FC4431F758}" srcOrd="5" destOrd="0" parTransId="{41D15C45-1CD5-40DC-91E3-7BE94D04B870}" sibTransId="{B6D3A54A-E104-4120-8283-9C510471571C}"/>
    <dgm:cxn modelId="{9655566D-72DD-4D00-87F9-28553A7E5680}" srcId="{7F37B9B1-6CAA-46A4-A5A7-B6FC4431F758}" destId="{3ECBCF8C-8995-4CAE-92F7-1F60F49F7C85}" srcOrd="0" destOrd="0" parTransId="{DF3A8943-53C8-4285-91F1-5328B523AB9D}" sibTransId="{A8499517-DA48-40F2-BB0D-84E9BF329539}"/>
    <dgm:cxn modelId="{5A02E94B-270D-4E70-815B-BA4ABFD1592F}" type="presOf" srcId="{B9120316-488E-428C-9C02-256C01E7D46C}" destId="{75E4AF13-531B-42B7-A2E5-4C736CBA64A1}" srcOrd="0" destOrd="0" presId="urn:microsoft.com/office/officeart/2005/8/layout/chevron2"/>
    <dgm:cxn modelId="{6FA03A0F-F976-416E-96EC-E27277439560}" srcId="{1416DD7C-FF43-41C5-AFD8-2D5109864CA3}" destId="{B974F27B-0247-4DCA-B7CE-C656D9801578}" srcOrd="1" destOrd="0" parTransId="{CB3BFD2F-C143-456E-853D-1546C404F4C2}" sibTransId="{DCBBD395-641E-42AF-916D-31A3DDC527D8}"/>
    <dgm:cxn modelId="{9C877D00-6C6E-47D8-8876-EB5723331DF6}" srcId="{1416DD7C-FF43-41C5-AFD8-2D5109864CA3}" destId="{5722F3FB-8217-4D36-9877-710FAAD2014E}" srcOrd="4" destOrd="0" parTransId="{C41E6893-25F2-4D43-BDB1-679D60141B8B}" sibTransId="{9769E799-CAAF-4419-9813-0FDB6129B976}"/>
    <dgm:cxn modelId="{64E7AD74-F5E4-4E37-A069-5A8E4C138BD7}" srcId="{3B741EE0-385D-4349-B634-E113C71875AF}" destId="{9151C54F-5458-4193-B0D1-8FA93559797A}" srcOrd="0" destOrd="0" parTransId="{6F50A9DD-1340-4D62-A6E6-20CE920196C2}" sibTransId="{E684951C-E521-44D0-B8BA-156872849210}"/>
    <dgm:cxn modelId="{1526361D-E0C5-43C8-875C-8B6653B612D0}" type="presOf" srcId="{1416DD7C-FF43-41C5-AFD8-2D5109864CA3}" destId="{4D74A450-9156-4CF8-A93C-19B57D292AFC}" srcOrd="0" destOrd="0" presId="urn:microsoft.com/office/officeart/2005/8/layout/chevron2"/>
    <dgm:cxn modelId="{8A115046-8885-4D3B-9910-76FCAC7389A2}" type="presOf" srcId="{5722F3FB-8217-4D36-9877-710FAAD2014E}" destId="{9DA80C55-3E7D-4C7E-8D1A-8E122B6C2861}" srcOrd="0" destOrd="0" presId="urn:microsoft.com/office/officeart/2005/8/layout/chevron2"/>
    <dgm:cxn modelId="{E618BBC3-E324-41AF-8A3B-FE51F02404FE}" type="presOf" srcId="{543B3DC5-B0F0-40B1-A746-39E761E446EF}" destId="{7A823077-B74F-4D4E-8C39-492B0D58DE46}" srcOrd="0" destOrd="0" presId="urn:microsoft.com/office/officeart/2005/8/layout/chevron2"/>
    <dgm:cxn modelId="{D25FF96F-91E3-4314-B308-93C4A5C99AA3}" type="presOf" srcId="{7F37B9B1-6CAA-46A4-A5A7-B6FC4431F758}" destId="{75D515A5-7289-4E08-BD50-9713FEC42D25}" srcOrd="0" destOrd="0" presId="urn:microsoft.com/office/officeart/2005/8/layout/chevron2"/>
    <dgm:cxn modelId="{87835956-7401-4A26-A6D2-6EAC2324BD3F}" srcId="{1416DD7C-FF43-41C5-AFD8-2D5109864CA3}" destId="{AB856E4B-FF98-42BD-9B89-DD08734910E5}" srcOrd="2" destOrd="0" parTransId="{C747FFD5-4073-43E5-9673-A083840274C0}" sibTransId="{2131C539-68AE-4A7F-8815-21B9F14415A9}"/>
    <dgm:cxn modelId="{62FFD47C-C866-4835-8FD4-B726406370FB}" type="presOf" srcId="{6CA06E57-6824-49AF-BC22-B690DCDA9A09}" destId="{66858D2B-F39D-471D-ACCF-0E15C1A4650E}" srcOrd="0" destOrd="0" presId="urn:microsoft.com/office/officeart/2005/8/layout/chevron2"/>
    <dgm:cxn modelId="{FB6B5822-DB42-4362-8070-24B17863AE7D}" type="presParOf" srcId="{4D74A450-9156-4CF8-A93C-19B57D292AFC}" destId="{A4ED6CDD-5557-4008-9EB4-7C2CF50D4DC3}" srcOrd="0" destOrd="0" presId="urn:microsoft.com/office/officeart/2005/8/layout/chevron2"/>
    <dgm:cxn modelId="{D4B4CF21-AC28-4E7E-B4A5-1CD9356B8540}" type="presParOf" srcId="{A4ED6CDD-5557-4008-9EB4-7C2CF50D4DC3}" destId="{66858D2B-F39D-471D-ACCF-0E15C1A4650E}" srcOrd="0" destOrd="0" presId="urn:microsoft.com/office/officeart/2005/8/layout/chevron2"/>
    <dgm:cxn modelId="{1342B4BB-A049-4560-90A3-3A571A729D02}" type="presParOf" srcId="{A4ED6CDD-5557-4008-9EB4-7C2CF50D4DC3}" destId="{5739EBE8-8B80-4ADF-B926-BEC625591B5D}" srcOrd="1" destOrd="0" presId="urn:microsoft.com/office/officeart/2005/8/layout/chevron2"/>
    <dgm:cxn modelId="{E9D14CAA-2D57-43EF-AA80-68495C8B000B}" type="presParOf" srcId="{4D74A450-9156-4CF8-A93C-19B57D292AFC}" destId="{38154F5F-929A-4F60-AC99-191FFB0463A5}" srcOrd="1" destOrd="0" presId="urn:microsoft.com/office/officeart/2005/8/layout/chevron2"/>
    <dgm:cxn modelId="{2124BC17-AD66-452D-B4FB-69151E8A6975}" type="presParOf" srcId="{4D74A450-9156-4CF8-A93C-19B57D292AFC}" destId="{14BD90EE-8BE6-414C-A7A3-828742873779}" srcOrd="2" destOrd="0" presId="urn:microsoft.com/office/officeart/2005/8/layout/chevron2"/>
    <dgm:cxn modelId="{634C96E4-8959-466E-B06D-3E394B763758}" type="presParOf" srcId="{14BD90EE-8BE6-414C-A7A3-828742873779}" destId="{240EA509-2C1F-42FD-B34D-6102F8647DF5}" srcOrd="0" destOrd="0" presId="urn:microsoft.com/office/officeart/2005/8/layout/chevron2"/>
    <dgm:cxn modelId="{7280D2BE-2205-41FB-B239-DA3031C10960}" type="presParOf" srcId="{14BD90EE-8BE6-414C-A7A3-828742873779}" destId="{75E4AF13-531B-42B7-A2E5-4C736CBA64A1}" srcOrd="1" destOrd="0" presId="urn:microsoft.com/office/officeart/2005/8/layout/chevron2"/>
    <dgm:cxn modelId="{86DF43A2-20E1-4E76-90B8-D8D4E2C46286}" type="presParOf" srcId="{4D74A450-9156-4CF8-A93C-19B57D292AFC}" destId="{7F18F076-29D9-4A88-AEDA-C857C3D30FD6}" srcOrd="3" destOrd="0" presId="urn:microsoft.com/office/officeart/2005/8/layout/chevron2"/>
    <dgm:cxn modelId="{1F4F81C9-A1EC-47B4-B04A-B318C5371E3B}" type="presParOf" srcId="{4D74A450-9156-4CF8-A93C-19B57D292AFC}" destId="{722F49D3-88A4-44E5-8E1C-9D0FB81A18EB}" srcOrd="4" destOrd="0" presId="urn:microsoft.com/office/officeart/2005/8/layout/chevron2"/>
    <dgm:cxn modelId="{A960529D-EF4B-488E-8521-B6AC14A4E7A9}" type="presParOf" srcId="{722F49D3-88A4-44E5-8E1C-9D0FB81A18EB}" destId="{DC9D6D6F-7D78-438C-8E01-B3230AE3F4DC}" srcOrd="0" destOrd="0" presId="urn:microsoft.com/office/officeart/2005/8/layout/chevron2"/>
    <dgm:cxn modelId="{F731BDE8-DE0D-4011-8E78-75DE4648E485}" type="presParOf" srcId="{722F49D3-88A4-44E5-8E1C-9D0FB81A18EB}" destId="{7A823077-B74F-4D4E-8C39-492B0D58DE46}" srcOrd="1" destOrd="0" presId="urn:microsoft.com/office/officeart/2005/8/layout/chevron2"/>
    <dgm:cxn modelId="{E81A88C7-211C-4B96-8303-E2DEBFE6EB92}" type="presParOf" srcId="{4D74A450-9156-4CF8-A93C-19B57D292AFC}" destId="{436C2A24-B4C8-4C20-8FC5-2E3ABB5436F2}" srcOrd="5" destOrd="0" presId="urn:microsoft.com/office/officeart/2005/8/layout/chevron2"/>
    <dgm:cxn modelId="{F5BF2502-EFA3-4FE5-8903-DF22FEF00B0F}" type="presParOf" srcId="{4D74A450-9156-4CF8-A93C-19B57D292AFC}" destId="{54D73C24-DEA8-433A-A184-FB5DA84DB462}" srcOrd="6" destOrd="0" presId="urn:microsoft.com/office/officeart/2005/8/layout/chevron2"/>
    <dgm:cxn modelId="{98BD32F0-ACDF-48B9-B5BD-A4555F9168EE}" type="presParOf" srcId="{54D73C24-DEA8-433A-A184-FB5DA84DB462}" destId="{991600CD-6541-4DDF-B171-3601B544DB52}" srcOrd="0" destOrd="0" presId="urn:microsoft.com/office/officeart/2005/8/layout/chevron2"/>
    <dgm:cxn modelId="{510139B5-B285-4C07-9F87-4C3B50EED5E7}" type="presParOf" srcId="{54D73C24-DEA8-433A-A184-FB5DA84DB462}" destId="{888C91B4-BF29-42E6-AC64-215E11B1C64A}" srcOrd="1" destOrd="0" presId="urn:microsoft.com/office/officeart/2005/8/layout/chevron2"/>
    <dgm:cxn modelId="{66DABDDF-1425-42B8-8831-7EDAEED14AFC}" type="presParOf" srcId="{4D74A450-9156-4CF8-A93C-19B57D292AFC}" destId="{D65089F8-24AE-470B-A410-1A90977607AA}" srcOrd="7" destOrd="0" presId="urn:microsoft.com/office/officeart/2005/8/layout/chevron2"/>
    <dgm:cxn modelId="{BF6E5E85-6E51-4D8A-86EA-A9BB16349956}" type="presParOf" srcId="{4D74A450-9156-4CF8-A93C-19B57D292AFC}" destId="{BF072AA8-C142-4E65-99D4-65C89349D372}" srcOrd="8" destOrd="0" presId="urn:microsoft.com/office/officeart/2005/8/layout/chevron2"/>
    <dgm:cxn modelId="{2F209ECD-40A5-4A4C-938D-51F6D4A10327}" type="presParOf" srcId="{BF072AA8-C142-4E65-99D4-65C89349D372}" destId="{9DA80C55-3E7D-4C7E-8D1A-8E122B6C2861}" srcOrd="0" destOrd="0" presId="urn:microsoft.com/office/officeart/2005/8/layout/chevron2"/>
    <dgm:cxn modelId="{B0175E15-89F3-4A88-B85B-607CFCC10E69}" type="presParOf" srcId="{BF072AA8-C142-4E65-99D4-65C89349D372}" destId="{378C7A20-2A8F-4D8D-9FE2-0E10F230A0F1}" srcOrd="1" destOrd="0" presId="urn:microsoft.com/office/officeart/2005/8/layout/chevron2"/>
    <dgm:cxn modelId="{0519BC24-6440-4C0A-AEF8-132DA07E022E}" type="presParOf" srcId="{4D74A450-9156-4CF8-A93C-19B57D292AFC}" destId="{7A6E2DD1-E054-4705-BB46-4A527A86D615}" srcOrd="9" destOrd="0" presId="urn:microsoft.com/office/officeart/2005/8/layout/chevron2"/>
    <dgm:cxn modelId="{99A50422-F832-4AE7-A86F-DB79B81C0B01}" type="presParOf" srcId="{4D74A450-9156-4CF8-A93C-19B57D292AFC}" destId="{1955EF28-BE98-4B24-BB9F-A523EDBA2B4D}" srcOrd="10" destOrd="0" presId="urn:microsoft.com/office/officeart/2005/8/layout/chevron2"/>
    <dgm:cxn modelId="{0D590172-7F3E-40C6-A408-57371D42B73E}" type="presParOf" srcId="{1955EF28-BE98-4B24-BB9F-A523EDBA2B4D}" destId="{75D515A5-7289-4E08-BD50-9713FEC42D25}" srcOrd="0" destOrd="0" presId="urn:microsoft.com/office/officeart/2005/8/layout/chevron2"/>
    <dgm:cxn modelId="{FFAB0519-E5E3-4552-B709-DEE53AA12008}" type="presParOf" srcId="{1955EF28-BE98-4B24-BB9F-A523EDBA2B4D}" destId="{00C25DFA-A86B-41AF-84A1-1E2D52BF9929}" srcOrd="1" destOrd="0" presId="urn:microsoft.com/office/officeart/2005/8/layout/chevron2"/>
    <dgm:cxn modelId="{59E9A046-7011-4CD8-905C-2A13B5E44741}" type="presParOf" srcId="{4D74A450-9156-4CF8-A93C-19B57D292AFC}" destId="{FB030A30-630E-4211-9B67-3B88AB7FF873}" srcOrd="11" destOrd="0" presId="urn:microsoft.com/office/officeart/2005/8/layout/chevron2"/>
    <dgm:cxn modelId="{5262FE59-CC42-463D-8E84-23F39145C793}" type="presParOf" srcId="{4D74A450-9156-4CF8-A93C-19B57D292AFC}" destId="{4910F1F4-0D10-4005-8712-FD65779DDFA9}" srcOrd="12" destOrd="0" presId="urn:microsoft.com/office/officeart/2005/8/layout/chevron2"/>
    <dgm:cxn modelId="{E847F7ED-0EAF-44E1-AD97-B3D17D51FE15}" type="presParOf" srcId="{4910F1F4-0D10-4005-8712-FD65779DDFA9}" destId="{AA70C252-7AC0-4976-9C3D-962FB0AC5AA6}" srcOrd="0" destOrd="0" presId="urn:microsoft.com/office/officeart/2005/8/layout/chevron2"/>
    <dgm:cxn modelId="{B658036F-C909-4571-B6E1-C12E914F0BE7}" type="presParOf" srcId="{4910F1F4-0D10-4005-8712-FD65779DDFA9}" destId="{EA835503-283C-4FF8-9562-E604D415B4A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40A4E17-3522-471D-B1E2-C72A7635A700}"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E0D1629C-EE23-46A4-8F2D-C17D6114BF84}">
      <dgm:prSet custT="1"/>
      <dgm:spPr/>
      <dgm:t>
        <a:bodyPr/>
        <a:lstStyle/>
        <a:p>
          <a:pPr algn="ctr" rtl="0"/>
          <a:r>
            <a:rPr lang="en-US" sz="1800" b="1" dirty="0" smtClean="0"/>
            <a:t>Resource management</a:t>
          </a:r>
          <a:endParaRPr lang="en-US" sz="1800" b="1" dirty="0"/>
        </a:p>
      </dgm:t>
    </dgm:pt>
    <dgm:pt modelId="{144E8DDF-F9B3-40FE-9D8C-84521FE89AA7}" type="parTrans" cxnId="{3E8C653F-BFDF-4C5E-A98B-EB95489CBB2E}">
      <dgm:prSet/>
      <dgm:spPr/>
      <dgm:t>
        <a:bodyPr/>
        <a:lstStyle/>
        <a:p>
          <a:pPr algn="ctr"/>
          <a:endParaRPr lang="en-US" sz="1400"/>
        </a:p>
      </dgm:t>
    </dgm:pt>
    <dgm:pt modelId="{070CAE77-612B-4FDE-B42B-8DF4592A8EF7}" type="sibTrans" cxnId="{3E8C653F-BFDF-4C5E-A98B-EB95489CBB2E}">
      <dgm:prSet/>
      <dgm:spPr/>
      <dgm:t>
        <a:bodyPr/>
        <a:lstStyle/>
        <a:p>
          <a:pPr algn="ctr"/>
          <a:endParaRPr lang="en-US" sz="1400"/>
        </a:p>
      </dgm:t>
    </dgm:pt>
    <dgm:pt modelId="{FF00E89E-271C-4589-9914-1B34C1C1F84D}">
      <dgm:prSet custT="1"/>
      <dgm:spPr/>
      <dgm:t>
        <a:bodyPr/>
        <a:lstStyle/>
        <a:p>
          <a:pPr algn="ctr" rtl="0"/>
          <a:r>
            <a:rPr lang="en-US" sz="1800" b="1" dirty="0" smtClean="0"/>
            <a:t>Exception handling</a:t>
          </a:r>
          <a:endParaRPr lang="en-US" sz="1800" b="1" dirty="0"/>
        </a:p>
      </dgm:t>
    </dgm:pt>
    <dgm:pt modelId="{A74C661D-1BFE-410D-8DA5-99BBA96EBB2C}" type="parTrans" cxnId="{9D6D66DA-FC11-4361-8EC8-2FB308F9F37A}">
      <dgm:prSet/>
      <dgm:spPr/>
      <dgm:t>
        <a:bodyPr/>
        <a:lstStyle/>
        <a:p>
          <a:pPr algn="ctr"/>
          <a:endParaRPr lang="en-US"/>
        </a:p>
      </dgm:t>
    </dgm:pt>
    <dgm:pt modelId="{DA116975-A17C-45C1-9652-1F42ACC0E301}" type="sibTrans" cxnId="{9D6D66DA-FC11-4361-8EC8-2FB308F9F37A}">
      <dgm:prSet/>
      <dgm:spPr/>
      <dgm:t>
        <a:bodyPr/>
        <a:lstStyle/>
        <a:p>
          <a:pPr algn="ctr"/>
          <a:endParaRPr lang="en-US"/>
        </a:p>
      </dgm:t>
    </dgm:pt>
    <dgm:pt modelId="{7B3E0E66-3EF9-4448-9335-89D65244A387}">
      <dgm:prSet custT="1"/>
      <dgm:spPr/>
      <dgm:t>
        <a:bodyPr/>
        <a:lstStyle/>
        <a:p>
          <a:pPr algn="ctr" rtl="0"/>
          <a:r>
            <a:rPr lang="en-US" sz="1800" b="1" dirty="0" smtClean="0"/>
            <a:t>Transaction management</a:t>
          </a:r>
          <a:endParaRPr lang="en-US" sz="1800" b="1" dirty="0"/>
        </a:p>
      </dgm:t>
    </dgm:pt>
    <dgm:pt modelId="{A2895A75-837C-434C-970B-264E606E66B9}" type="parTrans" cxnId="{AC2ACD2E-86EC-4104-9212-E288819078F5}">
      <dgm:prSet/>
      <dgm:spPr/>
      <dgm:t>
        <a:bodyPr/>
        <a:lstStyle/>
        <a:p>
          <a:pPr algn="ctr"/>
          <a:endParaRPr lang="en-US"/>
        </a:p>
      </dgm:t>
    </dgm:pt>
    <dgm:pt modelId="{86D7D167-B4CB-46A1-9F69-66444683E7DD}" type="sibTrans" cxnId="{AC2ACD2E-86EC-4104-9212-E288819078F5}">
      <dgm:prSet/>
      <dgm:spPr/>
      <dgm:t>
        <a:bodyPr/>
        <a:lstStyle/>
        <a:p>
          <a:pPr algn="ctr"/>
          <a:endParaRPr lang="en-US"/>
        </a:p>
      </dgm:t>
    </dgm:pt>
    <dgm:pt modelId="{CDAF814A-3916-4107-8629-7CBC638FDB59}">
      <dgm:prSet custT="1"/>
      <dgm:spPr/>
      <dgm:t>
        <a:bodyPr/>
        <a:lstStyle/>
        <a:p>
          <a:pPr algn="ctr" rtl="0"/>
          <a:r>
            <a:rPr lang="en-US" sz="1800" b="1" dirty="0" smtClean="0"/>
            <a:t>Resource unwrapping</a:t>
          </a:r>
          <a:endParaRPr lang="en-US" sz="1800" b="1" dirty="0"/>
        </a:p>
      </dgm:t>
    </dgm:pt>
    <dgm:pt modelId="{5ECAF7D2-DD23-4DC3-B90C-051DF12A0744}" type="parTrans" cxnId="{C851B7CC-B755-4A60-B5FB-A399B722BB5F}">
      <dgm:prSet/>
      <dgm:spPr/>
      <dgm:t>
        <a:bodyPr/>
        <a:lstStyle/>
        <a:p>
          <a:pPr algn="ctr"/>
          <a:endParaRPr lang="en-US"/>
        </a:p>
      </dgm:t>
    </dgm:pt>
    <dgm:pt modelId="{975D36CF-2A4B-4406-B14B-F998C36E0DEA}" type="sibTrans" cxnId="{C851B7CC-B755-4A60-B5FB-A399B722BB5F}">
      <dgm:prSet/>
      <dgm:spPr/>
      <dgm:t>
        <a:bodyPr/>
        <a:lstStyle/>
        <a:p>
          <a:pPr algn="ctr"/>
          <a:endParaRPr lang="en-US"/>
        </a:p>
      </dgm:t>
    </dgm:pt>
    <dgm:pt modelId="{CFAF2880-21EC-47B9-A3A7-A9811D2FFCE4}" type="pres">
      <dgm:prSet presAssocID="{E40A4E17-3522-471D-B1E2-C72A7635A700}" presName="linear" presStyleCnt="0">
        <dgm:presLayoutVars>
          <dgm:animLvl val="lvl"/>
          <dgm:resizeHandles val="exact"/>
        </dgm:presLayoutVars>
      </dgm:prSet>
      <dgm:spPr/>
      <dgm:t>
        <a:bodyPr/>
        <a:lstStyle/>
        <a:p>
          <a:endParaRPr lang="en-US"/>
        </a:p>
      </dgm:t>
    </dgm:pt>
    <dgm:pt modelId="{0DF0A43E-DFCF-4FB5-AD9F-F9B13344160E}" type="pres">
      <dgm:prSet presAssocID="{E0D1629C-EE23-46A4-8F2D-C17D6114BF84}" presName="parentText" presStyleLbl="node1" presStyleIdx="0" presStyleCnt="4">
        <dgm:presLayoutVars>
          <dgm:chMax val="0"/>
          <dgm:bulletEnabled val="1"/>
        </dgm:presLayoutVars>
      </dgm:prSet>
      <dgm:spPr/>
      <dgm:t>
        <a:bodyPr/>
        <a:lstStyle/>
        <a:p>
          <a:endParaRPr lang="en-US"/>
        </a:p>
      </dgm:t>
    </dgm:pt>
    <dgm:pt modelId="{652A19BF-2F6A-43C9-BC15-471E88336B6F}" type="pres">
      <dgm:prSet presAssocID="{070CAE77-612B-4FDE-B42B-8DF4592A8EF7}" presName="spacer" presStyleCnt="0"/>
      <dgm:spPr/>
    </dgm:pt>
    <dgm:pt modelId="{24CD8C0F-DBF5-4BD2-8EC3-BB8ECB3A955A}" type="pres">
      <dgm:prSet presAssocID="{FF00E89E-271C-4589-9914-1B34C1C1F84D}" presName="parentText" presStyleLbl="node1" presStyleIdx="1" presStyleCnt="4">
        <dgm:presLayoutVars>
          <dgm:chMax val="0"/>
          <dgm:bulletEnabled val="1"/>
        </dgm:presLayoutVars>
      </dgm:prSet>
      <dgm:spPr/>
      <dgm:t>
        <a:bodyPr/>
        <a:lstStyle/>
        <a:p>
          <a:endParaRPr lang="en-US"/>
        </a:p>
      </dgm:t>
    </dgm:pt>
    <dgm:pt modelId="{B006FFB4-43B8-416D-98CA-44608FA12DAC}" type="pres">
      <dgm:prSet presAssocID="{DA116975-A17C-45C1-9652-1F42ACC0E301}" presName="spacer" presStyleCnt="0"/>
      <dgm:spPr/>
    </dgm:pt>
    <dgm:pt modelId="{59E912D4-254A-4FB2-B52F-F32E5B780A5A}" type="pres">
      <dgm:prSet presAssocID="{7B3E0E66-3EF9-4448-9335-89D65244A387}" presName="parentText" presStyleLbl="node1" presStyleIdx="2" presStyleCnt="4">
        <dgm:presLayoutVars>
          <dgm:chMax val="0"/>
          <dgm:bulletEnabled val="1"/>
        </dgm:presLayoutVars>
      </dgm:prSet>
      <dgm:spPr/>
      <dgm:t>
        <a:bodyPr/>
        <a:lstStyle/>
        <a:p>
          <a:endParaRPr lang="en-US"/>
        </a:p>
      </dgm:t>
    </dgm:pt>
    <dgm:pt modelId="{CC26C5DE-DA06-4FA5-A385-6D7E7C1CB2FD}" type="pres">
      <dgm:prSet presAssocID="{86D7D167-B4CB-46A1-9F69-66444683E7DD}" presName="spacer" presStyleCnt="0"/>
      <dgm:spPr/>
    </dgm:pt>
    <dgm:pt modelId="{12E9593F-D197-4C8C-A081-2FFE5E1D1762}" type="pres">
      <dgm:prSet presAssocID="{CDAF814A-3916-4107-8629-7CBC638FDB59}" presName="parentText" presStyleLbl="node1" presStyleIdx="3" presStyleCnt="4">
        <dgm:presLayoutVars>
          <dgm:chMax val="0"/>
          <dgm:bulletEnabled val="1"/>
        </dgm:presLayoutVars>
      </dgm:prSet>
      <dgm:spPr/>
      <dgm:t>
        <a:bodyPr/>
        <a:lstStyle/>
        <a:p>
          <a:endParaRPr lang="en-US"/>
        </a:p>
      </dgm:t>
    </dgm:pt>
  </dgm:ptLst>
  <dgm:cxnLst>
    <dgm:cxn modelId="{F1DD3623-87A2-49D5-BBD6-5220AD1EFC30}" type="presOf" srcId="{CDAF814A-3916-4107-8629-7CBC638FDB59}" destId="{12E9593F-D197-4C8C-A081-2FFE5E1D1762}" srcOrd="0" destOrd="0" presId="urn:microsoft.com/office/officeart/2005/8/layout/vList2"/>
    <dgm:cxn modelId="{CD6E0869-0627-4E5B-9B36-6273B87A5B59}" type="presOf" srcId="{E40A4E17-3522-471D-B1E2-C72A7635A700}" destId="{CFAF2880-21EC-47B9-A3A7-A9811D2FFCE4}" srcOrd="0" destOrd="0" presId="urn:microsoft.com/office/officeart/2005/8/layout/vList2"/>
    <dgm:cxn modelId="{9D6D66DA-FC11-4361-8EC8-2FB308F9F37A}" srcId="{E40A4E17-3522-471D-B1E2-C72A7635A700}" destId="{FF00E89E-271C-4589-9914-1B34C1C1F84D}" srcOrd="1" destOrd="0" parTransId="{A74C661D-1BFE-410D-8DA5-99BBA96EBB2C}" sibTransId="{DA116975-A17C-45C1-9652-1F42ACC0E301}"/>
    <dgm:cxn modelId="{3E8C653F-BFDF-4C5E-A98B-EB95489CBB2E}" srcId="{E40A4E17-3522-471D-B1E2-C72A7635A700}" destId="{E0D1629C-EE23-46A4-8F2D-C17D6114BF84}" srcOrd="0" destOrd="0" parTransId="{144E8DDF-F9B3-40FE-9D8C-84521FE89AA7}" sibTransId="{070CAE77-612B-4FDE-B42B-8DF4592A8EF7}"/>
    <dgm:cxn modelId="{0D74934F-FD96-4455-BAC3-324277522545}" type="presOf" srcId="{7B3E0E66-3EF9-4448-9335-89D65244A387}" destId="{59E912D4-254A-4FB2-B52F-F32E5B780A5A}" srcOrd="0" destOrd="0" presId="urn:microsoft.com/office/officeart/2005/8/layout/vList2"/>
    <dgm:cxn modelId="{AC2ACD2E-86EC-4104-9212-E288819078F5}" srcId="{E40A4E17-3522-471D-B1E2-C72A7635A700}" destId="{7B3E0E66-3EF9-4448-9335-89D65244A387}" srcOrd="2" destOrd="0" parTransId="{A2895A75-837C-434C-970B-264E606E66B9}" sibTransId="{86D7D167-B4CB-46A1-9F69-66444683E7DD}"/>
    <dgm:cxn modelId="{C851B7CC-B755-4A60-B5FB-A399B722BB5F}" srcId="{E40A4E17-3522-471D-B1E2-C72A7635A700}" destId="{CDAF814A-3916-4107-8629-7CBC638FDB59}" srcOrd="3" destOrd="0" parTransId="{5ECAF7D2-DD23-4DC3-B90C-051DF12A0744}" sibTransId="{975D36CF-2A4B-4406-B14B-F998C36E0DEA}"/>
    <dgm:cxn modelId="{3A0EBE7F-7E24-4E61-AF86-2AFC75E6CB91}" type="presOf" srcId="{E0D1629C-EE23-46A4-8F2D-C17D6114BF84}" destId="{0DF0A43E-DFCF-4FB5-AD9F-F9B13344160E}" srcOrd="0" destOrd="0" presId="urn:microsoft.com/office/officeart/2005/8/layout/vList2"/>
    <dgm:cxn modelId="{F0D03C53-60ED-4565-8B06-0978442567AD}" type="presOf" srcId="{FF00E89E-271C-4589-9914-1B34C1C1F84D}" destId="{24CD8C0F-DBF5-4BD2-8EC3-BB8ECB3A955A}" srcOrd="0" destOrd="0" presId="urn:microsoft.com/office/officeart/2005/8/layout/vList2"/>
    <dgm:cxn modelId="{90851501-0C05-426E-B982-EA2689EB1F42}" type="presParOf" srcId="{CFAF2880-21EC-47B9-A3A7-A9811D2FFCE4}" destId="{0DF0A43E-DFCF-4FB5-AD9F-F9B13344160E}" srcOrd="0" destOrd="0" presId="urn:microsoft.com/office/officeart/2005/8/layout/vList2"/>
    <dgm:cxn modelId="{B2F1E266-5A69-4ED1-80B3-A1BD9306C0F4}" type="presParOf" srcId="{CFAF2880-21EC-47B9-A3A7-A9811D2FFCE4}" destId="{652A19BF-2F6A-43C9-BC15-471E88336B6F}" srcOrd="1" destOrd="0" presId="urn:microsoft.com/office/officeart/2005/8/layout/vList2"/>
    <dgm:cxn modelId="{2B844E71-E622-4685-A222-CB0BCC57E6CC}" type="presParOf" srcId="{CFAF2880-21EC-47B9-A3A7-A9811D2FFCE4}" destId="{24CD8C0F-DBF5-4BD2-8EC3-BB8ECB3A955A}" srcOrd="2" destOrd="0" presId="urn:microsoft.com/office/officeart/2005/8/layout/vList2"/>
    <dgm:cxn modelId="{DFE716B4-2D99-4F87-97CB-43BF00E1818E}" type="presParOf" srcId="{CFAF2880-21EC-47B9-A3A7-A9811D2FFCE4}" destId="{B006FFB4-43B8-416D-98CA-44608FA12DAC}" srcOrd="3" destOrd="0" presId="urn:microsoft.com/office/officeart/2005/8/layout/vList2"/>
    <dgm:cxn modelId="{217FF7FD-8C29-42F8-B4F6-430E194AEF99}" type="presParOf" srcId="{CFAF2880-21EC-47B9-A3A7-A9811D2FFCE4}" destId="{59E912D4-254A-4FB2-B52F-F32E5B780A5A}" srcOrd="4" destOrd="0" presId="urn:microsoft.com/office/officeart/2005/8/layout/vList2"/>
    <dgm:cxn modelId="{D262741B-4009-4D0B-A64F-197505DBA46B}" type="presParOf" srcId="{CFAF2880-21EC-47B9-A3A7-A9811D2FFCE4}" destId="{CC26C5DE-DA06-4FA5-A385-6D7E7C1CB2FD}" srcOrd="5" destOrd="0" presId="urn:microsoft.com/office/officeart/2005/8/layout/vList2"/>
    <dgm:cxn modelId="{ED5FDBCD-9951-464F-AB55-0CC9676CB4C7}" type="presParOf" srcId="{CFAF2880-21EC-47B9-A3A7-A9811D2FFCE4}" destId="{12E9593F-D197-4C8C-A081-2FFE5E1D176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416DD7C-FF43-41C5-AFD8-2D5109864CA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n-GB"/>
        </a:p>
      </dgm:t>
    </dgm:pt>
    <dgm:pt modelId="{DE7CC5D3-D7D7-423C-A388-013C27106D38}">
      <dgm:prSet/>
      <dgm:spPr/>
      <dgm:t>
        <a:bodyPr/>
        <a:lstStyle/>
        <a:p>
          <a:r>
            <a:rPr lang="en-US" dirty="0" smtClean="0"/>
            <a:t>JDBC API performs the following tasks:</a:t>
          </a:r>
          <a:endParaRPr lang="en-US" dirty="0"/>
        </a:p>
      </dgm:t>
    </dgm:pt>
    <dgm:pt modelId="{55E9385B-5F53-4756-86D5-6259763F82F6}" type="parTrans" cxnId="{2BD5F214-345F-4757-97B7-0E0A3A3A10E5}">
      <dgm:prSet/>
      <dgm:spPr/>
      <dgm:t>
        <a:bodyPr/>
        <a:lstStyle/>
        <a:p>
          <a:endParaRPr lang="en-US"/>
        </a:p>
      </dgm:t>
    </dgm:pt>
    <dgm:pt modelId="{99FEAFE5-BA86-404C-AEB5-533DD24280E8}" type="sibTrans" cxnId="{2BD5F214-345F-4757-97B7-0E0A3A3A10E5}">
      <dgm:prSet/>
      <dgm:spPr/>
      <dgm:t>
        <a:bodyPr/>
        <a:lstStyle/>
        <a:p>
          <a:endParaRPr lang="en-US"/>
        </a:p>
      </dgm:t>
    </dgm:pt>
    <dgm:pt modelId="{120770EA-6351-45BE-ADAC-4446763B433F}">
      <dgm:prSet/>
      <dgm:spPr/>
      <dgm:t>
        <a:bodyPr/>
        <a:lstStyle/>
        <a:p>
          <a:r>
            <a:rPr lang="en-US" dirty="0" smtClean="0"/>
            <a:t>Connecting to a database</a:t>
          </a:r>
          <a:endParaRPr lang="en-US" dirty="0"/>
        </a:p>
      </dgm:t>
    </dgm:pt>
    <dgm:pt modelId="{ABF01C1B-E8C1-4783-89DE-4334D627017A}" type="parTrans" cxnId="{D4167551-6320-4F5D-9B45-5F82B6768A36}">
      <dgm:prSet/>
      <dgm:spPr/>
      <dgm:t>
        <a:bodyPr/>
        <a:lstStyle/>
        <a:p>
          <a:endParaRPr lang="en-US"/>
        </a:p>
      </dgm:t>
    </dgm:pt>
    <dgm:pt modelId="{A2A3B0C7-402A-4FF2-AC31-C3B0E6DBA3AF}" type="sibTrans" cxnId="{D4167551-6320-4F5D-9B45-5F82B6768A36}">
      <dgm:prSet/>
      <dgm:spPr/>
      <dgm:t>
        <a:bodyPr/>
        <a:lstStyle/>
        <a:p>
          <a:endParaRPr lang="en-US"/>
        </a:p>
      </dgm:t>
    </dgm:pt>
    <dgm:pt modelId="{CB46F4D5-D177-41E8-BC5C-4A1C40FB1749}">
      <dgm:prSet/>
      <dgm:spPr/>
      <dgm:t>
        <a:bodyPr/>
        <a:lstStyle/>
        <a:p>
          <a:r>
            <a:rPr lang="en-US" dirty="0" smtClean="0"/>
            <a:t>Writing SQL commands for transactions</a:t>
          </a:r>
          <a:endParaRPr lang="en-US" dirty="0"/>
        </a:p>
      </dgm:t>
    </dgm:pt>
    <dgm:pt modelId="{BE05CC32-B331-4AEE-870D-52A38001C5D8}" type="parTrans" cxnId="{AA39C17E-83EA-4B9F-A236-F9CE3532BF9A}">
      <dgm:prSet/>
      <dgm:spPr/>
      <dgm:t>
        <a:bodyPr/>
        <a:lstStyle/>
        <a:p>
          <a:endParaRPr lang="en-US"/>
        </a:p>
      </dgm:t>
    </dgm:pt>
    <dgm:pt modelId="{086A5DB6-129E-4373-AE67-AB58CB15416D}" type="sibTrans" cxnId="{AA39C17E-83EA-4B9F-A236-F9CE3532BF9A}">
      <dgm:prSet/>
      <dgm:spPr/>
      <dgm:t>
        <a:bodyPr/>
        <a:lstStyle/>
        <a:p>
          <a:endParaRPr lang="en-US"/>
        </a:p>
      </dgm:t>
    </dgm:pt>
    <dgm:pt modelId="{FB8C17B2-25C0-473B-A303-E359F6A152D5}">
      <dgm:prSet/>
      <dgm:spPr/>
      <dgm:t>
        <a:bodyPr/>
        <a:lstStyle/>
        <a:p>
          <a:r>
            <a:rPr lang="en-US" smtClean="0"/>
            <a:t>Executing the SQL queries in the database</a:t>
          </a:r>
          <a:endParaRPr lang="en-US"/>
        </a:p>
      </dgm:t>
    </dgm:pt>
    <dgm:pt modelId="{DDC9385E-17BE-49CB-A305-68514E4B5580}" type="parTrans" cxnId="{0ED368E3-F393-40AB-AA53-E6633FCB3452}">
      <dgm:prSet/>
      <dgm:spPr/>
      <dgm:t>
        <a:bodyPr/>
        <a:lstStyle/>
        <a:p>
          <a:endParaRPr lang="en-US"/>
        </a:p>
      </dgm:t>
    </dgm:pt>
    <dgm:pt modelId="{F2050D33-6361-4C97-AFBB-21C513194110}" type="sibTrans" cxnId="{0ED368E3-F393-40AB-AA53-E6633FCB3452}">
      <dgm:prSet/>
      <dgm:spPr/>
      <dgm:t>
        <a:bodyPr/>
        <a:lstStyle/>
        <a:p>
          <a:endParaRPr lang="en-US"/>
        </a:p>
      </dgm:t>
    </dgm:pt>
    <dgm:pt modelId="{FEE15377-958B-4FB0-B957-F0FA3A710974}">
      <dgm:prSet/>
      <dgm:spPr/>
      <dgm:t>
        <a:bodyPr/>
        <a:lstStyle/>
        <a:p>
          <a:r>
            <a:rPr lang="en-US" dirty="0" smtClean="0"/>
            <a:t>Retrieving data and recording changes to the database</a:t>
          </a:r>
          <a:endParaRPr lang="en-US" dirty="0"/>
        </a:p>
      </dgm:t>
    </dgm:pt>
    <dgm:pt modelId="{CDA0FA21-CBF9-4884-927C-02C744A999C7}" type="parTrans" cxnId="{CD14B1AE-4BD5-44F0-8BD8-72AE8D667F9A}">
      <dgm:prSet/>
      <dgm:spPr/>
      <dgm:t>
        <a:bodyPr/>
        <a:lstStyle/>
        <a:p>
          <a:endParaRPr lang="en-US"/>
        </a:p>
      </dgm:t>
    </dgm:pt>
    <dgm:pt modelId="{BC14D8D0-D65C-43CE-8D52-A2654386BF6C}" type="sibTrans" cxnId="{CD14B1AE-4BD5-44F0-8BD8-72AE8D667F9A}">
      <dgm:prSet/>
      <dgm:spPr/>
      <dgm:t>
        <a:bodyPr/>
        <a:lstStyle/>
        <a:p>
          <a:endParaRPr lang="en-US"/>
        </a:p>
      </dgm:t>
    </dgm:pt>
    <dgm:pt modelId="{A9A52B7E-50B6-417A-BCE0-C772B3A9E02D}">
      <dgm:prSet/>
      <dgm:spPr/>
      <dgm:t>
        <a:bodyPr/>
        <a:lstStyle/>
        <a:p>
          <a:r>
            <a:rPr lang="en-US" dirty="0" smtClean="0"/>
            <a:t>JDBC architecture has two main layers:</a:t>
          </a:r>
          <a:endParaRPr lang="en-US" dirty="0"/>
        </a:p>
      </dgm:t>
    </dgm:pt>
    <dgm:pt modelId="{7387801F-C3D8-47E9-8756-CB0ABDF35818}" type="parTrans" cxnId="{5BCD3BD3-B8AE-4BCF-9489-1ACFA6A123EB}">
      <dgm:prSet/>
      <dgm:spPr/>
      <dgm:t>
        <a:bodyPr/>
        <a:lstStyle/>
        <a:p>
          <a:endParaRPr lang="en-US"/>
        </a:p>
      </dgm:t>
    </dgm:pt>
    <dgm:pt modelId="{D4D120CB-D760-4B04-99B2-BD1C008B53CA}" type="sibTrans" cxnId="{5BCD3BD3-B8AE-4BCF-9489-1ACFA6A123EB}">
      <dgm:prSet/>
      <dgm:spPr/>
      <dgm:t>
        <a:bodyPr/>
        <a:lstStyle/>
        <a:p>
          <a:endParaRPr lang="en-US"/>
        </a:p>
      </dgm:t>
    </dgm:pt>
    <dgm:pt modelId="{E91947BC-1856-413B-8D5D-528F0FBB0E8E}">
      <dgm:prSet/>
      <dgm:spPr/>
      <dgm:t>
        <a:bodyPr/>
        <a:lstStyle/>
        <a:p>
          <a:r>
            <a:rPr lang="en-US" dirty="0" smtClean="0"/>
            <a:t>JDBC API</a:t>
          </a:r>
          <a:endParaRPr lang="en-US" dirty="0"/>
        </a:p>
      </dgm:t>
    </dgm:pt>
    <dgm:pt modelId="{7BCAD558-7CCB-4C8B-B7CB-AAC13209711B}" type="parTrans" cxnId="{CA8CBF07-91D6-4A00-A63F-5BC1E89A4D85}">
      <dgm:prSet/>
      <dgm:spPr/>
      <dgm:t>
        <a:bodyPr/>
        <a:lstStyle/>
        <a:p>
          <a:endParaRPr lang="en-US"/>
        </a:p>
      </dgm:t>
    </dgm:pt>
    <dgm:pt modelId="{AB01F9AE-FD1B-4CA5-8418-C8BC084CB050}" type="sibTrans" cxnId="{CA8CBF07-91D6-4A00-A63F-5BC1E89A4D85}">
      <dgm:prSet/>
      <dgm:spPr/>
      <dgm:t>
        <a:bodyPr/>
        <a:lstStyle/>
        <a:p>
          <a:endParaRPr lang="en-US"/>
        </a:p>
      </dgm:t>
    </dgm:pt>
    <dgm:pt modelId="{993A0518-310E-4746-87A3-4101E4620CD6}">
      <dgm:prSet/>
      <dgm:spPr/>
      <dgm:t>
        <a:bodyPr/>
        <a:lstStyle/>
        <a:p>
          <a:r>
            <a:rPr lang="en-US" dirty="0" smtClean="0"/>
            <a:t>JDBC Driver API</a:t>
          </a:r>
        </a:p>
        <a:p>
          <a:endParaRPr lang="en-US" dirty="0"/>
        </a:p>
      </dgm:t>
    </dgm:pt>
    <dgm:pt modelId="{B0B61236-3737-4259-A43D-7EB9E47C65B2}" type="parTrans" cxnId="{9C95BD33-3842-4C1E-A3AA-7EE687DD3AEF}">
      <dgm:prSet/>
      <dgm:spPr/>
      <dgm:t>
        <a:bodyPr/>
        <a:lstStyle/>
        <a:p>
          <a:endParaRPr lang="en-US"/>
        </a:p>
      </dgm:t>
    </dgm:pt>
    <dgm:pt modelId="{46244376-9AC9-4540-BE08-EF9D906D05FB}" type="sibTrans" cxnId="{9C95BD33-3842-4C1E-A3AA-7EE687DD3AEF}">
      <dgm:prSet/>
      <dgm:spPr/>
      <dgm:t>
        <a:bodyPr/>
        <a:lstStyle/>
        <a:p>
          <a:endParaRPr lang="en-US"/>
        </a:p>
      </dgm:t>
    </dgm:pt>
    <dgm:pt modelId="{E6524345-636E-448F-BF0C-139B9027D898}" type="pres">
      <dgm:prSet presAssocID="{1416DD7C-FF43-41C5-AFD8-2D5109864CA3}" presName="linear" presStyleCnt="0">
        <dgm:presLayoutVars>
          <dgm:dir/>
          <dgm:animLvl val="lvl"/>
          <dgm:resizeHandles val="exact"/>
        </dgm:presLayoutVars>
      </dgm:prSet>
      <dgm:spPr/>
      <dgm:t>
        <a:bodyPr/>
        <a:lstStyle/>
        <a:p>
          <a:endParaRPr lang="en-US"/>
        </a:p>
      </dgm:t>
    </dgm:pt>
    <dgm:pt modelId="{24AAD9FC-29C9-4503-966C-4AD83440091A}" type="pres">
      <dgm:prSet presAssocID="{DE7CC5D3-D7D7-423C-A388-013C27106D38}" presName="parentLin" presStyleCnt="0"/>
      <dgm:spPr/>
    </dgm:pt>
    <dgm:pt modelId="{496B12D0-7448-4A00-9E6A-CF418A5A46D5}" type="pres">
      <dgm:prSet presAssocID="{DE7CC5D3-D7D7-423C-A388-013C27106D38}" presName="parentLeftMargin" presStyleLbl="node1" presStyleIdx="0" presStyleCnt="2"/>
      <dgm:spPr/>
      <dgm:t>
        <a:bodyPr/>
        <a:lstStyle/>
        <a:p>
          <a:endParaRPr lang="en-US"/>
        </a:p>
      </dgm:t>
    </dgm:pt>
    <dgm:pt modelId="{B33D4E3B-B7BF-4086-984A-9CA0557DCFDB}" type="pres">
      <dgm:prSet presAssocID="{DE7CC5D3-D7D7-423C-A388-013C27106D38}" presName="parentText" presStyleLbl="node1" presStyleIdx="0" presStyleCnt="2">
        <dgm:presLayoutVars>
          <dgm:chMax val="0"/>
          <dgm:bulletEnabled val="1"/>
        </dgm:presLayoutVars>
      </dgm:prSet>
      <dgm:spPr/>
      <dgm:t>
        <a:bodyPr/>
        <a:lstStyle/>
        <a:p>
          <a:endParaRPr lang="en-US"/>
        </a:p>
      </dgm:t>
    </dgm:pt>
    <dgm:pt modelId="{734F8C86-576D-4825-8376-0E975206E4D3}" type="pres">
      <dgm:prSet presAssocID="{DE7CC5D3-D7D7-423C-A388-013C27106D38}" presName="negativeSpace" presStyleCnt="0"/>
      <dgm:spPr/>
    </dgm:pt>
    <dgm:pt modelId="{E1EF2CBA-56D1-4D00-B61B-A73B865266D7}" type="pres">
      <dgm:prSet presAssocID="{DE7CC5D3-D7D7-423C-A388-013C27106D38}" presName="childText" presStyleLbl="conFgAcc1" presStyleIdx="0" presStyleCnt="2">
        <dgm:presLayoutVars>
          <dgm:bulletEnabled val="1"/>
        </dgm:presLayoutVars>
      </dgm:prSet>
      <dgm:spPr/>
      <dgm:t>
        <a:bodyPr/>
        <a:lstStyle/>
        <a:p>
          <a:endParaRPr lang="en-US"/>
        </a:p>
      </dgm:t>
    </dgm:pt>
    <dgm:pt modelId="{814E74BA-3126-4DA4-B4D8-B867CAAB3900}" type="pres">
      <dgm:prSet presAssocID="{99FEAFE5-BA86-404C-AEB5-533DD24280E8}" presName="spaceBetweenRectangles" presStyleCnt="0"/>
      <dgm:spPr/>
    </dgm:pt>
    <dgm:pt modelId="{62E54E56-9894-4BAB-B9C3-F16B0B711C7C}" type="pres">
      <dgm:prSet presAssocID="{A9A52B7E-50B6-417A-BCE0-C772B3A9E02D}" presName="parentLin" presStyleCnt="0"/>
      <dgm:spPr/>
    </dgm:pt>
    <dgm:pt modelId="{4DDE4A3A-9071-40BA-962B-6950CD16643E}" type="pres">
      <dgm:prSet presAssocID="{A9A52B7E-50B6-417A-BCE0-C772B3A9E02D}" presName="parentLeftMargin" presStyleLbl="node1" presStyleIdx="0" presStyleCnt="2"/>
      <dgm:spPr/>
      <dgm:t>
        <a:bodyPr/>
        <a:lstStyle/>
        <a:p>
          <a:endParaRPr lang="en-US"/>
        </a:p>
      </dgm:t>
    </dgm:pt>
    <dgm:pt modelId="{48F22991-1640-4F85-9580-6530173D5C95}" type="pres">
      <dgm:prSet presAssocID="{A9A52B7E-50B6-417A-BCE0-C772B3A9E02D}" presName="parentText" presStyleLbl="node1" presStyleIdx="1" presStyleCnt="2">
        <dgm:presLayoutVars>
          <dgm:chMax val="0"/>
          <dgm:bulletEnabled val="1"/>
        </dgm:presLayoutVars>
      </dgm:prSet>
      <dgm:spPr/>
      <dgm:t>
        <a:bodyPr/>
        <a:lstStyle/>
        <a:p>
          <a:endParaRPr lang="en-US"/>
        </a:p>
      </dgm:t>
    </dgm:pt>
    <dgm:pt modelId="{C63EE6AA-DB9F-4343-9250-BD7370F65CAB}" type="pres">
      <dgm:prSet presAssocID="{A9A52B7E-50B6-417A-BCE0-C772B3A9E02D}" presName="negativeSpace" presStyleCnt="0"/>
      <dgm:spPr/>
    </dgm:pt>
    <dgm:pt modelId="{73FDADD3-ABC1-4C02-A4CA-2A3B1127F297}" type="pres">
      <dgm:prSet presAssocID="{A9A52B7E-50B6-417A-BCE0-C772B3A9E02D}" presName="childText" presStyleLbl="conFgAcc1" presStyleIdx="1" presStyleCnt="2">
        <dgm:presLayoutVars>
          <dgm:bulletEnabled val="1"/>
        </dgm:presLayoutVars>
      </dgm:prSet>
      <dgm:spPr/>
      <dgm:t>
        <a:bodyPr/>
        <a:lstStyle/>
        <a:p>
          <a:endParaRPr lang="en-US"/>
        </a:p>
      </dgm:t>
    </dgm:pt>
  </dgm:ptLst>
  <dgm:cxnLst>
    <dgm:cxn modelId="{2BD5F214-345F-4757-97B7-0E0A3A3A10E5}" srcId="{1416DD7C-FF43-41C5-AFD8-2D5109864CA3}" destId="{DE7CC5D3-D7D7-423C-A388-013C27106D38}" srcOrd="0" destOrd="0" parTransId="{55E9385B-5F53-4756-86D5-6259763F82F6}" sibTransId="{99FEAFE5-BA86-404C-AEB5-533DD24280E8}"/>
    <dgm:cxn modelId="{D4167551-6320-4F5D-9B45-5F82B6768A36}" srcId="{DE7CC5D3-D7D7-423C-A388-013C27106D38}" destId="{120770EA-6351-45BE-ADAC-4446763B433F}" srcOrd="0" destOrd="0" parTransId="{ABF01C1B-E8C1-4783-89DE-4334D627017A}" sibTransId="{A2A3B0C7-402A-4FF2-AC31-C3B0E6DBA3AF}"/>
    <dgm:cxn modelId="{2C08100F-FFA4-4E4A-8178-9FA59E9B3524}" type="presOf" srcId="{CB46F4D5-D177-41E8-BC5C-4A1C40FB1749}" destId="{E1EF2CBA-56D1-4D00-B61B-A73B865266D7}" srcOrd="0" destOrd="1" presId="urn:microsoft.com/office/officeart/2005/8/layout/list1"/>
    <dgm:cxn modelId="{9C95BD33-3842-4C1E-A3AA-7EE687DD3AEF}" srcId="{A9A52B7E-50B6-417A-BCE0-C772B3A9E02D}" destId="{993A0518-310E-4746-87A3-4101E4620CD6}" srcOrd="1" destOrd="0" parTransId="{B0B61236-3737-4259-A43D-7EB9E47C65B2}" sibTransId="{46244376-9AC9-4540-BE08-EF9D906D05FB}"/>
    <dgm:cxn modelId="{5BCD3BD3-B8AE-4BCF-9489-1ACFA6A123EB}" srcId="{1416DD7C-FF43-41C5-AFD8-2D5109864CA3}" destId="{A9A52B7E-50B6-417A-BCE0-C772B3A9E02D}" srcOrd="1" destOrd="0" parTransId="{7387801F-C3D8-47E9-8756-CB0ABDF35818}" sibTransId="{D4D120CB-D760-4B04-99B2-BD1C008B53CA}"/>
    <dgm:cxn modelId="{A995AB7C-3689-47E4-8158-C874FB198D0B}" type="presOf" srcId="{E91947BC-1856-413B-8D5D-528F0FBB0E8E}" destId="{73FDADD3-ABC1-4C02-A4CA-2A3B1127F297}" srcOrd="0" destOrd="0" presId="urn:microsoft.com/office/officeart/2005/8/layout/list1"/>
    <dgm:cxn modelId="{29EB6321-ECE7-40A0-B88C-612CD829E949}" type="presOf" srcId="{A9A52B7E-50B6-417A-BCE0-C772B3A9E02D}" destId="{4DDE4A3A-9071-40BA-962B-6950CD16643E}" srcOrd="0" destOrd="0" presId="urn:microsoft.com/office/officeart/2005/8/layout/list1"/>
    <dgm:cxn modelId="{46ED5611-8051-4E19-9D6C-E65AD07A43FD}" type="presOf" srcId="{FEE15377-958B-4FB0-B957-F0FA3A710974}" destId="{E1EF2CBA-56D1-4D00-B61B-A73B865266D7}" srcOrd="0" destOrd="3" presId="urn:microsoft.com/office/officeart/2005/8/layout/list1"/>
    <dgm:cxn modelId="{66E73364-82C9-4290-8D6A-9BBC59D174DB}" type="presOf" srcId="{1416DD7C-FF43-41C5-AFD8-2D5109864CA3}" destId="{E6524345-636E-448F-BF0C-139B9027D898}" srcOrd="0" destOrd="0" presId="urn:microsoft.com/office/officeart/2005/8/layout/list1"/>
    <dgm:cxn modelId="{66F9D60A-1FDB-4BDF-9956-24B6DA6FF432}" type="presOf" srcId="{DE7CC5D3-D7D7-423C-A388-013C27106D38}" destId="{B33D4E3B-B7BF-4086-984A-9CA0557DCFDB}" srcOrd="1" destOrd="0" presId="urn:microsoft.com/office/officeart/2005/8/layout/list1"/>
    <dgm:cxn modelId="{0ED368E3-F393-40AB-AA53-E6633FCB3452}" srcId="{DE7CC5D3-D7D7-423C-A388-013C27106D38}" destId="{FB8C17B2-25C0-473B-A303-E359F6A152D5}" srcOrd="2" destOrd="0" parTransId="{DDC9385E-17BE-49CB-A305-68514E4B5580}" sibTransId="{F2050D33-6361-4C97-AFBB-21C513194110}"/>
    <dgm:cxn modelId="{CD14B1AE-4BD5-44F0-8BD8-72AE8D667F9A}" srcId="{DE7CC5D3-D7D7-423C-A388-013C27106D38}" destId="{FEE15377-958B-4FB0-B957-F0FA3A710974}" srcOrd="3" destOrd="0" parTransId="{CDA0FA21-CBF9-4884-927C-02C744A999C7}" sibTransId="{BC14D8D0-D65C-43CE-8D52-A2654386BF6C}"/>
    <dgm:cxn modelId="{AA39C17E-83EA-4B9F-A236-F9CE3532BF9A}" srcId="{DE7CC5D3-D7D7-423C-A388-013C27106D38}" destId="{CB46F4D5-D177-41E8-BC5C-4A1C40FB1749}" srcOrd="1" destOrd="0" parTransId="{BE05CC32-B331-4AEE-870D-52A38001C5D8}" sibTransId="{086A5DB6-129E-4373-AE67-AB58CB15416D}"/>
    <dgm:cxn modelId="{AE03DB7E-9F55-4B30-A63C-9460AB0C0D03}" type="presOf" srcId="{DE7CC5D3-D7D7-423C-A388-013C27106D38}" destId="{496B12D0-7448-4A00-9E6A-CF418A5A46D5}" srcOrd="0" destOrd="0" presId="urn:microsoft.com/office/officeart/2005/8/layout/list1"/>
    <dgm:cxn modelId="{E435B011-A6F7-4ACD-BEC7-930A07F875B2}" type="presOf" srcId="{A9A52B7E-50B6-417A-BCE0-C772B3A9E02D}" destId="{48F22991-1640-4F85-9580-6530173D5C95}" srcOrd="1" destOrd="0" presId="urn:microsoft.com/office/officeart/2005/8/layout/list1"/>
    <dgm:cxn modelId="{B60A238D-F4A8-4F96-B770-221008B0AF57}" type="presOf" srcId="{120770EA-6351-45BE-ADAC-4446763B433F}" destId="{E1EF2CBA-56D1-4D00-B61B-A73B865266D7}" srcOrd="0" destOrd="0" presId="urn:microsoft.com/office/officeart/2005/8/layout/list1"/>
    <dgm:cxn modelId="{CA8CBF07-91D6-4A00-A63F-5BC1E89A4D85}" srcId="{A9A52B7E-50B6-417A-BCE0-C772B3A9E02D}" destId="{E91947BC-1856-413B-8D5D-528F0FBB0E8E}" srcOrd="0" destOrd="0" parTransId="{7BCAD558-7CCB-4C8B-B7CB-AAC13209711B}" sibTransId="{AB01F9AE-FD1B-4CA5-8418-C8BC084CB050}"/>
    <dgm:cxn modelId="{89C602AB-D6EA-4AFD-8388-1DF5FDC631CB}" type="presOf" srcId="{FB8C17B2-25C0-473B-A303-E359F6A152D5}" destId="{E1EF2CBA-56D1-4D00-B61B-A73B865266D7}" srcOrd="0" destOrd="2" presId="urn:microsoft.com/office/officeart/2005/8/layout/list1"/>
    <dgm:cxn modelId="{6C17CEC0-7EDA-4A15-BE10-45B67092BC7C}" type="presOf" srcId="{993A0518-310E-4746-87A3-4101E4620CD6}" destId="{73FDADD3-ABC1-4C02-A4CA-2A3B1127F297}" srcOrd="0" destOrd="1" presId="urn:microsoft.com/office/officeart/2005/8/layout/list1"/>
    <dgm:cxn modelId="{7F9EB99B-3A32-4211-A63F-E51600B302E4}" type="presParOf" srcId="{E6524345-636E-448F-BF0C-139B9027D898}" destId="{24AAD9FC-29C9-4503-966C-4AD83440091A}" srcOrd="0" destOrd="0" presId="urn:microsoft.com/office/officeart/2005/8/layout/list1"/>
    <dgm:cxn modelId="{E0B2A56B-A1CF-47E9-8C3D-392883586873}" type="presParOf" srcId="{24AAD9FC-29C9-4503-966C-4AD83440091A}" destId="{496B12D0-7448-4A00-9E6A-CF418A5A46D5}" srcOrd="0" destOrd="0" presId="urn:microsoft.com/office/officeart/2005/8/layout/list1"/>
    <dgm:cxn modelId="{70853FC9-67FF-4E9E-BFC1-E08BDD857E8A}" type="presParOf" srcId="{24AAD9FC-29C9-4503-966C-4AD83440091A}" destId="{B33D4E3B-B7BF-4086-984A-9CA0557DCFDB}" srcOrd="1" destOrd="0" presId="urn:microsoft.com/office/officeart/2005/8/layout/list1"/>
    <dgm:cxn modelId="{41B96C14-FDB4-4C26-BA0A-E9EF5390AF0A}" type="presParOf" srcId="{E6524345-636E-448F-BF0C-139B9027D898}" destId="{734F8C86-576D-4825-8376-0E975206E4D3}" srcOrd="1" destOrd="0" presId="urn:microsoft.com/office/officeart/2005/8/layout/list1"/>
    <dgm:cxn modelId="{9822C4F5-B06F-46DE-BECA-5A0EC0487595}" type="presParOf" srcId="{E6524345-636E-448F-BF0C-139B9027D898}" destId="{E1EF2CBA-56D1-4D00-B61B-A73B865266D7}" srcOrd="2" destOrd="0" presId="urn:microsoft.com/office/officeart/2005/8/layout/list1"/>
    <dgm:cxn modelId="{10A84DB1-D0CD-4960-8C48-024004D5585A}" type="presParOf" srcId="{E6524345-636E-448F-BF0C-139B9027D898}" destId="{814E74BA-3126-4DA4-B4D8-B867CAAB3900}" srcOrd="3" destOrd="0" presId="urn:microsoft.com/office/officeart/2005/8/layout/list1"/>
    <dgm:cxn modelId="{CE315B87-F9E6-4E9C-B318-D177DBF6F58C}" type="presParOf" srcId="{E6524345-636E-448F-BF0C-139B9027D898}" destId="{62E54E56-9894-4BAB-B9C3-F16B0B711C7C}" srcOrd="4" destOrd="0" presId="urn:microsoft.com/office/officeart/2005/8/layout/list1"/>
    <dgm:cxn modelId="{E65EA726-0F41-4E61-9685-792BDF746C83}" type="presParOf" srcId="{62E54E56-9894-4BAB-B9C3-F16B0B711C7C}" destId="{4DDE4A3A-9071-40BA-962B-6950CD16643E}" srcOrd="0" destOrd="0" presId="urn:microsoft.com/office/officeart/2005/8/layout/list1"/>
    <dgm:cxn modelId="{956A6C90-9C86-402F-A304-70E56296CF31}" type="presParOf" srcId="{62E54E56-9894-4BAB-B9C3-F16B0B711C7C}" destId="{48F22991-1640-4F85-9580-6530173D5C95}" srcOrd="1" destOrd="0" presId="urn:microsoft.com/office/officeart/2005/8/layout/list1"/>
    <dgm:cxn modelId="{F2A6936E-248B-4105-A442-B7362E0D7FFA}" type="presParOf" srcId="{E6524345-636E-448F-BF0C-139B9027D898}" destId="{C63EE6AA-DB9F-4343-9250-BD7370F65CAB}" srcOrd="5" destOrd="0" presId="urn:microsoft.com/office/officeart/2005/8/layout/list1"/>
    <dgm:cxn modelId="{9F363B2C-0986-407D-9F4F-34712952D0B1}" type="presParOf" srcId="{E6524345-636E-448F-BF0C-139B9027D898}" destId="{73FDADD3-ABC1-4C02-A4CA-2A3B1127F29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0178B3C-E880-43B9-A453-06FD182893BB}" type="doc">
      <dgm:prSet loTypeId="urn:microsoft.com/office/officeart/2005/8/layout/vProcess5" loCatId="process" qsTypeId="urn:microsoft.com/office/officeart/2005/8/quickstyle/simple5" qsCatId="simple" csTypeId="urn:microsoft.com/office/officeart/2005/8/colors/accent2_5" csCatId="accent2" phldr="1"/>
      <dgm:spPr/>
      <dgm:t>
        <a:bodyPr/>
        <a:lstStyle/>
        <a:p>
          <a:endParaRPr lang="en-US"/>
        </a:p>
      </dgm:t>
    </dgm:pt>
    <dgm:pt modelId="{0654A9CD-47D8-4420-827A-16BB4A494638}">
      <dgm:prSet custT="1"/>
      <dgm:spPr/>
      <dgm:t>
        <a:bodyPr/>
        <a:lstStyle/>
        <a:p>
          <a:pPr rtl="0"/>
          <a:r>
            <a:rPr lang="en-US" sz="2000" b="0" dirty="0" smtClean="0"/>
            <a:t>Register the JDBC Driver</a:t>
          </a:r>
          <a:endParaRPr lang="en-US" sz="2000" dirty="0"/>
        </a:p>
      </dgm:t>
    </dgm:pt>
    <dgm:pt modelId="{09D5A2B4-FF26-4817-B8BE-4B03D533097D}" type="parTrans" cxnId="{04313DC5-3BAC-4768-8971-4AC9FF508EFE}">
      <dgm:prSet/>
      <dgm:spPr/>
      <dgm:t>
        <a:bodyPr/>
        <a:lstStyle/>
        <a:p>
          <a:endParaRPr lang="en-US" sz="1600"/>
        </a:p>
      </dgm:t>
    </dgm:pt>
    <dgm:pt modelId="{877A525E-69FD-4642-888A-D23E785BA939}" type="sibTrans" cxnId="{04313DC5-3BAC-4768-8971-4AC9FF508EFE}">
      <dgm:prSet custT="1"/>
      <dgm:spPr/>
      <dgm:t>
        <a:bodyPr/>
        <a:lstStyle/>
        <a:p>
          <a:endParaRPr lang="en-US" sz="1800"/>
        </a:p>
      </dgm:t>
    </dgm:pt>
    <dgm:pt modelId="{95C376FB-1E3A-4BF6-B65C-2105F3B976AF}">
      <dgm:prSet custT="1"/>
      <dgm:spPr/>
      <dgm:t>
        <a:bodyPr/>
        <a:lstStyle/>
        <a:p>
          <a:pPr rtl="0"/>
          <a:r>
            <a:rPr lang="en-US" sz="2000" dirty="0" smtClean="0"/>
            <a:t>Open connection to a database</a:t>
          </a:r>
          <a:endParaRPr lang="en-US" sz="2000" dirty="0"/>
        </a:p>
      </dgm:t>
    </dgm:pt>
    <dgm:pt modelId="{D265DDCD-22E1-4A1C-B23C-3004E523AD2F}" type="parTrans" cxnId="{8D71BA22-BB3B-472B-B92F-18D3A31FB1C5}">
      <dgm:prSet/>
      <dgm:spPr/>
      <dgm:t>
        <a:bodyPr/>
        <a:lstStyle/>
        <a:p>
          <a:endParaRPr lang="en-US" sz="1600"/>
        </a:p>
      </dgm:t>
    </dgm:pt>
    <dgm:pt modelId="{62480B30-725E-4B9F-B5B3-CAF677E79954}" type="sibTrans" cxnId="{8D71BA22-BB3B-472B-B92F-18D3A31FB1C5}">
      <dgm:prSet custT="1"/>
      <dgm:spPr/>
      <dgm:t>
        <a:bodyPr/>
        <a:lstStyle/>
        <a:p>
          <a:endParaRPr lang="en-US" sz="1800"/>
        </a:p>
      </dgm:t>
    </dgm:pt>
    <dgm:pt modelId="{765A682B-13E3-4A85-8988-3872166700EE}">
      <dgm:prSet custT="1"/>
      <dgm:spPr/>
      <dgm:t>
        <a:bodyPr/>
        <a:lstStyle/>
        <a:p>
          <a:pPr rtl="0"/>
          <a:r>
            <a:rPr lang="en-US" sz="2000" dirty="0" smtClean="0"/>
            <a:t>Execute queries</a:t>
          </a:r>
          <a:endParaRPr lang="en-US" sz="2000" dirty="0"/>
        </a:p>
      </dgm:t>
    </dgm:pt>
    <dgm:pt modelId="{F20A441F-6664-436B-9849-36F04C8550AF}" type="parTrans" cxnId="{842C48D7-B7BD-4318-91D6-5A2CBFA69A22}">
      <dgm:prSet/>
      <dgm:spPr/>
      <dgm:t>
        <a:bodyPr/>
        <a:lstStyle/>
        <a:p>
          <a:endParaRPr lang="en-US" sz="1600"/>
        </a:p>
      </dgm:t>
    </dgm:pt>
    <dgm:pt modelId="{0F67B43D-26BE-4183-B80E-F7882DC8F2CD}" type="sibTrans" cxnId="{842C48D7-B7BD-4318-91D6-5A2CBFA69A22}">
      <dgm:prSet custT="1"/>
      <dgm:spPr/>
      <dgm:t>
        <a:bodyPr/>
        <a:lstStyle/>
        <a:p>
          <a:endParaRPr lang="en-US" sz="1800"/>
        </a:p>
      </dgm:t>
    </dgm:pt>
    <dgm:pt modelId="{502C8CA3-75C8-43BF-86E2-870338DCAED4}">
      <dgm:prSet custT="1"/>
      <dgm:spPr/>
      <dgm:t>
        <a:bodyPr/>
        <a:lstStyle/>
        <a:p>
          <a:pPr rtl="0"/>
          <a:r>
            <a:rPr lang="en-US" sz="2000" dirty="0" smtClean="0"/>
            <a:t>Extract data from the database</a:t>
          </a:r>
          <a:endParaRPr lang="en-US" sz="2000" dirty="0"/>
        </a:p>
      </dgm:t>
    </dgm:pt>
    <dgm:pt modelId="{1D039945-6671-4939-92FA-49041714A72E}" type="parTrans" cxnId="{172AF494-FF0B-4F18-8AF4-7BFDDD70A2F3}">
      <dgm:prSet/>
      <dgm:spPr/>
      <dgm:t>
        <a:bodyPr/>
        <a:lstStyle/>
        <a:p>
          <a:endParaRPr lang="en-US" sz="1600"/>
        </a:p>
      </dgm:t>
    </dgm:pt>
    <dgm:pt modelId="{5A7E8A93-92AC-4140-9AEA-1A9F3868DFFD}" type="sibTrans" cxnId="{172AF494-FF0B-4F18-8AF4-7BFDDD70A2F3}">
      <dgm:prSet custT="1"/>
      <dgm:spPr/>
      <dgm:t>
        <a:bodyPr/>
        <a:lstStyle/>
        <a:p>
          <a:endParaRPr lang="en-US" sz="1800"/>
        </a:p>
      </dgm:t>
    </dgm:pt>
    <dgm:pt modelId="{6C6A1463-5804-47E8-B1F5-963BEADC4265}">
      <dgm:prSet custT="1"/>
      <dgm:spPr/>
      <dgm:t>
        <a:bodyPr/>
        <a:lstStyle/>
        <a:p>
          <a:pPr rtl="0"/>
          <a:r>
            <a:rPr lang="en-US" sz="2000" b="0" dirty="0" smtClean="0">
              <a:solidFill>
                <a:schemeClr val="tx1"/>
              </a:solidFill>
            </a:rPr>
            <a:t> Clean up the database environment</a:t>
          </a:r>
          <a:endParaRPr lang="en-US" sz="2000" dirty="0"/>
        </a:p>
      </dgm:t>
    </dgm:pt>
    <dgm:pt modelId="{5AA840B1-72D4-4840-87D8-45A18E2468CD}" type="parTrans" cxnId="{A78D1E22-B3C8-4C5E-ABEA-06B63FFE8002}">
      <dgm:prSet/>
      <dgm:spPr/>
      <dgm:t>
        <a:bodyPr/>
        <a:lstStyle/>
        <a:p>
          <a:endParaRPr lang="en-US" sz="1600"/>
        </a:p>
      </dgm:t>
    </dgm:pt>
    <dgm:pt modelId="{326AB3A7-24C3-4BD6-B167-A533835DBB17}" type="sibTrans" cxnId="{A78D1E22-B3C8-4C5E-ABEA-06B63FFE8002}">
      <dgm:prSet/>
      <dgm:spPr/>
      <dgm:t>
        <a:bodyPr/>
        <a:lstStyle/>
        <a:p>
          <a:endParaRPr lang="en-US" sz="1600"/>
        </a:p>
      </dgm:t>
    </dgm:pt>
    <dgm:pt modelId="{31A18E74-8479-480D-8F06-BC9BF0CAACEA}" type="pres">
      <dgm:prSet presAssocID="{D0178B3C-E880-43B9-A453-06FD182893BB}" presName="outerComposite" presStyleCnt="0">
        <dgm:presLayoutVars>
          <dgm:chMax val="5"/>
          <dgm:dir/>
          <dgm:resizeHandles val="exact"/>
        </dgm:presLayoutVars>
      </dgm:prSet>
      <dgm:spPr/>
      <dgm:t>
        <a:bodyPr/>
        <a:lstStyle/>
        <a:p>
          <a:endParaRPr lang="en-US"/>
        </a:p>
      </dgm:t>
    </dgm:pt>
    <dgm:pt modelId="{AB5941AC-FD01-4FFD-9B57-B187918C812B}" type="pres">
      <dgm:prSet presAssocID="{D0178B3C-E880-43B9-A453-06FD182893BB}" presName="dummyMaxCanvas" presStyleCnt="0">
        <dgm:presLayoutVars/>
      </dgm:prSet>
      <dgm:spPr/>
    </dgm:pt>
    <dgm:pt modelId="{43D3FF6E-4620-4DDC-8415-E794EACC6A2A}" type="pres">
      <dgm:prSet presAssocID="{D0178B3C-E880-43B9-A453-06FD182893BB}" presName="FiveNodes_1" presStyleLbl="node1" presStyleIdx="0" presStyleCnt="5">
        <dgm:presLayoutVars>
          <dgm:bulletEnabled val="1"/>
        </dgm:presLayoutVars>
      </dgm:prSet>
      <dgm:spPr/>
      <dgm:t>
        <a:bodyPr/>
        <a:lstStyle/>
        <a:p>
          <a:endParaRPr lang="en-US"/>
        </a:p>
      </dgm:t>
    </dgm:pt>
    <dgm:pt modelId="{FECD43B9-C5D8-497D-A06E-087B49B9B977}" type="pres">
      <dgm:prSet presAssocID="{D0178B3C-E880-43B9-A453-06FD182893BB}" presName="FiveNodes_2" presStyleLbl="node1" presStyleIdx="1" presStyleCnt="5">
        <dgm:presLayoutVars>
          <dgm:bulletEnabled val="1"/>
        </dgm:presLayoutVars>
      </dgm:prSet>
      <dgm:spPr/>
      <dgm:t>
        <a:bodyPr/>
        <a:lstStyle/>
        <a:p>
          <a:endParaRPr lang="en-US"/>
        </a:p>
      </dgm:t>
    </dgm:pt>
    <dgm:pt modelId="{BAA27E8A-B56C-47B5-9315-D0843F377761}" type="pres">
      <dgm:prSet presAssocID="{D0178B3C-E880-43B9-A453-06FD182893BB}" presName="FiveNodes_3" presStyleLbl="node1" presStyleIdx="2" presStyleCnt="5">
        <dgm:presLayoutVars>
          <dgm:bulletEnabled val="1"/>
        </dgm:presLayoutVars>
      </dgm:prSet>
      <dgm:spPr/>
      <dgm:t>
        <a:bodyPr/>
        <a:lstStyle/>
        <a:p>
          <a:endParaRPr lang="en-US"/>
        </a:p>
      </dgm:t>
    </dgm:pt>
    <dgm:pt modelId="{8EEDA2C9-FA2B-4C89-BBCC-D4870C9EEE1C}" type="pres">
      <dgm:prSet presAssocID="{D0178B3C-E880-43B9-A453-06FD182893BB}" presName="FiveNodes_4" presStyleLbl="node1" presStyleIdx="3" presStyleCnt="5">
        <dgm:presLayoutVars>
          <dgm:bulletEnabled val="1"/>
        </dgm:presLayoutVars>
      </dgm:prSet>
      <dgm:spPr/>
      <dgm:t>
        <a:bodyPr/>
        <a:lstStyle/>
        <a:p>
          <a:endParaRPr lang="en-US"/>
        </a:p>
      </dgm:t>
    </dgm:pt>
    <dgm:pt modelId="{D8A1492A-5C16-4F23-9633-1003B29280D5}" type="pres">
      <dgm:prSet presAssocID="{D0178B3C-E880-43B9-A453-06FD182893BB}" presName="FiveNodes_5" presStyleLbl="node1" presStyleIdx="4" presStyleCnt="5">
        <dgm:presLayoutVars>
          <dgm:bulletEnabled val="1"/>
        </dgm:presLayoutVars>
      </dgm:prSet>
      <dgm:spPr/>
      <dgm:t>
        <a:bodyPr/>
        <a:lstStyle/>
        <a:p>
          <a:endParaRPr lang="en-US"/>
        </a:p>
      </dgm:t>
    </dgm:pt>
    <dgm:pt modelId="{A3B0AB4C-A8B8-4389-9788-B03829EEA479}" type="pres">
      <dgm:prSet presAssocID="{D0178B3C-E880-43B9-A453-06FD182893BB}" presName="FiveConn_1-2" presStyleLbl="fgAccFollowNode1" presStyleIdx="0" presStyleCnt="4">
        <dgm:presLayoutVars>
          <dgm:bulletEnabled val="1"/>
        </dgm:presLayoutVars>
      </dgm:prSet>
      <dgm:spPr/>
      <dgm:t>
        <a:bodyPr/>
        <a:lstStyle/>
        <a:p>
          <a:endParaRPr lang="en-US"/>
        </a:p>
      </dgm:t>
    </dgm:pt>
    <dgm:pt modelId="{4B5EFBFB-0BBE-4589-9DBC-8E6E0CB2E0FF}" type="pres">
      <dgm:prSet presAssocID="{D0178B3C-E880-43B9-A453-06FD182893BB}" presName="FiveConn_2-3" presStyleLbl="fgAccFollowNode1" presStyleIdx="1" presStyleCnt="4">
        <dgm:presLayoutVars>
          <dgm:bulletEnabled val="1"/>
        </dgm:presLayoutVars>
      </dgm:prSet>
      <dgm:spPr/>
      <dgm:t>
        <a:bodyPr/>
        <a:lstStyle/>
        <a:p>
          <a:endParaRPr lang="en-GB"/>
        </a:p>
      </dgm:t>
    </dgm:pt>
    <dgm:pt modelId="{2B23B6CA-375D-46F6-BF6C-6D84A5F41219}" type="pres">
      <dgm:prSet presAssocID="{D0178B3C-E880-43B9-A453-06FD182893BB}" presName="FiveConn_3-4" presStyleLbl="fgAccFollowNode1" presStyleIdx="2" presStyleCnt="4">
        <dgm:presLayoutVars>
          <dgm:bulletEnabled val="1"/>
        </dgm:presLayoutVars>
      </dgm:prSet>
      <dgm:spPr/>
      <dgm:t>
        <a:bodyPr/>
        <a:lstStyle/>
        <a:p>
          <a:endParaRPr lang="en-GB"/>
        </a:p>
      </dgm:t>
    </dgm:pt>
    <dgm:pt modelId="{F67C5F9C-5023-4F11-A4BA-9185E3084D33}" type="pres">
      <dgm:prSet presAssocID="{D0178B3C-E880-43B9-A453-06FD182893BB}" presName="FiveConn_4-5" presStyleLbl="fgAccFollowNode1" presStyleIdx="3" presStyleCnt="4">
        <dgm:presLayoutVars>
          <dgm:bulletEnabled val="1"/>
        </dgm:presLayoutVars>
      </dgm:prSet>
      <dgm:spPr/>
      <dgm:t>
        <a:bodyPr/>
        <a:lstStyle/>
        <a:p>
          <a:endParaRPr lang="en-GB"/>
        </a:p>
      </dgm:t>
    </dgm:pt>
    <dgm:pt modelId="{BC28D137-31F9-463C-9F76-6CDECBF91EA5}" type="pres">
      <dgm:prSet presAssocID="{D0178B3C-E880-43B9-A453-06FD182893BB}" presName="FiveNodes_1_text" presStyleLbl="node1" presStyleIdx="4" presStyleCnt="5">
        <dgm:presLayoutVars>
          <dgm:bulletEnabled val="1"/>
        </dgm:presLayoutVars>
      </dgm:prSet>
      <dgm:spPr/>
      <dgm:t>
        <a:bodyPr/>
        <a:lstStyle/>
        <a:p>
          <a:endParaRPr lang="en-US"/>
        </a:p>
      </dgm:t>
    </dgm:pt>
    <dgm:pt modelId="{B8C2FB36-C88D-4A37-85D2-8A457A53D4FE}" type="pres">
      <dgm:prSet presAssocID="{D0178B3C-E880-43B9-A453-06FD182893BB}" presName="FiveNodes_2_text" presStyleLbl="node1" presStyleIdx="4" presStyleCnt="5">
        <dgm:presLayoutVars>
          <dgm:bulletEnabled val="1"/>
        </dgm:presLayoutVars>
      </dgm:prSet>
      <dgm:spPr/>
      <dgm:t>
        <a:bodyPr/>
        <a:lstStyle/>
        <a:p>
          <a:endParaRPr lang="en-US"/>
        </a:p>
      </dgm:t>
    </dgm:pt>
    <dgm:pt modelId="{4EC7B40D-76C4-4D6C-8185-49C5CEDB477B}" type="pres">
      <dgm:prSet presAssocID="{D0178B3C-E880-43B9-A453-06FD182893BB}" presName="FiveNodes_3_text" presStyleLbl="node1" presStyleIdx="4" presStyleCnt="5">
        <dgm:presLayoutVars>
          <dgm:bulletEnabled val="1"/>
        </dgm:presLayoutVars>
      </dgm:prSet>
      <dgm:spPr/>
      <dgm:t>
        <a:bodyPr/>
        <a:lstStyle/>
        <a:p>
          <a:endParaRPr lang="en-US"/>
        </a:p>
      </dgm:t>
    </dgm:pt>
    <dgm:pt modelId="{4806044D-D60F-47D6-8EFB-C729C5AE75B6}" type="pres">
      <dgm:prSet presAssocID="{D0178B3C-E880-43B9-A453-06FD182893BB}" presName="FiveNodes_4_text" presStyleLbl="node1" presStyleIdx="4" presStyleCnt="5">
        <dgm:presLayoutVars>
          <dgm:bulletEnabled val="1"/>
        </dgm:presLayoutVars>
      </dgm:prSet>
      <dgm:spPr/>
      <dgm:t>
        <a:bodyPr/>
        <a:lstStyle/>
        <a:p>
          <a:endParaRPr lang="en-US"/>
        </a:p>
      </dgm:t>
    </dgm:pt>
    <dgm:pt modelId="{93324714-5DF7-4EE8-A704-5D2792FAA790}" type="pres">
      <dgm:prSet presAssocID="{D0178B3C-E880-43B9-A453-06FD182893BB}" presName="FiveNodes_5_text" presStyleLbl="node1" presStyleIdx="4" presStyleCnt="5">
        <dgm:presLayoutVars>
          <dgm:bulletEnabled val="1"/>
        </dgm:presLayoutVars>
      </dgm:prSet>
      <dgm:spPr/>
      <dgm:t>
        <a:bodyPr/>
        <a:lstStyle/>
        <a:p>
          <a:endParaRPr lang="en-US"/>
        </a:p>
      </dgm:t>
    </dgm:pt>
  </dgm:ptLst>
  <dgm:cxnLst>
    <dgm:cxn modelId="{76BB0421-A206-4B7A-959E-4825EE188928}" type="presOf" srcId="{95C376FB-1E3A-4BF6-B65C-2105F3B976AF}" destId="{B8C2FB36-C88D-4A37-85D2-8A457A53D4FE}" srcOrd="1" destOrd="0" presId="urn:microsoft.com/office/officeart/2005/8/layout/vProcess5"/>
    <dgm:cxn modelId="{24F36FE5-4963-4BF2-9341-43DB00050C0D}" type="presOf" srcId="{62480B30-725E-4B9F-B5B3-CAF677E79954}" destId="{4B5EFBFB-0BBE-4589-9DBC-8E6E0CB2E0FF}" srcOrd="0" destOrd="0" presId="urn:microsoft.com/office/officeart/2005/8/layout/vProcess5"/>
    <dgm:cxn modelId="{90777F20-BD48-4899-90B6-E813ACD302F9}" type="presOf" srcId="{D0178B3C-E880-43B9-A453-06FD182893BB}" destId="{31A18E74-8479-480D-8F06-BC9BF0CAACEA}" srcOrd="0" destOrd="0" presId="urn:microsoft.com/office/officeart/2005/8/layout/vProcess5"/>
    <dgm:cxn modelId="{5FDCD436-3D7B-4BB9-8C3C-8C34505EF797}" type="presOf" srcId="{95C376FB-1E3A-4BF6-B65C-2105F3B976AF}" destId="{FECD43B9-C5D8-497D-A06E-087B49B9B977}" srcOrd="0" destOrd="0" presId="urn:microsoft.com/office/officeart/2005/8/layout/vProcess5"/>
    <dgm:cxn modelId="{842C48D7-B7BD-4318-91D6-5A2CBFA69A22}" srcId="{D0178B3C-E880-43B9-A453-06FD182893BB}" destId="{765A682B-13E3-4A85-8988-3872166700EE}" srcOrd="2" destOrd="0" parTransId="{F20A441F-6664-436B-9849-36F04C8550AF}" sibTransId="{0F67B43D-26BE-4183-B80E-F7882DC8F2CD}"/>
    <dgm:cxn modelId="{B02A19E5-1EE6-4762-9246-B7430C36C151}" type="presOf" srcId="{502C8CA3-75C8-43BF-86E2-870338DCAED4}" destId="{8EEDA2C9-FA2B-4C89-BBCC-D4870C9EEE1C}" srcOrd="0" destOrd="0" presId="urn:microsoft.com/office/officeart/2005/8/layout/vProcess5"/>
    <dgm:cxn modelId="{8D71BA22-BB3B-472B-B92F-18D3A31FB1C5}" srcId="{D0178B3C-E880-43B9-A453-06FD182893BB}" destId="{95C376FB-1E3A-4BF6-B65C-2105F3B976AF}" srcOrd="1" destOrd="0" parTransId="{D265DDCD-22E1-4A1C-B23C-3004E523AD2F}" sibTransId="{62480B30-725E-4B9F-B5B3-CAF677E79954}"/>
    <dgm:cxn modelId="{A78D1E22-B3C8-4C5E-ABEA-06B63FFE8002}" srcId="{D0178B3C-E880-43B9-A453-06FD182893BB}" destId="{6C6A1463-5804-47E8-B1F5-963BEADC4265}" srcOrd="4" destOrd="0" parTransId="{5AA840B1-72D4-4840-87D8-45A18E2468CD}" sibTransId="{326AB3A7-24C3-4BD6-B167-A533835DBB17}"/>
    <dgm:cxn modelId="{967A3973-471F-4FAE-991C-FD6C49C5EA92}" type="presOf" srcId="{0F67B43D-26BE-4183-B80E-F7882DC8F2CD}" destId="{2B23B6CA-375D-46F6-BF6C-6D84A5F41219}" srcOrd="0" destOrd="0" presId="urn:microsoft.com/office/officeart/2005/8/layout/vProcess5"/>
    <dgm:cxn modelId="{41AA4225-E708-4B16-8F8F-475DAA872E66}" type="presOf" srcId="{0654A9CD-47D8-4420-827A-16BB4A494638}" destId="{BC28D137-31F9-463C-9F76-6CDECBF91EA5}" srcOrd="1" destOrd="0" presId="urn:microsoft.com/office/officeart/2005/8/layout/vProcess5"/>
    <dgm:cxn modelId="{77DD7AF9-37CA-4891-881A-F764F9A291FA}" type="presOf" srcId="{5A7E8A93-92AC-4140-9AEA-1A9F3868DFFD}" destId="{F67C5F9C-5023-4F11-A4BA-9185E3084D33}" srcOrd="0" destOrd="0" presId="urn:microsoft.com/office/officeart/2005/8/layout/vProcess5"/>
    <dgm:cxn modelId="{C7919F95-C2E3-4FA0-9772-74AD84714EC5}" type="presOf" srcId="{0654A9CD-47D8-4420-827A-16BB4A494638}" destId="{43D3FF6E-4620-4DDC-8415-E794EACC6A2A}" srcOrd="0" destOrd="0" presId="urn:microsoft.com/office/officeart/2005/8/layout/vProcess5"/>
    <dgm:cxn modelId="{04313DC5-3BAC-4768-8971-4AC9FF508EFE}" srcId="{D0178B3C-E880-43B9-A453-06FD182893BB}" destId="{0654A9CD-47D8-4420-827A-16BB4A494638}" srcOrd="0" destOrd="0" parTransId="{09D5A2B4-FF26-4817-B8BE-4B03D533097D}" sibTransId="{877A525E-69FD-4642-888A-D23E785BA939}"/>
    <dgm:cxn modelId="{00571BF7-ED22-4C61-8E19-AC7401E2065A}" type="presOf" srcId="{6C6A1463-5804-47E8-B1F5-963BEADC4265}" destId="{93324714-5DF7-4EE8-A704-5D2792FAA790}" srcOrd="1" destOrd="0" presId="urn:microsoft.com/office/officeart/2005/8/layout/vProcess5"/>
    <dgm:cxn modelId="{A7EA080E-4AB3-4E43-B132-36E070605F4A}" type="presOf" srcId="{6C6A1463-5804-47E8-B1F5-963BEADC4265}" destId="{D8A1492A-5C16-4F23-9633-1003B29280D5}" srcOrd="0" destOrd="0" presId="urn:microsoft.com/office/officeart/2005/8/layout/vProcess5"/>
    <dgm:cxn modelId="{172AF494-FF0B-4F18-8AF4-7BFDDD70A2F3}" srcId="{D0178B3C-E880-43B9-A453-06FD182893BB}" destId="{502C8CA3-75C8-43BF-86E2-870338DCAED4}" srcOrd="3" destOrd="0" parTransId="{1D039945-6671-4939-92FA-49041714A72E}" sibTransId="{5A7E8A93-92AC-4140-9AEA-1A9F3868DFFD}"/>
    <dgm:cxn modelId="{F4304930-0CB6-4EDB-84B7-5D67460CF5F1}" type="presOf" srcId="{877A525E-69FD-4642-888A-D23E785BA939}" destId="{A3B0AB4C-A8B8-4389-9788-B03829EEA479}" srcOrd="0" destOrd="0" presId="urn:microsoft.com/office/officeart/2005/8/layout/vProcess5"/>
    <dgm:cxn modelId="{82BF008F-31A7-466E-B9D9-4FD96AF4D07F}" type="presOf" srcId="{502C8CA3-75C8-43BF-86E2-870338DCAED4}" destId="{4806044D-D60F-47D6-8EFB-C729C5AE75B6}" srcOrd="1" destOrd="0" presId="urn:microsoft.com/office/officeart/2005/8/layout/vProcess5"/>
    <dgm:cxn modelId="{7BBA1975-6D71-43A8-A76A-E90CB7FC8A51}" type="presOf" srcId="{765A682B-13E3-4A85-8988-3872166700EE}" destId="{BAA27E8A-B56C-47B5-9315-D0843F377761}" srcOrd="0" destOrd="0" presId="urn:microsoft.com/office/officeart/2005/8/layout/vProcess5"/>
    <dgm:cxn modelId="{22B0F289-836F-4E41-BA13-5B6A98618191}" type="presOf" srcId="{765A682B-13E3-4A85-8988-3872166700EE}" destId="{4EC7B40D-76C4-4D6C-8185-49C5CEDB477B}" srcOrd="1" destOrd="0" presId="urn:microsoft.com/office/officeart/2005/8/layout/vProcess5"/>
    <dgm:cxn modelId="{41B7A490-3263-462A-84C5-EE306F35E0B1}" type="presParOf" srcId="{31A18E74-8479-480D-8F06-BC9BF0CAACEA}" destId="{AB5941AC-FD01-4FFD-9B57-B187918C812B}" srcOrd="0" destOrd="0" presId="urn:microsoft.com/office/officeart/2005/8/layout/vProcess5"/>
    <dgm:cxn modelId="{4E492583-DEA4-4BD0-9352-6C8D40BF8E51}" type="presParOf" srcId="{31A18E74-8479-480D-8F06-BC9BF0CAACEA}" destId="{43D3FF6E-4620-4DDC-8415-E794EACC6A2A}" srcOrd="1" destOrd="0" presId="urn:microsoft.com/office/officeart/2005/8/layout/vProcess5"/>
    <dgm:cxn modelId="{052C789F-1F01-4F05-815E-05DD52CD47EE}" type="presParOf" srcId="{31A18E74-8479-480D-8F06-BC9BF0CAACEA}" destId="{FECD43B9-C5D8-497D-A06E-087B49B9B977}" srcOrd="2" destOrd="0" presId="urn:microsoft.com/office/officeart/2005/8/layout/vProcess5"/>
    <dgm:cxn modelId="{378C2276-8FA6-493A-BDF8-D6DD43CC616D}" type="presParOf" srcId="{31A18E74-8479-480D-8F06-BC9BF0CAACEA}" destId="{BAA27E8A-B56C-47B5-9315-D0843F377761}" srcOrd="3" destOrd="0" presId="urn:microsoft.com/office/officeart/2005/8/layout/vProcess5"/>
    <dgm:cxn modelId="{10C03506-ECB0-4E21-A0AD-424CC3C8AFE6}" type="presParOf" srcId="{31A18E74-8479-480D-8F06-BC9BF0CAACEA}" destId="{8EEDA2C9-FA2B-4C89-BBCC-D4870C9EEE1C}" srcOrd="4" destOrd="0" presId="urn:microsoft.com/office/officeart/2005/8/layout/vProcess5"/>
    <dgm:cxn modelId="{B0983B81-22F2-4A1B-886B-8082BC63EBF2}" type="presParOf" srcId="{31A18E74-8479-480D-8F06-BC9BF0CAACEA}" destId="{D8A1492A-5C16-4F23-9633-1003B29280D5}" srcOrd="5" destOrd="0" presId="urn:microsoft.com/office/officeart/2005/8/layout/vProcess5"/>
    <dgm:cxn modelId="{EF18C376-4BEF-4C80-96AF-026EDC179CA1}" type="presParOf" srcId="{31A18E74-8479-480D-8F06-BC9BF0CAACEA}" destId="{A3B0AB4C-A8B8-4389-9788-B03829EEA479}" srcOrd="6" destOrd="0" presId="urn:microsoft.com/office/officeart/2005/8/layout/vProcess5"/>
    <dgm:cxn modelId="{12CAF1DD-B0D5-47A7-ACCE-8940A3C2571F}" type="presParOf" srcId="{31A18E74-8479-480D-8F06-BC9BF0CAACEA}" destId="{4B5EFBFB-0BBE-4589-9DBC-8E6E0CB2E0FF}" srcOrd="7" destOrd="0" presId="urn:microsoft.com/office/officeart/2005/8/layout/vProcess5"/>
    <dgm:cxn modelId="{FBDA52A2-3D3B-426F-8DE0-8448AA300075}" type="presParOf" srcId="{31A18E74-8479-480D-8F06-BC9BF0CAACEA}" destId="{2B23B6CA-375D-46F6-BF6C-6D84A5F41219}" srcOrd="8" destOrd="0" presId="urn:microsoft.com/office/officeart/2005/8/layout/vProcess5"/>
    <dgm:cxn modelId="{C619AB93-3542-4CCA-8DA9-C686B7C3CAF4}" type="presParOf" srcId="{31A18E74-8479-480D-8F06-BC9BF0CAACEA}" destId="{F67C5F9C-5023-4F11-A4BA-9185E3084D33}" srcOrd="9" destOrd="0" presId="urn:microsoft.com/office/officeart/2005/8/layout/vProcess5"/>
    <dgm:cxn modelId="{5D6BC70F-F3AD-4265-8459-BE55EE49A62C}" type="presParOf" srcId="{31A18E74-8479-480D-8F06-BC9BF0CAACEA}" destId="{BC28D137-31F9-463C-9F76-6CDECBF91EA5}" srcOrd="10" destOrd="0" presId="urn:microsoft.com/office/officeart/2005/8/layout/vProcess5"/>
    <dgm:cxn modelId="{6A6699C0-AA07-4945-87D6-227D2682265C}" type="presParOf" srcId="{31A18E74-8479-480D-8F06-BC9BF0CAACEA}" destId="{B8C2FB36-C88D-4A37-85D2-8A457A53D4FE}" srcOrd="11" destOrd="0" presId="urn:microsoft.com/office/officeart/2005/8/layout/vProcess5"/>
    <dgm:cxn modelId="{40E90D7F-749F-44DA-BFC2-4898780EB204}" type="presParOf" srcId="{31A18E74-8479-480D-8F06-BC9BF0CAACEA}" destId="{4EC7B40D-76C4-4D6C-8185-49C5CEDB477B}" srcOrd="12" destOrd="0" presId="urn:microsoft.com/office/officeart/2005/8/layout/vProcess5"/>
    <dgm:cxn modelId="{8A8D12CF-EAF0-4778-AF16-6279A6DBE85E}" type="presParOf" srcId="{31A18E74-8479-480D-8F06-BC9BF0CAACEA}" destId="{4806044D-D60F-47D6-8EFB-C729C5AE75B6}" srcOrd="13" destOrd="0" presId="urn:microsoft.com/office/officeart/2005/8/layout/vProcess5"/>
    <dgm:cxn modelId="{A27A65E7-7178-4C21-84B1-52EF14C29848}" type="presParOf" srcId="{31A18E74-8479-480D-8F06-BC9BF0CAACEA}" destId="{93324714-5DF7-4EE8-A704-5D2792FAA790}"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C30BA82-019B-429C-8233-F8427ED694C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81DA713-4F74-4CC8-B057-F5929996FA67}">
      <dgm:prSet custT="1"/>
      <dgm:spPr/>
      <dgm:t>
        <a:bodyPr/>
        <a:lstStyle/>
        <a:p>
          <a:pPr rtl="0"/>
          <a:r>
            <a:rPr lang="en-US" sz="2000" b="1" dirty="0" smtClean="0">
              <a:solidFill>
                <a:schemeClr val="tx1"/>
              </a:solidFill>
            </a:rPr>
            <a:t>Inversion of Control (IoC) through Dependency Injection (DI</a:t>
          </a:r>
          <a:endParaRPr lang="en-US" sz="2000" dirty="0">
            <a:solidFill>
              <a:schemeClr val="tx1"/>
            </a:solidFill>
          </a:endParaRPr>
        </a:p>
      </dgm:t>
    </dgm:pt>
    <dgm:pt modelId="{CD9A4D49-AD5D-4D93-BBEC-350F355A35ED}" type="parTrans" cxnId="{0A729162-5B1A-4776-815E-8909FF1081B8}">
      <dgm:prSet/>
      <dgm:spPr/>
      <dgm:t>
        <a:bodyPr/>
        <a:lstStyle/>
        <a:p>
          <a:endParaRPr lang="en-US" sz="2000">
            <a:solidFill>
              <a:schemeClr val="tx1"/>
            </a:solidFill>
          </a:endParaRPr>
        </a:p>
      </dgm:t>
    </dgm:pt>
    <dgm:pt modelId="{ACC6900D-488E-4223-9547-B25CFC730201}" type="sibTrans" cxnId="{0A729162-5B1A-4776-815E-8909FF1081B8}">
      <dgm:prSet/>
      <dgm:spPr/>
      <dgm:t>
        <a:bodyPr/>
        <a:lstStyle/>
        <a:p>
          <a:endParaRPr lang="en-US" sz="2000">
            <a:solidFill>
              <a:schemeClr val="tx1"/>
            </a:solidFill>
          </a:endParaRPr>
        </a:p>
      </dgm:t>
    </dgm:pt>
    <dgm:pt modelId="{AD1DE70A-3D26-4685-9C6C-DD1E5124065A}">
      <dgm:prSet custT="1"/>
      <dgm:spPr/>
      <dgm:t>
        <a:bodyPr/>
        <a:lstStyle/>
        <a:p>
          <a:pPr rtl="0"/>
          <a:r>
            <a:rPr lang="en-US" sz="2000" b="1" smtClean="0">
              <a:solidFill>
                <a:schemeClr val="tx1"/>
              </a:solidFill>
            </a:rPr>
            <a:t>Handling database connections</a:t>
          </a:r>
          <a:endParaRPr lang="en-US" sz="2000" dirty="0">
            <a:solidFill>
              <a:schemeClr val="tx1"/>
            </a:solidFill>
          </a:endParaRPr>
        </a:p>
      </dgm:t>
    </dgm:pt>
    <dgm:pt modelId="{342CE50A-CD6D-4DAC-8A8E-38C50DF76602}" type="parTrans" cxnId="{F82B19A2-5014-4F95-8E6F-2C230DA31586}">
      <dgm:prSet/>
      <dgm:spPr/>
      <dgm:t>
        <a:bodyPr/>
        <a:lstStyle/>
        <a:p>
          <a:endParaRPr lang="en-US" sz="2000">
            <a:solidFill>
              <a:schemeClr val="tx1"/>
            </a:solidFill>
          </a:endParaRPr>
        </a:p>
      </dgm:t>
    </dgm:pt>
    <dgm:pt modelId="{5DD70027-9D3E-4613-8CCC-4517A4D335E1}" type="sibTrans" cxnId="{F82B19A2-5014-4F95-8E6F-2C230DA31586}">
      <dgm:prSet/>
      <dgm:spPr/>
      <dgm:t>
        <a:bodyPr/>
        <a:lstStyle/>
        <a:p>
          <a:endParaRPr lang="en-US" sz="2000">
            <a:solidFill>
              <a:schemeClr val="tx1"/>
            </a:solidFill>
          </a:endParaRPr>
        </a:p>
      </dgm:t>
    </dgm:pt>
    <dgm:pt modelId="{F8F4465C-2F34-406A-A557-FEDAC8376A2F}">
      <dgm:prSet custT="1"/>
      <dgm:spPr/>
      <dgm:t>
        <a:bodyPr/>
        <a:lstStyle/>
        <a:p>
          <a:pPr rtl="0"/>
          <a:r>
            <a:rPr lang="en-US" sz="2000" b="1" dirty="0" smtClean="0">
              <a:solidFill>
                <a:schemeClr val="tx1"/>
              </a:solidFill>
            </a:rPr>
            <a:t>Implementing Object Oriented Programming (OOP) to data access</a:t>
          </a:r>
          <a:endParaRPr lang="en-US" sz="2000" dirty="0">
            <a:solidFill>
              <a:schemeClr val="tx1"/>
            </a:solidFill>
          </a:endParaRPr>
        </a:p>
      </dgm:t>
    </dgm:pt>
    <dgm:pt modelId="{3AF7886D-3CA1-4FB9-91A4-E3CDA26F992A}" type="parTrans" cxnId="{4967DCE0-60A6-4949-9506-4EA4E2590D82}">
      <dgm:prSet/>
      <dgm:spPr/>
      <dgm:t>
        <a:bodyPr/>
        <a:lstStyle/>
        <a:p>
          <a:endParaRPr lang="en-US" sz="2000">
            <a:solidFill>
              <a:schemeClr val="tx1"/>
            </a:solidFill>
          </a:endParaRPr>
        </a:p>
      </dgm:t>
    </dgm:pt>
    <dgm:pt modelId="{B0777EDF-744E-4D11-80D9-EAD0B57AD2E3}" type="sibTrans" cxnId="{4967DCE0-60A6-4949-9506-4EA4E2590D82}">
      <dgm:prSet/>
      <dgm:spPr/>
      <dgm:t>
        <a:bodyPr/>
        <a:lstStyle/>
        <a:p>
          <a:endParaRPr lang="en-US" sz="2000">
            <a:solidFill>
              <a:schemeClr val="tx1"/>
            </a:solidFill>
          </a:endParaRPr>
        </a:p>
      </dgm:t>
    </dgm:pt>
    <dgm:pt modelId="{268F2606-5426-4E3D-AB44-F6FDF8EFEFA7}">
      <dgm:prSet custT="1"/>
      <dgm:spPr/>
      <dgm:t>
        <a:bodyPr/>
        <a:lstStyle/>
        <a:p>
          <a:pPr rtl="0"/>
          <a:r>
            <a:rPr lang="en-US" sz="2000" b="1" dirty="0" smtClean="0">
              <a:solidFill>
                <a:schemeClr val="tx1"/>
              </a:solidFill>
            </a:rPr>
            <a:t>Consistent exception hierarchy</a:t>
          </a:r>
          <a:endParaRPr lang="en-US" sz="2000" dirty="0">
            <a:solidFill>
              <a:schemeClr val="tx1"/>
            </a:solidFill>
          </a:endParaRPr>
        </a:p>
      </dgm:t>
    </dgm:pt>
    <dgm:pt modelId="{34665D49-FA2B-406F-8CAC-29478C9704DD}" type="parTrans" cxnId="{279A4784-F028-466A-89DB-AB9388931733}">
      <dgm:prSet/>
      <dgm:spPr/>
      <dgm:t>
        <a:bodyPr/>
        <a:lstStyle/>
        <a:p>
          <a:endParaRPr lang="en-US" sz="2000">
            <a:solidFill>
              <a:schemeClr val="tx1"/>
            </a:solidFill>
          </a:endParaRPr>
        </a:p>
      </dgm:t>
    </dgm:pt>
    <dgm:pt modelId="{1AF024FF-CCF5-4C05-A83E-8527E88CA4FD}" type="sibTrans" cxnId="{279A4784-F028-466A-89DB-AB9388931733}">
      <dgm:prSet/>
      <dgm:spPr/>
      <dgm:t>
        <a:bodyPr/>
        <a:lstStyle/>
        <a:p>
          <a:endParaRPr lang="en-US" sz="2000">
            <a:solidFill>
              <a:schemeClr val="tx1"/>
            </a:solidFill>
          </a:endParaRPr>
        </a:p>
      </dgm:t>
    </dgm:pt>
    <dgm:pt modelId="{1C343706-D9B5-4559-8B16-207A97CBFF4B}">
      <dgm:prSet custT="1"/>
      <dgm:spPr/>
      <dgm:t>
        <a:bodyPr/>
        <a:lstStyle/>
        <a:p>
          <a:pPr rtl="0"/>
          <a:r>
            <a:rPr lang="en-US" sz="2000" b="1" dirty="0" smtClean="0">
              <a:solidFill>
                <a:schemeClr val="tx1"/>
              </a:solidFill>
            </a:rPr>
            <a:t>Data access templates</a:t>
          </a:r>
          <a:endParaRPr lang="en-US" sz="2000" dirty="0">
            <a:solidFill>
              <a:schemeClr val="tx1"/>
            </a:solidFill>
          </a:endParaRPr>
        </a:p>
      </dgm:t>
    </dgm:pt>
    <dgm:pt modelId="{E0C9F810-6319-46A1-89F0-BA1B39407323}" type="parTrans" cxnId="{85B13589-90CB-469E-A136-956276E42076}">
      <dgm:prSet/>
      <dgm:spPr/>
      <dgm:t>
        <a:bodyPr/>
        <a:lstStyle/>
        <a:p>
          <a:endParaRPr lang="en-US" sz="2000">
            <a:solidFill>
              <a:schemeClr val="tx1"/>
            </a:solidFill>
          </a:endParaRPr>
        </a:p>
      </dgm:t>
    </dgm:pt>
    <dgm:pt modelId="{96E56C40-538B-48ED-93F9-A3FC480F156A}" type="sibTrans" cxnId="{85B13589-90CB-469E-A136-956276E42076}">
      <dgm:prSet/>
      <dgm:spPr/>
      <dgm:t>
        <a:bodyPr/>
        <a:lstStyle/>
        <a:p>
          <a:endParaRPr lang="en-US" sz="2000">
            <a:solidFill>
              <a:schemeClr val="tx1"/>
            </a:solidFill>
          </a:endParaRPr>
        </a:p>
      </dgm:t>
    </dgm:pt>
    <dgm:pt modelId="{BEAE2F6A-3526-4DE3-A960-DD024254F8ED}" type="pres">
      <dgm:prSet presAssocID="{4C30BA82-019B-429C-8233-F8427ED694C4}" presName="linear" presStyleCnt="0">
        <dgm:presLayoutVars>
          <dgm:animLvl val="lvl"/>
          <dgm:resizeHandles val="exact"/>
        </dgm:presLayoutVars>
      </dgm:prSet>
      <dgm:spPr/>
      <dgm:t>
        <a:bodyPr/>
        <a:lstStyle/>
        <a:p>
          <a:endParaRPr lang="en-US"/>
        </a:p>
      </dgm:t>
    </dgm:pt>
    <dgm:pt modelId="{034564FA-20FD-4FE0-B159-2E5058349804}" type="pres">
      <dgm:prSet presAssocID="{081DA713-4F74-4CC8-B057-F5929996FA67}" presName="parentText" presStyleLbl="node1" presStyleIdx="0" presStyleCnt="5">
        <dgm:presLayoutVars>
          <dgm:chMax val="0"/>
          <dgm:bulletEnabled val="1"/>
        </dgm:presLayoutVars>
      </dgm:prSet>
      <dgm:spPr/>
      <dgm:t>
        <a:bodyPr/>
        <a:lstStyle/>
        <a:p>
          <a:endParaRPr lang="en-US"/>
        </a:p>
      </dgm:t>
    </dgm:pt>
    <dgm:pt modelId="{EEA1CCE5-F637-4983-88C4-B8DB546019AE}" type="pres">
      <dgm:prSet presAssocID="{ACC6900D-488E-4223-9547-B25CFC730201}" presName="spacer" presStyleCnt="0"/>
      <dgm:spPr/>
    </dgm:pt>
    <dgm:pt modelId="{7DD32FCA-ED1E-48E0-AEAD-87AEC5E3FA7C}" type="pres">
      <dgm:prSet presAssocID="{AD1DE70A-3D26-4685-9C6C-DD1E5124065A}" presName="parentText" presStyleLbl="node1" presStyleIdx="1" presStyleCnt="5">
        <dgm:presLayoutVars>
          <dgm:chMax val="0"/>
          <dgm:bulletEnabled val="1"/>
        </dgm:presLayoutVars>
      </dgm:prSet>
      <dgm:spPr/>
      <dgm:t>
        <a:bodyPr/>
        <a:lstStyle/>
        <a:p>
          <a:endParaRPr lang="en-US"/>
        </a:p>
      </dgm:t>
    </dgm:pt>
    <dgm:pt modelId="{F91BD0BB-5F58-45DA-9D0C-8A0F93B3C87A}" type="pres">
      <dgm:prSet presAssocID="{5DD70027-9D3E-4613-8CCC-4517A4D335E1}" presName="spacer" presStyleCnt="0"/>
      <dgm:spPr/>
    </dgm:pt>
    <dgm:pt modelId="{E4A008EC-5E38-42DA-98D4-7CCC0B45E77F}" type="pres">
      <dgm:prSet presAssocID="{F8F4465C-2F34-406A-A557-FEDAC8376A2F}" presName="parentText" presStyleLbl="node1" presStyleIdx="2" presStyleCnt="5">
        <dgm:presLayoutVars>
          <dgm:chMax val="0"/>
          <dgm:bulletEnabled val="1"/>
        </dgm:presLayoutVars>
      </dgm:prSet>
      <dgm:spPr/>
      <dgm:t>
        <a:bodyPr/>
        <a:lstStyle/>
        <a:p>
          <a:endParaRPr lang="en-US"/>
        </a:p>
      </dgm:t>
    </dgm:pt>
    <dgm:pt modelId="{35D69ACE-259E-4720-B89F-A42EEE18AD6D}" type="pres">
      <dgm:prSet presAssocID="{B0777EDF-744E-4D11-80D9-EAD0B57AD2E3}" presName="spacer" presStyleCnt="0"/>
      <dgm:spPr/>
    </dgm:pt>
    <dgm:pt modelId="{339F9D8A-F089-452E-B6E4-2B8B3DC9458A}" type="pres">
      <dgm:prSet presAssocID="{268F2606-5426-4E3D-AB44-F6FDF8EFEFA7}" presName="parentText" presStyleLbl="node1" presStyleIdx="3" presStyleCnt="5">
        <dgm:presLayoutVars>
          <dgm:chMax val="0"/>
          <dgm:bulletEnabled val="1"/>
        </dgm:presLayoutVars>
      </dgm:prSet>
      <dgm:spPr/>
      <dgm:t>
        <a:bodyPr/>
        <a:lstStyle/>
        <a:p>
          <a:endParaRPr lang="en-US"/>
        </a:p>
      </dgm:t>
    </dgm:pt>
    <dgm:pt modelId="{9079113A-D529-4B4C-82E1-917D7B842111}" type="pres">
      <dgm:prSet presAssocID="{1AF024FF-CCF5-4C05-A83E-8527E88CA4FD}" presName="spacer" presStyleCnt="0"/>
      <dgm:spPr/>
    </dgm:pt>
    <dgm:pt modelId="{C79B1FF3-EA29-4874-829F-313632A25304}" type="pres">
      <dgm:prSet presAssocID="{1C343706-D9B5-4559-8B16-207A97CBFF4B}" presName="parentText" presStyleLbl="node1" presStyleIdx="4" presStyleCnt="5">
        <dgm:presLayoutVars>
          <dgm:chMax val="0"/>
          <dgm:bulletEnabled val="1"/>
        </dgm:presLayoutVars>
      </dgm:prSet>
      <dgm:spPr/>
      <dgm:t>
        <a:bodyPr/>
        <a:lstStyle/>
        <a:p>
          <a:endParaRPr lang="en-US"/>
        </a:p>
      </dgm:t>
    </dgm:pt>
  </dgm:ptLst>
  <dgm:cxnLst>
    <dgm:cxn modelId="{0A729162-5B1A-4776-815E-8909FF1081B8}" srcId="{4C30BA82-019B-429C-8233-F8427ED694C4}" destId="{081DA713-4F74-4CC8-B057-F5929996FA67}" srcOrd="0" destOrd="0" parTransId="{CD9A4D49-AD5D-4D93-BBEC-350F355A35ED}" sibTransId="{ACC6900D-488E-4223-9547-B25CFC730201}"/>
    <dgm:cxn modelId="{85B13589-90CB-469E-A136-956276E42076}" srcId="{4C30BA82-019B-429C-8233-F8427ED694C4}" destId="{1C343706-D9B5-4559-8B16-207A97CBFF4B}" srcOrd="4" destOrd="0" parTransId="{E0C9F810-6319-46A1-89F0-BA1B39407323}" sibTransId="{96E56C40-538B-48ED-93F9-A3FC480F156A}"/>
    <dgm:cxn modelId="{F82B19A2-5014-4F95-8E6F-2C230DA31586}" srcId="{4C30BA82-019B-429C-8233-F8427ED694C4}" destId="{AD1DE70A-3D26-4685-9C6C-DD1E5124065A}" srcOrd="1" destOrd="0" parTransId="{342CE50A-CD6D-4DAC-8A8E-38C50DF76602}" sibTransId="{5DD70027-9D3E-4613-8CCC-4517A4D335E1}"/>
    <dgm:cxn modelId="{168343A0-B436-4E00-81A5-577AF8CB1271}" type="presOf" srcId="{F8F4465C-2F34-406A-A557-FEDAC8376A2F}" destId="{E4A008EC-5E38-42DA-98D4-7CCC0B45E77F}" srcOrd="0" destOrd="0" presId="urn:microsoft.com/office/officeart/2005/8/layout/vList2"/>
    <dgm:cxn modelId="{3F548274-751D-4D54-8B68-C51E8E5DA494}" type="presOf" srcId="{1C343706-D9B5-4559-8B16-207A97CBFF4B}" destId="{C79B1FF3-EA29-4874-829F-313632A25304}" srcOrd="0" destOrd="0" presId="urn:microsoft.com/office/officeart/2005/8/layout/vList2"/>
    <dgm:cxn modelId="{AA07380F-909A-4CA2-9EE4-DDBA68EDCF4C}" type="presOf" srcId="{268F2606-5426-4E3D-AB44-F6FDF8EFEFA7}" destId="{339F9D8A-F089-452E-B6E4-2B8B3DC9458A}" srcOrd="0" destOrd="0" presId="urn:microsoft.com/office/officeart/2005/8/layout/vList2"/>
    <dgm:cxn modelId="{279A4784-F028-466A-89DB-AB9388931733}" srcId="{4C30BA82-019B-429C-8233-F8427ED694C4}" destId="{268F2606-5426-4E3D-AB44-F6FDF8EFEFA7}" srcOrd="3" destOrd="0" parTransId="{34665D49-FA2B-406F-8CAC-29478C9704DD}" sibTransId="{1AF024FF-CCF5-4C05-A83E-8527E88CA4FD}"/>
    <dgm:cxn modelId="{70917A7E-92DD-454E-AE77-37BDBFD07A61}" type="presOf" srcId="{081DA713-4F74-4CC8-B057-F5929996FA67}" destId="{034564FA-20FD-4FE0-B159-2E5058349804}" srcOrd="0" destOrd="0" presId="urn:microsoft.com/office/officeart/2005/8/layout/vList2"/>
    <dgm:cxn modelId="{3822A8D8-4FE9-49AF-BA8A-C8987017419C}" type="presOf" srcId="{4C30BA82-019B-429C-8233-F8427ED694C4}" destId="{BEAE2F6A-3526-4DE3-A960-DD024254F8ED}" srcOrd="0" destOrd="0" presId="urn:microsoft.com/office/officeart/2005/8/layout/vList2"/>
    <dgm:cxn modelId="{1C35C99B-CBE6-458A-95B2-3D8A0C5E9201}" type="presOf" srcId="{AD1DE70A-3D26-4685-9C6C-DD1E5124065A}" destId="{7DD32FCA-ED1E-48E0-AEAD-87AEC5E3FA7C}" srcOrd="0" destOrd="0" presId="urn:microsoft.com/office/officeart/2005/8/layout/vList2"/>
    <dgm:cxn modelId="{4967DCE0-60A6-4949-9506-4EA4E2590D82}" srcId="{4C30BA82-019B-429C-8233-F8427ED694C4}" destId="{F8F4465C-2F34-406A-A557-FEDAC8376A2F}" srcOrd="2" destOrd="0" parTransId="{3AF7886D-3CA1-4FB9-91A4-E3CDA26F992A}" sibTransId="{B0777EDF-744E-4D11-80D9-EAD0B57AD2E3}"/>
    <dgm:cxn modelId="{D729566F-9F37-4B74-B996-12A34C471206}" type="presParOf" srcId="{BEAE2F6A-3526-4DE3-A960-DD024254F8ED}" destId="{034564FA-20FD-4FE0-B159-2E5058349804}" srcOrd="0" destOrd="0" presId="urn:microsoft.com/office/officeart/2005/8/layout/vList2"/>
    <dgm:cxn modelId="{C05F4267-5064-493E-8DA5-24CC0CB1D6CB}" type="presParOf" srcId="{BEAE2F6A-3526-4DE3-A960-DD024254F8ED}" destId="{EEA1CCE5-F637-4983-88C4-B8DB546019AE}" srcOrd="1" destOrd="0" presId="urn:microsoft.com/office/officeart/2005/8/layout/vList2"/>
    <dgm:cxn modelId="{9109FD59-935A-4D58-8096-45E3626B3767}" type="presParOf" srcId="{BEAE2F6A-3526-4DE3-A960-DD024254F8ED}" destId="{7DD32FCA-ED1E-48E0-AEAD-87AEC5E3FA7C}" srcOrd="2" destOrd="0" presId="urn:microsoft.com/office/officeart/2005/8/layout/vList2"/>
    <dgm:cxn modelId="{72FC4E73-25DE-44FA-8892-2BFB44730422}" type="presParOf" srcId="{BEAE2F6A-3526-4DE3-A960-DD024254F8ED}" destId="{F91BD0BB-5F58-45DA-9D0C-8A0F93B3C87A}" srcOrd="3" destOrd="0" presId="urn:microsoft.com/office/officeart/2005/8/layout/vList2"/>
    <dgm:cxn modelId="{EDEE548D-D60B-43E7-BB02-4A102D6BE4D2}" type="presParOf" srcId="{BEAE2F6A-3526-4DE3-A960-DD024254F8ED}" destId="{E4A008EC-5E38-42DA-98D4-7CCC0B45E77F}" srcOrd="4" destOrd="0" presId="urn:microsoft.com/office/officeart/2005/8/layout/vList2"/>
    <dgm:cxn modelId="{5B39AEB1-EBC7-408F-97BC-0F0FBB211D6F}" type="presParOf" srcId="{BEAE2F6A-3526-4DE3-A960-DD024254F8ED}" destId="{35D69ACE-259E-4720-B89F-A42EEE18AD6D}" srcOrd="5" destOrd="0" presId="urn:microsoft.com/office/officeart/2005/8/layout/vList2"/>
    <dgm:cxn modelId="{5B0AEA4E-7E12-409E-AC25-65B732CF151E}" type="presParOf" srcId="{BEAE2F6A-3526-4DE3-A960-DD024254F8ED}" destId="{339F9D8A-F089-452E-B6E4-2B8B3DC9458A}" srcOrd="6" destOrd="0" presId="urn:microsoft.com/office/officeart/2005/8/layout/vList2"/>
    <dgm:cxn modelId="{834AA1D3-62B2-49D2-965F-C7B947EC0F1C}" type="presParOf" srcId="{BEAE2F6A-3526-4DE3-A960-DD024254F8ED}" destId="{9079113A-D529-4B4C-82E1-917D7B842111}" srcOrd="7" destOrd="0" presId="urn:microsoft.com/office/officeart/2005/8/layout/vList2"/>
    <dgm:cxn modelId="{2471D325-99B7-4F26-9E78-E0A47CA26DF1}" type="presParOf" srcId="{BEAE2F6A-3526-4DE3-A960-DD024254F8ED}" destId="{C79B1FF3-EA29-4874-829F-313632A25304}"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C30BA82-019B-429C-8233-F8427ED694C4}" type="doc">
      <dgm:prSet loTypeId="urn:microsoft.com/office/officeart/2005/8/layout/vList2" loCatId="list" qsTypeId="urn:microsoft.com/office/officeart/2005/8/quickstyle/simple1" qsCatId="simple" csTypeId="urn:microsoft.com/office/officeart/2005/8/colors/accent2_5" csCatId="accent2" phldr="1"/>
      <dgm:spPr/>
      <dgm:t>
        <a:bodyPr/>
        <a:lstStyle/>
        <a:p>
          <a:endParaRPr lang="en-US"/>
        </a:p>
      </dgm:t>
    </dgm:pt>
    <dgm:pt modelId="{081DA713-4F74-4CC8-B057-F5929996FA67}">
      <dgm:prSet custT="1"/>
      <dgm:spPr/>
      <dgm:t>
        <a:bodyPr/>
        <a:lstStyle/>
        <a:p>
          <a:pPr rtl="0"/>
          <a:r>
            <a:rPr lang="en-US" sz="2400" b="1" smtClean="0">
              <a:solidFill>
                <a:schemeClr val="tx1"/>
              </a:solidFill>
            </a:rPr>
            <a:t>Configure data source objects by passing the following parameters</a:t>
          </a:r>
          <a:endParaRPr lang="en-US" sz="2400" dirty="0">
            <a:solidFill>
              <a:schemeClr val="tx1"/>
            </a:solidFill>
          </a:endParaRPr>
        </a:p>
      </dgm:t>
    </dgm:pt>
    <dgm:pt modelId="{CD9A4D49-AD5D-4D93-BBEC-350F355A35ED}" type="parTrans" cxnId="{0A729162-5B1A-4776-815E-8909FF1081B8}">
      <dgm:prSet/>
      <dgm:spPr/>
      <dgm:t>
        <a:bodyPr/>
        <a:lstStyle/>
        <a:p>
          <a:endParaRPr lang="en-US" sz="2000">
            <a:solidFill>
              <a:schemeClr val="tx1"/>
            </a:solidFill>
          </a:endParaRPr>
        </a:p>
      </dgm:t>
    </dgm:pt>
    <dgm:pt modelId="{ACC6900D-488E-4223-9547-B25CFC730201}" type="sibTrans" cxnId="{0A729162-5B1A-4776-815E-8909FF1081B8}">
      <dgm:prSet/>
      <dgm:spPr/>
      <dgm:t>
        <a:bodyPr/>
        <a:lstStyle/>
        <a:p>
          <a:endParaRPr lang="en-US" sz="2000">
            <a:solidFill>
              <a:schemeClr val="tx1"/>
            </a:solidFill>
          </a:endParaRPr>
        </a:p>
      </dgm:t>
    </dgm:pt>
    <dgm:pt modelId="{AD1DE70A-3D26-4685-9C6C-DD1E5124065A}">
      <dgm:prSet custT="1"/>
      <dgm:spPr/>
      <dgm:t>
        <a:bodyPr/>
        <a:lstStyle/>
        <a:p>
          <a:pPr rtl="0"/>
          <a:r>
            <a:rPr lang="en-US" sz="2400" b="1" smtClean="0">
              <a:solidFill>
                <a:schemeClr val="tx1"/>
              </a:solidFill>
            </a:rPr>
            <a:t>Configuring the </a:t>
          </a:r>
          <a:r>
            <a:rPr lang="en-US" sz="2400" b="1" smtClean="0">
              <a:solidFill>
                <a:schemeClr val="tx1"/>
              </a:solidFill>
              <a:latin typeface="Courier New" pitchFamily="49" charset="0"/>
              <a:cs typeface="Courier New" pitchFamily="49" charset="0"/>
            </a:rPr>
            <a:t>jdbcTemplate</a:t>
          </a:r>
          <a:endParaRPr lang="en-US" sz="2400" dirty="0">
            <a:solidFill>
              <a:schemeClr val="tx1"/>
            </a:solidFill>
            <a:latin typeface="Courier New" pitchFamily="49" charset="0"/>
            <a:cs typeface="Courier New" pitchFamily="49" charset="0"/>
          </a:endParaRPr>
        </a:p>
      </dgm:t>
    </dgm:pt>
    <dgm:pt modelId="{342CE50A-CD6D-4DAC-8A8E-38C50DF76602}" type="parTrans" cxnId="{F82B19A2-5014-4F95-8E6F-2C230DA31586}">
      <dgm:prSet/>
      <dgm:spPr/>
      <dgm:t>
        <a:bodyPr/>
        <a:lstStyle/>
        <a:p>
          <a:endParaRPr lang="en-US" sz="2000">
            <a:solidFill>
              <a:schemeClr val="tx1"/>
            </a:solidFill>
          </a:endParaRPr>
        </a:p>
      </dgm:t>
    </dgm:pt>
    <dgm:pt modelId="{5DD70027-9D3E-4613-8CCC-4517A4D335E1}" type="sibTrans" cxnId="{F82B19A2-5014-4F95-8E6F-2C230DA31586}">
      <dgm:prSet/>
      <dgm:spPr/>
      <dgm:t>
        <a:bodyPr/>
        <a:lstStyle/>
        <a:p>
          <a:endParaRPr lang="en-US" sz="2000">
            <a:solidFill>
              <a:schemeClr val="tx1"/>
            </a:solidFill>
          </a:endParaRPr>
        </a:p>
      </dgm:t>
    </dgm:pt>
    <dgm:pt modelId="{F8F4465C-2F34-406A-A557-FEDAC8376A2F}">
      <dgm:prSet custT="1"/>
      <dgm:spPr/>
      <dgm:t>
        <a:bodyPr/>
        <a:lstStyle/>
        <a:p>
          <a:pPr rtl="0"/>
          <a:r>
            <a:rPr lang="en-US" sz="2400" b="1" smtClean="0">
              <a:solidFill>
                <a:schemeClr val="tx1"/>
              </a:solidFill>
            </a:rPr>
            <a:t>Implement the main method</a:t>
          </a:r>
          <a:endParaRPr lang="en-US" sz="2400" dirty="0">
            <a:solidFill>
              <a:schemeClr val="tx1"/>
            </a:solidFill>
          </a:endParaRPr>
        </a:p>
      </dgm:t>
    </dgm:pt>
    <dgm:pt modelId="{3AF7886D-3CA1-4FB9-91A4-E3CDA26F992A}" type="parTrans" cxnId="{4967DCE0-60A6-4949-9506-4EA4E2590D82}">
      <dgm:prSet/>
      <dgm:spPr/>
      <dgm:t>
        <a:bodyPr/>
        <a:lstStyle/>
        <a:p>
          <a:endParaRPr lang="en-US" sz="2000">
            <a:solidFill>
              <a:schemeClr val="tx1"/>
            </a:solidFill>
          </a:endParaRPr>
        </a:p>
      </dgm:t>
    </dgm:pt>
    <dgm:pt modelId="{B0777EDF-744E-4D11-80D9-EAD0B57AD2E3}" type="sibTrans" cxnId="{4967DCE0-60A6-4949-9506-4EA4E2590D82}">
      <dgm:prSet/>
      <dgm:spPr/>
      <dgm:t>
        <a:bodyPr/>
        <a:lstStyle/>
        <a:p>
          <a:endParaRPr lang="en-US" sz="2000">
            <a:solidFill>
              <a:schemeClr val="tx1"/>
            </a:solidFill>
          </a:endParaRPr>
        </a:p>
      </dgm:t>
    </dgm:pt>
    <dgm:pt modelId="{6A0EA8B9-B52C-4491-B144-9307ED13CAB2}">
      <dgm:prSet custT="1"/>
      <dgm:spPr/>
      <dgm:t>
        <a:bodyPr/>
        <a:lstStyle/>
        <a:p>
          <a:pPr rtl="0"/>
          <a:r>
            <a:rPr lang="en-US" sz="2000" smtClean="0">
              <a:solidFill>
                <a:schemeClr val="tx1"/>
              </a:solidFill>
            </a:rPr>
            <a:t>Driver class name</a:t>
          </a:r>
          <a:endParaRPr lang="en-US" sz="2000" dirty="0">
            <a:solidFill>
              <a:schemeClr val="tx1"/>
            </a:solidFill>
          </a:endParaRPr>
        </a:p>
      </dgm:t>
    </dgm:pt>
    <dgm:pt modelId="{3C5122AF-186F-4DC7-A82D-9B38AA9265A2}" type="parTrans" cxnId="{512E8D5A-F1C1-4A3F-8700-88DC81AB29B4}">
      <dgm:prSet/>
      <dgm:spPr/>
      <dgm:t>
        <a:bodyPr/>
        <a:lstStyle/>
        <a:p>
          <a:endParaRPr lang="en-US">
            <a:solidFill>
              <a:schemeClr val="tx1"/>
            </a:solidFill>
          </a:endParaRPr>
        </a:p>
      </dgm:t>
    </dgm:pt>
    <dgm:pt modelId="{95BEF8B8-8994-4473-B80C-6881B0FCBE5B}" type="sibTrans" cxnId="{512E8D5A-F1C1-4A3F-8700-88DC81AB29B4}">
      <dgm:prSet/>
      <dgm:spPr/>
      <dgm:t>
        <a:bodyPr/>
        <a:lstStyle/>
        <a:p>
          <a:endParaRPr lang="en-US">
            <a:solidFill>
              <a:schemeClr val="tx1"/>
            </a:solidFill>
          </a:endParaRPr>
        </a:p>
      </dgm:t>
    </dgm:pt>
    <dgm:pt modelId="{F8AC2FE4-5123-4D80-94ED-9FA0DEAF3A56}">
      <dgm:prSet custT="1"/>
      <dgm:spPr/>
      <dgm:t>
        <a:bodyPr/>
        <a:lstStyle/>
        <a:p>
          <a:r>
            <a:rPr lang="en-US" sz="2000" smtClean="0">
              <a:solidFill>
                <a:schemeClr val="tx1"/>
              </a:solidFill>
            </a:rPr>
            <a:t>URL connection to database</a:t>
          </a:r>
          <a:endParaRPr lang="en-US" sz="2000" dirty="0">
            <a:solidFill>
              <a:schemeClr val="tx1"/>
            </a:solidFill>
          </a:endParaRPr>
        </a:p>
      </dgm:t>
    </dgm:pt>
    <dgm:pt modelId="{E969FE55-F767-402B-AC69-3F430A6588E1}" type="parTrans" cxnId="{12177589-A617-480E-9A8F-52C009A543ED}">
      <dgm:prSet/>
      <dgm:spPr/>
      <dgm:t>
        <a:bodyPr/>
        <a:lstStyle/>
        <a:p>
          <a:endParaRPr lang="en-US">
            <a:solidFill>
              <a:schemeClr val="tx1"/>
            </a:solidFill>
          </a:endParaRPr>
        </a:p>
      </dgm:t>
    </dgm:pt>
    <dgm:pt modelId="{24667F3A-E4E0-4EC3-BE72-F58326A7216D}" type="sibTrans" cxnId="{12177589-A617-480E-9A8F-52C009A543ED}">
      <dgm:prSet/>
      <dgm:spPr/>
      <dgm:t>
        <a:bodyPr/>
        <a:lstStyle/>
        <a:p>
          <a:endParaRPr lang="en-US">
            <a:solidFill>
              <a:schemeClr val="tx1"/>
            </a:solidFill>
          </a:endParaRPr>
        </a:p>
      </dgm:t>
    </dgm:pt>
    <dgm:pt modelId="{34025389-05E9-4788-91A2-01284A211E02}">
      <dgm:prSet custT="1"/>
      <dgm:spPr/>
      <dgm:t>
        <a:bodyPr/>
        <a:lstStyle/>
        <a:p>
          <a:r>
            <a:rPr lang="en-US" sz="2000" smtClean="0">
              <a:solidFill>
                <a:schemeClr val="tx1"/>
              </a:solidFill>
            </a:rPr>
            <a:t>Username for authorizing the connection</a:t>
          </a:r>
          <a:endParaRPr lang="en-US" sz="2000" dirty="0">
            <a:solidFill>
              <a:schemeClr val="tx1"/>
            </a:solidFill>
          </a:endParaRPr>
        </a:p>
      </dgm:t>
    </dgm:pt>
    <dgm:pt modelId="{A310213D-9584-434E-998F-DD3C2EDF937A}" type="parTrans" cxnId="{65B81AAD-BD0C-4281-8794-49D4A05B2530}">
      <dgm:prSet/>
      <dgm:spPr/>
      <dgm:t>
        <a:bodyPr/>
        <a:lstStyle/>
        <a:p>
          <a:endParaRPr lang="en-US">
            <a:solidFill>
              <a:schemeClr val="tx1"/>
            </a:solidFill>
          </a:endParaRPr>
        </a:p>
      </dgm:t>
    </dgm:pt>
    <dgm:pt modelId="{4EBED189-6A44-4ED1-871B-3B4346034C52}" type="sibTrans" cxnId="{65B81AAD-BD0C-4281-8794-49D4A05B2530}">
      <dgm:prSet/>
      <dgm:spPr/>
      <dgm:t>
        <a:bodyPr/>
        <a:lstStyle/>
        <a:p>
          <a:endParaRPr lang="en-US">
            <a:solidFill>
              <a:schemeClr val="tx1"/>
            </a:solidFill>
          </a:endParaRPr>
        </a:p>
      </dgm:t>
    </dgm:pt>
    <dgm:pt modelId="{E6770561-01C7-42E5-B8D5-383B5E49D712}">
      <dgm:prSet custT="1"/>
      <dgm:spPr/>
      <dgm:t>
        <a:bodyPr/>
        <a:lstStyle/>
        <a:p>
          <a:r>
            <a:rPr lang="en-US" sz="2000" dirty="0" smtClean="0">
              <a:solidFill>
                <a:schemeClr val="tx1"/>
              </a:solidFill>
            </a:rPr>
            <a:t>Password for authentication</a:t>
          </a:r>
          <a:endParaRPr lang="en-US" sz="2000" dirty="0">
            <a:solidFill>
              <a:schemeClr val="tx1"/>
            </a:solidFill>
          </a:endParaRPr>
        </a:p>
      </dgm:t>
    </dgm:pt>
    <dgm:pt modelId="{131998E6-B9FB-4D0F-BEE5-2A7D35815025}" type="parTrans" cxnId="{EF4DA87B-AA49-40B8-BB78-A2E92E13E624}">
      <dgm:prSet/>
      <dgm:spPr/>
      <dgm:t>
        <a:bodyPr/>
        <a:lstStyle/>
        <a:p>
          <a:endParaRPr lang="en-US">
            <a:solidFill>
              <a:schemeClr val="tx1"/>
            </a:solidFill>
          </a:endParaRPr>
        </a:p>
      </dgm:t>
    </dgm:pt>
    <dgm:pt modelId="{CFE1726A-3B3E-4039-9CB1-210061ED65EF}" type="sibTrans" cxnId="{EF4DA87B-AA49-40B8-BB78-A2E92E13E624}">
      <dgm:prSet/>
      <dgm:spPr/>
      <dgm:t>
        <a:bodyPr/>
        <a:lstStyle/>
        <a:p>
          <a:endParaRPr lang="en-US">
            <a:solidFill>
              <a:schemeClr val="tx1"/>
            </a:solidFill>
          </a:endParaRPr>
        </a:p>
      </dgm:t>
    </dgm:pt>
    <dgm:pt modelId="{BEAE2F6A-3526-4DE3-A960-DD024254F8ED}" type="pres">
      <dgm:prSet presAssocID="{4C30BA82-019B-429C-8233-F8427ED694C4}" presName="linear" presStyleCnt="0">
        <dgm:presLayoutVars>
          <dgm:animLvl val="lvl"/>
          <dgm:resizeHandles val="exact"/>
        </dgm:presLayoutVars>
      </dgm:prSet>
      <dgm:spPr/>
      <dgm:t>
        <a:bodyPr/>
        <a:lstStyle/>
        <a:p>
          <a:endParaRPr lang="en-US"/>
        </a:p>
      </dgm:t>
    </dgm:pt>
    <dgm:pt modelId="{034564FA-20FD-4FE0-B159-2E5058349804}" type="pres">
      <dgm:prSet presAssocID="{081DA713-4F74-4CC8-B057-F5929996FA67}" presName="parentText" presStyleLbl="node1" presStyleIdx="0" presStyleCnt="3">
        <dgm:presLayoutVars>
          <dgm:chMax val="0"/>
          <dgm:bulletEnabled val="1"/>
        </dgm:presLayoutVars>
      </dgm:prSet>
      <dgm:spPr/>
      <dgm:t>
        <a:bodyPr/>
        <a:lstStyle/>
        <a:p>
          <a:endParaRPr lang="en-US"/>
        </a:p>
      </dgm:t>
    </dgm:pt>
    <dgm:pt modelId="{DB17E120-1AFA-4869-AE58-5A4A3CE6FBBF}" type="pres">
      <dgm:prSet presAssocID="{081DA713-4F74-4CC8-B057-F5929996FA67}" presName="childText" presStyleLbl="revTx" presStyleIdx="0" presStyleCnt="1">
        <dgm:presLayoutVars>
          <dgm:bulletEnabled val="1"/>
        </dgm:presLayoutVars>
      </dgm:prSet>
      <dgm:spPr/>
      <dgm:t>
        <a:bodyPr/>
        <a:lstStyle/>
        <a:p>
          <a:endParaRPr lang="en-US"/>
        </a:p>
      </dgm:t>
    </dgm:pt>
    <dgm:pt modelId="{7DD32FCA-ED1E-48E0-AEAD-87AEC5E3FA7C}" type="pres">
      <dgm:prSet presAssocID="{AD1DE70A-3D26-4685-9C6C-DD1E5124065A}" presName="parentText" presStyleLbl="node1" presStyleIdx="1" presStyleCnt="3">
        <dgm:presLayoutVars>
          <dgm:chMax val="0"/>
          <dgm:bulletEnabled val="1"/>
        </dgm:presLayoutVars>
      </dgm:prSet>
      <dgm:spPr/>
      <dgm:t>
        <a:bodyPr/>
        <a:lstStyle/>
        <a:p>
          <a:endParaRPr lang="en-US"/>
        </a:p>
      </dgm:t>
    </dgm:pt>
    <dgm:pt modelId="{F91BD0BB-5F58-45DA-9D0C-8A0F93B3C87A}" type="pres">
      <dgm:prSet presAssocID="{5DD70027-9D3E-4613-8CCC-4517A4D335E1}" presName="spacer" presStyleCnt="0"/>
      <dgm:spPr/>
      <dgm:t>
        <a:bodyPr/>
        <a:lstStyle/>
        <a:p>
          <a:endParaRPr lang="en-US"/>
        </a:p>
      </dgm:t>
    </dgm:pt>
    <dgm:pt modelId="{E4A008EC-5E38-42DA-98D4-7CCC0B45E77F}" type="pres">
      <dgm:prSet presAssocID="{F8F4465C-2F34-406A-A557-FEDAC8376A2F}" presName="parentText" presStyleLbl="node1" presStyleIdx="2" presStyleCnt="3" custLinFactNeighborY="-21478">
        <dgm:presLayoutVars>
          <dgm:chMax val="0"/>
          <dgm:bulletEnabled val="1"/>
        </dgm:presLayoutVars>
      </dgm:prSet>
      <dgm:spPr/>
      <dgm:t>
        <a:bodyPr/>
        <a:lstStyle/>
        <a:p>
          <a:endParaRPr lang="en-US"/>
        </a:p>
      </dgm:t>
    </dgm:pt>
  </dgm:ptLst>
  <dgm:cxnLst>
    <dgm:cxn modelId="{A8BBBB99-3B9D-4E5F-B4BC-B93D13025B17}" type="presOf" srcId="{E6770561-01C7-42E5-B8D5-383B5E49D712}" destId="{DB17E120-1AFA-4869-AE58-5A4A3CE6FBBF}" srcOrd="0" destOrd="3" presId="urn:microsoft.com/office/officeart/2005/8/layout/vList2"/>
    <dgm:cxn modelId="{65B81AAD-BD0C-4281-8794-49D4A05B2530}" srcId="{081DA713-4F74-4CC8-B057-F5929996FA67}" destId="{34025389-05E9-4788-91A2-01284A211E02}" srcOrd="2" destOrd="0" parTransId="{A310213D-9584-434E-998F-DD3C2EDF937A}" sibTransId="{4EBED189-6A44-4ED1-871B-3B4346034C52}"/>
    <dgm:cxn modelId="{0A729162-5B1A-4776-815E-8909FF1081B8}" srcId="{4C30BA82-019B-429C-8233-F8427ED694C4}" destId="{081DA713-4F74-4CC8-B057-F5929996FA67}" srcOrd="0" destOrd="0" parTransId="{CD9A4D49-AD5D-4D93-BBEC-350F355A35ED}" sibTransId="{ACC6900D-488E-4223-9547-B25CFC730201}"/>
    <dgm:cxn modelId="{19B1B2FB-8CBD-4ED9-86B8-6328B7C5116B}" type="presOf" srcId="{F8AC2FE4-5123-4D80-94ED-9FA0DEAF3A56}" destId="{DB17E120-1AFA-4869-AE58-5A4A3CE6FBBF}" srcOrd="0" destOrd="1" presId="urn:microsoft.com/office/officeart/2005/8/layout/vList2"/>
    <dgm:cxn modelId="{F82B19A2-5014-4F95-8E6F-2C230DA31586}" srcId="{4C30BA82-019B-429C-8233-F8427ED694C4}" destId="{AD1DE70A-3D26-4685-9C6C-DD1E5124065A}" srcOrd="1" destOrd="0" parTransId="{342CE50A-CD6D-4DAC-8A8E-38C50DF76602}" sibTransId="{5DD70027-9D3E-4613-8CCC-4517A4D335E1}"/>
    <dgm:cxn modelId="{12177589-A617-480E-9A8F-52C009A543ED}" srcId="{081DA713-4F74-4CC8-B057-F5929996FA67}" destId="{F8AC2FE4-5123-4D80-94ED-9FA0DEAF3A56}" srcOrd="1" destOrd="0" parTransId="{E969FE55-F767-402B-AC69-3F430A6588E1}" sibTransId="{24667F3A-E4E0-4EC3-BE72-F58326A7216D}"/>
    <dgm:cxn modelId="{2C2C9922-28CE-45A7-AE7D-236C3E01FB1F}" type="presOf" srcId="{34025389-05E9-4788-91A2-01284A211E02}" destId="{DB17E120-1AFA-4869-AE58-5A4A3CE6FBBF}" srcOrd="0" destOrd="2" presId="urn:microsoft.com/office/officeart/2005/8/layout/vList2"/>
    <dgm:cxn modelId="{6F926EF9-97D0-4088-A80B-EAAE0FD59334}" type="presOf" srcId="{4C30BA82-019B-429C-8233-F8427ED694C4}" destId="{BEAE2F6A-3526-4DE3-A960-DD024254F8ED}" srcOrd="0" destOrd="0" presId="urn:microsoft.com/office/officeart/2005/8/layout/vList2"/>
    <dgm:cxn modelId="{4172BF01-0274-40F4-B38F-DD7E976EB13D}" type="presOf" srcId="{F8F4465C-2F34-406A-A557-FEDAC8376A2F}" destId="{E4A008EC-5E38-42DA-98D4-7CCC0B45E77F}" srcOrd="0" destOrd="0" presId="urn:microsoft.com/office/officeart/2005/8/layout/vList2"/>
    <dgm:cxn modelId="{A28A7F7D-E292-464F-B5EB-DCD1A370F621}" type="presOf" srcId="{081DA713-4F74-4CC8-B057-F5929996FA67}" destId="{034564FA-20FD-4FE0-B159-2E5058349804}" srcOrd="0" destOrd="0" presId="urn:microsoft.com/office/officeart/2005/8/layout/vList2"/>
    <dgm:cxn modelId="{512E8D5A-F1C1-4A3F-8700-88DC81AB29B4}" srcId="{081DA713-4F74-4CC8-B057-F5929996FA67}" destId="{6A0EA8B9-B52C-4491-B144-9307ED13CAB2}" srcOrd="0" destOrd="0" parTransId="{3C5122AF-186F-4DC7-A82D-9B38AA9265A2}" sibTransId="{95BEF8B8-8994-4473-B80C-6881B0FCBE5B}"/>
    <dgm:cxn modelId="{EF4DA87B-AA49-40B8-BB78-A2E92E13E624}" srcId="{081DA713-4F74-4CC8-B057-F5929996FA67}" destId="{E6770561-01C7-42E5-B8D5-383B5E49D712}" srcOrd="3" destOrd="0" parTransId="{131998E6-B9FB-4D0F-BEE5-2A7D35815025}" sibTransId="{CFE1726A-3B3E-4039-9CB1-210061ED65EF}"/>
    <dgm:cxn modelId="{492972D4-ABD1-4FC0-9FB8-FAF178BEACD9}" type="presOf" srcId="{AD1DE70A-3D26-4685-9C6C-DD1E5124065A}" destId="{7DD32FCA-ED1E-48E0-AEAD-87AEC5E3FA7C}" srcOrd="0" destOrd="0" presId="urn:microsoft.com/office/officeart/2005/8/layout/vList2"/>
    <dgm:cxn modelId="{A60A4302-92A1-4D50-934C-E53D854EE78E}" type="presOf" srcId="{6A0EA8B9-B52C-4491-B144-9307ED13CAB2}" destId="{DB17E120-1AFA-4869-AE58-5A4A3CE6FBBF}" srcOrd="0" destOrd="0" presId="urn:microsoft.com/office/officeart/2005/8/layout/vList2"/>
    <dgm:cxn modelId="{4967DCE0-60A6-4949-9506-4EA4E2590D82}" srcId="{4C30BA82-019B-429C-8233-F8427ED694C4}" destId="{F8F4465C-2F34-406A-A557-FEDAC8376A2F}" srcOrd="2" destOrd="0" parTransId="{3AF7886D-3CA1-4FB9-91A4-E3CDA26F992A}" sibTransId="{B0777EDF-744E-4D11-80D9-EAD0B57AD2E3}"/>
    <dgm:cxn modelId="{EBEA2643-E548-433E-A988-BAEC4AF10869}" type="presParOf" srcId="{BEAE2F6A-3526-4DE3-A960-DD024254F8ED}" destId="{034564FA-20FD-4FE0-B159-2E5058349804}" srcOrd="0" destOrd="0" presId="urn:microsoft.com/office/officeart/2005/8/layout/vList2"/>
    <dgm:cxn modelId="{6FAAF190-6F46-4034-B970-96E621498EBA}" type="presParOf" srcId="{BEAE2F6A-3526-4DE3-A960-DD024254F8ED}" destId="{DB17E120-1AFA-4869-AE58-5A4A3CE6FBBF}" srcOrd="1" destOrd="0" presId="urn:microsoft.com/office/officeart/2005/8/layout/vList2"/>
    <dgm:cxn modelId="{9E08553A-6A6F-45EE-B343-C24DF58715F4}" type="presParOf" srcId="{BEAE2F6A-3526-4DE3-A960-DD024254F8ED}" destId="{7DD32FCA-ED1E-48E0-AEAD-87AEC5E3FA7C}" srcOrd="2" destOrd="0" presId="urn:microsoft.com/office/officeart/2005/8/layout/vList2"/>
    <dgm:cxn modelId="{9DB34536-E4D7-4734-9BD8-1D6F980AFB20}" type="presParOf" srcId="{BEAE2F6A-3526-4DE3-A960-DD024254F8ED}" destId="{F91BD0BB-5F58-45DA-9D0C-8A0F93B3C87A}" srcOrd="3" destOrd="0" presId="urn:microsoft.com/office/officeart/2005/8/layout/vList2"/>
    <dgm:cxn modelId="{8F8FFADC-D0E7-444A-88C8-3EAC05ACFB37}" type="presParOf" srcId="{BEAE2F6A-3526-4DE3-A960-DD024254F8ED}" destId="{E4A008EC-5E38-42DA-98D4-7CCC0B45E77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EF7F97-DCC3-4572-92DD-FE245EE07B32}" type="doc">
      <dgm:prSet loTypeId="urn:microsoft.com/office/officeart/2005/8/layout/vList2" loCatId="list" qsTypeId="urn:microsoft.com/office/officeart/2005/8/quickstyle/3d1" qsCatId="3D" csTypeId="urn:microsoft.com/office/officeart/2005/8/colors/accent2_2" csCatId="accent2" phldr="1"/>
      <dgm:spPr/>
      <dgm:t>
        <a:bodyPr/>
        <a:lstStyle/>
        <a:p>
          <a:endParaRPr lang="en-GB"/>
        </a:p>
      </dgm:t>
    </dgm:pt>
    <dgm:pt modelId="{2B3FD25E-C561-439B-91FC-716B285847D2}">
      <dgm:prSet phldrT="[Text]" custT="1"/>
      <dgm:spPr/>
      <dgm:t>
        <a:bodyPr anchor="ctr"/>
        <a:lstStyle/>
        <a:p>
          <a:r>
            <a:rPr lang="en-US" sz="1400" b="1" dirty="0" smtClean="0">
              <a:latin typeface="Arial" panose="020B0604020202020204" pitchFamily="34" charset="0"/>
              <a:cs typeface="Arial" panose="020B0604020202020204" pitchFamily="34" charset="0"/>
            </a:rPr>
            <a:t>Inversion of Control (IOC)</a:t>
          </a:r>
          <a:endParaRPr lang="en-GB" sz="1400" b="1" dirty="0">
            <a:latin typeface="Arial" panose="020B0604020202020204" pitchFamily="34" charset="0"/>
            <a:cs typeface="Arial" panose="020B0604020202020204" pitchFamily="34" charset="0"/>
          </a:endParaRPr>
        </a:p>
      </dgm:t>
    </dgm:pt>
    <dgm:pt modelId="{CFCEBE6A-254E-498D-91E3-C1BB60447536}" type="parTrans" cxnId="{478CE014-0DFE-4DA6-979F-794228D10863}">
      <dgm:prSet/>
      <dgm:spPr/>
      <dgm:t>
        <a:bodyPr/>
        <a:lstStyle/>
        <a:p>
          <a:endParaRPr lang="en-GB"/>
        </a:p>
      </dgm:t>
    </dgm:pt>
    <dgm:pt modelId="{9E79FFE5-199E-4197-B841-B86035E04175}" type="sibTrans" cxnId="{478CE014-0DFE-4DA6-979F-794228D10863}">
      <dgm:prSet/>
      <dgm:spPr/>
      <dgm:t>
        <a:bodyPr/>
        <a:lstStyle/>
        <a:p>
          <a:endParaRPr lang="en-GB"/>
        </a:p>
      </dgm:t>
    </dgm:pt>
    <dgm:pt modelId="{A594DAB8-5176-4CFF-92F0-91FF3440E643}">
      <dgm:prSet phldrT="[Text]" custT="1"/>
      <dgm:spPr/>
      <dgm:t>
        <a:bodyPr anchor="ctr"/>
        <a:lstStyle/>
        <a:p>
          <a:r>
            <a:rPr lang="en-US" sz="1400" b="1" dirty="0" smtClean="0">
              <a:latin typeface="Arial" panose="020B0604020202020204" pitchFamily="34" charset="0"/>
              <a:cs typeface="Arial" panose="020B0604020202020204" pitchFamily="34" charset="0"/>
            </a:rPr>
            <a:t>Beans</a:t>
          </a:r>
          <a:endParaRPr lang="en-GB" sz="1400" b="1" dirty="0">
            <a:latin typeface="Arial" panose="020B0604020202020204" pitchFamily="34" charset="0"/>
            <a:cs typeface="Arial" panose="020B0604020202020204" pitchFamily="34" charset="0"/>
          </a:endParaRPr>
        </a:p>
      </dgm:t>
    </dgm:pt>
    <dgm:pt modelId="{B7A028F0-F723-467A-81FA-1555248E0B9A}" type="parTrans" cxnId="{1F69AE69-A4F2-450A-AEC4-71E1B4843E4D}">
      <dgm:prSet/>
      <dgm:spPr/>
      <dgm:t>
        <a:bodyPr/>
        <a:lstStyle/>
        <a:p>
          <a:endParaRPr lang="en-GB"/>
        </a:p>
      </dgm:t>
    </dgm:pt>
    <dgm:pt modelId="{8E574F95-C77A-4A08-94D5-05F78887D942}" type="sibTrans" cxnId="{1F69AE69-A4F2-450A-AEC4-71E1B4843E4D}">
      <dgm:prSet/>
      <dgm:spPr/>
      <dgm:t>
        <a:bodyPr/>
        <a:lstStyle/>
        <a:p>
          <a:endParaRPr lang="en-GB"/>
        </a:p>
      </dgm:t>
    </dgm:pt>
    <dgm:pt modelId="{342D9BDE-3C3F-441E-849F-0DD338E798A1}">
      <dgm:prSet phldrT="[Text]" custT="1"/>
      <dgm:spPr/>
      <dgm:t>
        <a:bodyPr anchor="ctr"/>
        <a:lstStyle/>
        <a:p>
          <a:r>
            <a:rPr lang="en-US" sz="1400" dirty="0" smtClean="0">
              <a:latin typeface="Arial" panose="020B0604020202020204" pitchFamily="34" charset="0"/>
              <a:cs typeface="Arial" panose="020B0604020202020204" pitchFamily="34" charset="0"/>
            </a:rPr>
            <a:t>Consistently configures and manages Java objects by using software reflection</a:t>
          </a:r>
          <a:endParaRPr lang="en-GB" sz="1400" dirty="0">
            <a:latin typeface="Arial" panose="020B0604020202020204" pitchFamily="34" charset="0"/>
            <a:cs typeface="Arial" panose="020B0604020202020204" pitchFamily="34" charset="0"/>
          </a:endParaRPr>
        </a:p>
      </dgm:t>
    </dgm:pt>
    <dgm:pt modelId="{75DCF302-0CAE-4613-B1D0-72A823392D2C}" type="parTrans" cxnId="{32738FB5-42D9-4842-BC9D-0775A7B29763}">
      <dgm:prSet/>
      <dgm:spPr/>
      <dgm:t>
        <a:bodyPr/>
        <a:lstStyle/>
        <a:p>
          <a:endParaRPr lang="en-GB"/>
        </a:p>
      </dgm:t>
    </dgm:pt>
    <dgm:pt modelId="{F503F86A-0D0B-4078-9278-4388DF324E4E}" type="sibTrans" cxnId="{32738FB5-42D9-4842-BC9D-0775A7B29763}">
      <dgm:prSet/>
      <dgm:spPr/>
      <dgm:t>
        <a:bodyPr/>
        <a:lstStyle/>
        <a:p>
          <a:endParaRPr lang="en-GB"/>
        </a:p>
      </dgm:t>
    </dgm:pt>
    <dgm:pt modelId="{D4C4CF85-0436-4924-9D19-EEEA6217B82C}">
      <dgm:prSet phldrT="[Text]" custT="1"/>
      <dgm:spPr/>
      <dgm:t>
        <a:bodyPr anchor="ctr"/>
        <a:lstStyle/>
        <a:p>
          <a:r>
            <a:rPr lang="en-US" sz="1400" b="1" dirty="0" smtClean="0">
              <a:latin typeface="Arial" panose="020B0604020202020204" pitchFamily="34" charset="0"/>
              <a:cs typeface="Arial" panose="020B0604020202020204" pitchFamily="34" charset="0"/>
            </a:rPr>
            <a:t>Aspect-Oriented Programming (AOP)</a:t>
          </a:r>
          <a:endParaRPr lang="en-GB" sz="1400" b="1" dirty="0">
            <a:latin typeface="Arial" panose="020B0604020202020204" pitchFamily="34" charset="0"/>
            <a:cs typeface="Arial" panose="020B0604020202020204" pitchFamily="34" charset="0"/>
          </a:endParaRPr>
        </a:p>
      </dgm:t>
    </dgm:pt>
    <dgm:pt modelId="{8DCB7883-7191-43AB-8C3D-6D61DAC15A70}" type="parTrans" cxnId="{08290E50-E355-49C6-BD6A-A81C1088F484}">
      <dgm:prSet/>
      <dgm:spPr/>
      <dgm:t>
        <a:bodyPr/>
        <a:lstStyle/>
        <a:p>
          <a:endParaRPr lang="en-GB"/>
        </a:p>
      </dgm:t>
    </dgm:pt>
    <dgm:pt modelId="{EC17CD68-AF63-4107-8E11-CD6FD2D22FA4}" type="sibTrans" cxnId="{08290E50-E355-49C6-BD6A-A81C1088F484}">
      <dgm:prSet/>
      <dgm:spPr/>
      <dgm:t>
        <a:bodyPr/>
        <a:lstStyle/>
        <a:p>
          <a:endParaRPr lang="en-GB"/>
        </a:p>
      </dgm:t>
    </dgm:pt>
    <dgm:pt modelId="{60A75A91-EF88-406A-A49E-4CC903C3E136}">
      <dgm:prSet phldrT="[Text]" custT="1"/>
      <dgm:spPr/>
      <dgm:t>
        <a:bodyPr anchor="ctr"/>
        <a:lstStyle/>
        <a:p>
          <a:r>
            <a:rPr lang="en-US" sz="1400" dirty="0" smtClean="0">
              <a:latin typeface="Arial" panose="020B0604020202020204" pitchFamily="34" charset="0"/>
              <a:cs typeface="Arial" panose="020B0604020202020204" pitchFamily="34" charset="0"/>
            </a:rPr>
            <a:t>Helps you to manage concerns about cross-cutting aspects</a:t>
          </a:r>
          <a:endParaRPr lang="en-GB" sz="1400" dirty="0">
            <a:latin typeface="Arial" panose="020B0604020202020204" pitchFamily="34" charset="0"/>
            <a:cs typeface="Arial" panose="020B0604020202020204" pitchFamily="34" charset="0"/>
          </a:endParaRPr>
        </a:p>
      </dgm:t>
    </dgm:pt>
    <dgm:pt modelId="{D9F2F16D-6895-4462-ACD9-F091770ACD9A}" type="parTrans" cxnId="{D00C9EA5-C0AD-4A59-AE1E-D953343FD476}">
      <dgm:prSet/>
      <dgm:spPr/>
      <dgm:t>
        <a:bodyPr/>
        <a:lstStyle/>
        <a:p>
          <a:endParaRPr lang="en-GB"/>
        </a:p>
      </dgm:t>
    </dgm:pt>
    <dgm:pt modelId="{81019097-1240-42CE-A905-CFE22738EC07}" type="sibTrans" cxnId="{D00C9EA5-C0AD-4A59-AE1E-D953343FD476}">
      <dgm:prSet/>
      <dgm:spPr/>
      <dgm:t>
        <a:bodyPr/>
        <a:lstStyle/>
        <a:p>
          <a:endParaRPr lang="en-GB"/>
        </a:p>
      </dgm:t>
    </dgm:pt>
    <dgm:pt modelId="{6504DD83-F527-4A12-A833-38690E39DFEB}">
      <dgm:prSet phldrT="[Text]" custT="1"/>
      <dgm:spPr/>
      <dgm:t>
        <a:bodyPr anchor="ctr"/>
        <a:lstStyle/>
        <a:p>
          <a:r>
            <a:rPr lang="en-US" sz="1400" dirty="0" smtClean="0">
              <a:latin typeface="Arial" panose="020B0604020202020204" pitchFamily="34" charset="0"/>
              <a:cs typeface="Arial" panose="020B0604020202020204" pitchFamily="34" charset="0"/>
            </a:rPr>
            <a:t>The objects created by this container are called managed objects or beans</a:t>
          </a:r>
          <a:endParaRPr lang="en-GB" sz="1400" dirty="0">
            <a:latin typeface="Arial" panose="020B0604020202020204" pitchFamily="34" charset="0"/>
            <a:cs typeface="Arial" panose="020B0604020202020204" pitchFamily="34" charset="0"/>
          </a:endParaRPr>
        </a:p>
      </dgm:t>
    </dgm:pt>
    <dgm:pt modelId="{26B46AA4-0352-4E8D-96BB-8F01C3470DE5}" type="parTrans" cxnId="{451F8AB2-FBA9-473D-9556-AD06D338AB1A}">
      <dgm:prSet/>
      <dgm:spPr/>
      <dgm:t>
        <a:bodyPr/>
        <a:lstStyle/>
        <a:p>
          <a:endParaRPr lang="en-GB"/>
        </a:p>
      </dgm:t>
    </dgm:pt>
    <dgm:pt modelId="{8B99F423-AC9B-4438-930D-1AC1056AB7AA}" type="sibTrans" cxnId="{451F8AB2-FBA9-473D-9556-AD06D338AB1A}">
      <dgm:prSet/>
      <dgm:spPr/>
      <dgm:t>
        <a:bodyPr/>
        <a:lstStyle/>
        <a:p>
          <a:endParaRPr lang="en-GB"/>
        </a:p>
      </dgm:t>
    </dgm:pt>
    <dgm:pt modelId="{9E5ED549-F3D6-478A-A271-7ECE3C6297AC}">
      <dgm:prSet phldrT="[Text]" custT="1"/>
      <dgm:spPr/>
      <dgm:t>
        <a:bodyPr anchor="ctr"/>
        <a:lstStyle/>
        <a:p>
          <a:r>
            <a:rPr lang="en-US" sz="1400" b="1" dirty="0" smtClean="0">
              <a:latin typeface="Arial" panose="020B0604020202020204" pitchFamily="34" charset="0"/>
              <a:cs typeface="Arial" panose="020B0604020202020204" pitchFamily="34" charset="0"/>
            </a:rPr>
            <a:t>Transaction Management</a:t>
          </a:r>
          <a:endParaRPr lang="en-GB" sz="1400" b="1" dirty="0">
            <a:latin typeface="Arial" panose="020B0604020202020204" pitchFamily="34" charset="0"/>
            <a:cs typeface="Arial" panose="020B0604020202020204" pitchFamily="34" charset="0"/>
          </a:endParaRPr>
        </a:p>
      </dgm:t>
    </dgm:pt>
    <dgm:pt modelId="{EADA0B5C-B0BE-4E46-B38D-44C3E367FF57}" type="parTrans" cxnId="{36CBDAB0-1C4A-45E2-9F8B-B10D29359D78}">
      <dgm:prSet/>
      <dgm:spPr/>
      <dgm:t>
        <a:bodyPr/>
        <a:lstStyle/>
        <a:p>
          <a:endParaRPr lang="en-GB"/>
        </a:p>
      </dgm:t>
    </dgm:pt>
    <dgm:pt modelId="{3D5815D8-6DBA-4D50-B23F-F7EFF04CA425}" type="sibTrans" cxnId="{36CBDAB0-1C4A-45E2-9F8B-B10D29359D78}">
      <dgm:prSet/>
      <dgm:spPr/>
      <dgm:t>
        <a:bodyPr/>
        <a:lstStyle/>
        <a:p>
          <a:endParaRPr lang="en-GB"/>
        </a:p>
      </dgm:t>
    </dgm:pt>
    <dgm:pt modelId="{B1DB8B31-DA87-4D50-988E-85F3C1C97F4B}">
      <dgm:prSet phldrT="[Text]" custT="1"/>
      <dgm:spPr/>
      <dgm:t>
        <a:bodyPr anchor="ctr"/>
        <a:lstStyle/>
        <a:p>
          <a:r>
            <a:rPr lang="en-US" sz="1400" dirty="0" smtClean="0">
              <a:latin typeface="Arial" panose="020B0604020202020204" pitchFamily="34" charset="0"/>
              <a:cs typeface="Arial" panose="020B0604020202020204" pitchFamily="34" charset="0"/>
            </a:rPr>
            <a:t>Provides an abstraction layer to manage local and global transactions, nested transactions, and support transactions in all environments of the Java platform</a:t>
          </a:r>
          <a:endParaRPr lang="en-GB" sz="1400" dirty="0">
            <a:latin typeface="Arial" panose="020B0604020202020204" pitchFamily="34" charset="0"/>
            <a:cs typeface="Arial" panose="020B0604020202020204" pitchFamily="34" charset="0"/>
          </a:endParaRPr>
        </a:p>
      </dgm:t>
    </dgm:pt>
    <dgm:pt modelId="{09DC7020-EE47-4D03-8D05-C50DF07F4D53}" type="parTrans" cxnId="{8D1F1FB9-2EBF-47AB-8140-64A108E0C8C7}">
      <dgm:prSet/>
      <dgm:spPr/>
      <dgm:t>
        <a:bodyPr/>
        <a:lstStyle/>
        <a:p>
          <a:endParaRPr lang="en-GB"/>
        </a:p>
      </dgm:t>
    </dgm:pt>
    <dgm:pt modelId="{ADD26EDF-BF12-4009-8864-BDEC31761723}" type="sibTrans" cxnId="{8D1F1FB9-2EBF-47AB-8140-64A108E0C8C7}">
      <dgm:prSet/>
      <dgm:spPr/>
      <dgm:t>
        <a:bodyPr/>
        <a:lstStyle/>
        <a:p>
          <a:endParaRPr lang="en-GB"/>
        </a:p>
      </dgm:t>
    </dgm:pt>
    <dgm:pt modelId="{EF7FE2B4-8DE5-4F77-841A-9D00B745269B}">
      <dgm:prSet phldrT="[Text]" custT="1"/>
      <dgm:spPr/>
      <dgm:t>
        <a:bodyPr anchor="ctr"/>
        <a:lstStyle/>
        <a:p>
          <a:r>
            <a:rPr lang="en-US" sz="1400" b="1" dirty="0" smtClean="0">
              <a:latin typeface="Arial" panose="020B0604020202020204" pitchFamily="34" charset="0"/>
              <a:cs typeface="Arial" panose="020B0604020202020204" pitchFamily="34" charset="0"/>
            </a:rPr>
            <a:t>JDBC Exception Handling</a:t>
          </a:r>
          <a:endParaRPr lang="en-GB" sz="1400" b="1" dirty="0">
            <a:latin typeface="Arial" panose="020B0604020202020204" pitchFamily="34" charset="0"/>
            <a:cs typeface="Arial" panose="020B0604020202020204" pitchFamily="34" charset="0"/>
          </a:endParaRPr>
        </a:p>
      </dgm:t>
    </dgm:pt>
    <dgm:pt modelId="{97E5CEE7-5951-42F0-AB48-5EE26A8B9669}" type="parTrans" cxnId="{BFA6CAAD-3FD3-417D-B29D-DADD58B7177A}">
      <dgm:prSet/>
      <dgm:spPr/>
      <dgm:t>
        <a:bodyPr/>
        <a:lstStyle/>
        <a:p>
          <a:endParaRPr lang="en-GB"/>
        </a:p>
      </dgm:t>
    </dgm:pt>
    <dgm:pt modelId="{2A4FDC0D-E3C8-40A1-992F-31ED569772F5}" type="sibTrans" cxnId="{BFA6CAAD-3FD3-417D-B29D-DADD58B7177A}">
      <dgm:prSet/>
      <dgm:spPr/>
      <dgm:t>
        <a:bodyPr/>
        <a:lstStyle/>
        <a:p>
          <a:endParaRPr lang="en-GB"/>
        </a:p>
      </dgm:t>
    </dgm:pt>
    <dgm:pt modelId="{5E637390-D4C0-469D-929F-2931FFDC26DF}">
      <dgm:prSet phldrT="[Text]" custT="1"/>
      <dgm:spPr/>
      <dgm:t>
        <a:bodyPr anchor="ctr"/>
        <a:lstStyle/>
        <a:p>
          <a:r>
            <a:rPr lang="en-US" sz="1400" dirty="0" smtClean="0">
              <a:latin typeface="Arial" panose="020B0604020202020204" pitchFamily="34" charset="0"/>
              <a:cs typeface="Arial" panose="020B0604020202020204" pitchFamily="34" charset="0"/>
            </a:rPr>
            <a:t>Spring Framework offers a JDBC abstraction layer that implements logical exception hierarchy </a:t>
          </a:r>
          <a:endParaRPr lang="en-GB" sz="1400" dirty="0">
            <a:latin typeface="Arial" panose="020B0604020202020204" pitchFamily="34" charset="0"/>
            <a:cs typeface="Arial" panose="020B0604020202020204" pitchFamily="34" charset="0"/>
          </a:endParaRPr>
        </a:p>
      </dgm:t>
    </dgm:pt>
    <dgm:pt modelId="{DB6642A3-88A3-46AC-AEE6-C4785167ADE4}" type="parTrans" cxnId="{80F67F0D-DFCC-4211-A660-9EF00761431D}">
      <dgm:prSet/>
      <dgm:spPr/>
      <dgm:t>
        <a:bodyPr/>
        <a:lstStyle/>
        <a:p>
          <a:endParaRPr lang="en-GB"/>
        </a:p>
      </dgm:t>
    </dgm:pt>
    <dgm:pt modelId="{2D471F94-27E4-4DAF-9845-ED0894EA6C8E}" type="sibTrans" cxnId="{80F67F0D-DFCC-4211-A660-9EF00761431D}">
      <dgm:prSet/>
      <dgm:spPr/>
      <dgm:t>
        <a:bodyPr/>
        <a:lstStyle/>
        <a:p>
          <a:endParaRPr lang="en-GB"/>
        </a:p>
      </dgm:t>
    </dgm:pt>
    <dgm:pt modelId="{504494EC-EC93-4644-97BB-284D60E8FC54}">
      <dgm:prSet phldrT="[Text]" custT="1"/>
      <dgm:spPr/>
      <dgm:t>
        <a:bodyPr anchor="ctr"/>
        <a:lstStyle/>
        <a:p>
          <a:r>
            <a:rPr lang="en-US" sz="1400" b="1" dirty="0" smtClean="0">
              <a:latin typeface="Arial" panose="020B0604020202020204" pitchFamily="34" charset="0"/>
              <a:cs typeface="Arial" panose="020B0604020202020204" pitchFamily="34" charset="0"/>
            </a:rPr>
            <a:t>Model-view-controller (MVC) Framework</a:t>
          </a:r>
          <a:endParaRPr lang="en-GB" sz="1400" b="1" dirty="0">
            <a:latin typeface="Arial" panose="020B0604020202020204" pitchFamily="34" charset="0"/>
            <a:cs typeface="Arial" panose="020B0604020202020204" pitchFamily="34" charset="0"/>
          </a:endParaRPr>
        </a:p>
      </dgm:t>
    </dgm:pt>
    <dgm:pt modelId="{2A9BAF01-9636-4FE3-894F-2A70E94448E4}" type="parTrans" cxnId="{147D8421-D16B-4A5D-A55F-7AA711133508}">
      <dgm:prSet/>
      <dgm:spPr/>
      <dgm:t>
        <a:bodyPr/>
        <a:lstStyle/>
        <a:p>
          <a:endParaRPr lang="en-GB"/>
        </a:p>
      </dgm:t>
    </dgm:pt>
    <dgm:pt modelId="{7A187FE2-0CC0-48D4-A0B0-5F0F45B74A60}" type="sibTrans" cxnId="{147D8421-D16B-4A5D-A55F-7AA711133508}">
      <dgm:prSet/>
      <dgm:spPr/>
      <dgm:t>
        <a:bodyPr/>
        <a:lstStyle/>
        <a:p>
          <a:endParaRPr lang="en-GB"/>
        </a:p>
      </dgm:t>
    </dgm:pt>
    <dgm:pt modelId="{F8192E35-F33A-43E0-8678-A40B21567EB0}">
      <dgm:prSet phldrT="[Text]" custT="1"/>
      <dgm:spPr/>
      <dgm:t>
        <a:bodyPr anchor="ctr"/>
        <a:lstStyle/>
        <a:p>
          <a:r>
            <a:rPr lang="en-US" sz="1400" dirty="0" smtClean="0">
              <a:latin typeface="Arial" panose="020B0604020202020204" pitchFamily="34" charset="0"/>
              <a:cs typeface="Arial" panose="020B0604020202020204" pitchFamily="34" charset="0"/>
            </a:rPr>
            <a:t>Defines the strategy interfaces for all tasks to be handled by a request-based framework</a:t>
          </a:r>
          <a:endParaRPr lang="en-GB" sz="1400" dirty="0">
            <a:latin typeface="Arial" panose="020B0604020202020204" pitchFamily="34" charset="0"/>
            <a:cs typeface="Arial" panose="020B0604020202020204" pitchFamily="34" charset="0"/>
          </a:endParaRPr>
        </a:p>
      </dgm:t>
    </dgm:pt>
    <dgm:pt modelId="{0DC77907-B8E2-4799-9D6B-F88A56D7CDAD}" type="parTrans" cxnId="{06DE261A-3280-4859-85CB-FF3997B70681}">
      <dgm:prSet/>
      <dgm:spPr/>
      <dgm:t>
        <a:bodyPr/>
        <a:lstStyle/>
        <a:p>
          <a:endParaRPr lang="en-GB"/>
        </a:p>
      </dgm:t>
    </dgm:pt>
    <dgm:pt modelId="{495F554F-F42F-4390-9B15-378F770871CB}" type="sibTrans" cxnId="{06DE261A-3280-4859-85CB-FF3997B70681}">
      <dgm:prSet/>
      <dgm:spPr/>
      <dgm:t>
        <a:bodyPr/>
        <a:lstStyle/>
        <a:p>
          <a:endParaRPr lang="en-GB"/>
        </a:p>
      </dgm:t>
    </dgm:pt>
    <dgm:pt modelId="{F9DF3A77-9E4E-4DC1-B5E0-EABF64176BC9}">
      <dgm:prSet phldrT="[Text]" custT="1"/>
      <dgm:spPr/>
      <dgm:t>
        <a:bodyPr anchor="ctr"/>
        <a:lstStyle/>
        <a:p>
          <a:r>
            <a:rPr lang="en-US" sz="1400" b="1" dirty="0" smtClean="0">
              <a:latin typeface="Arial" panose="020B0604020202020204" pitchFamily="34" charset="0"/>
              <a:cs typeface="Arial" panose="020B0604020202020204" pitchFamily="34" charset="0"/>
            </a:rPr>
            <a:t>ORM</a:t>
          </a:r>
          <a:endParaRPr lang="en-GB" sz="1400" b="1" dirty="0">
            <a:latin typeface="Arial" panose="020B0604020202020204" pitchFamily="34" charset="0"/>
            <a:cs typeface="Arial" panose="020B0604020202020204" pitchFamily="34" charset="0"/>
          </a:endParaRPr>
        </a:p>
      </dgm:t>
    </dgm:pt>
    <dgm:pt modelId="{4AA308A9-6B5C-46E0-A614-71C77BBE1000}" type="parTrans" cxnId="{C4C9CCC6-032F-4E1B-AC8A-82E3584BE357}">
      <dgm:prSet/>
      <dgm:spPr/>
      <dgm:t>
        <a:bodyPr/>
        <a:lstStyle/>
        <a:p>
          <a:endParaRPr lang="en-GB"/>
        </a:p>
      </dgm:t>
    </dgm:pt>
    <dgm:pt modelId="{9F9A5730-60E9-4481-8B51-00E70F7E4420}" type="sibTrans" cxnId="{C4C9CCC6-032F-4E1B-AC8A-82E3584BE357}">
      <dgm:prSet/>
      <dgm:spPr/>
      <dgm:t>
        <a:bodyPr/>
        <a:lstStyle/>
        <a:p>
          <a:endParaRPr lang="en-GB"/>
        </a:p>
      </dgm:t>
    </dgm:pt>
    <dgm:pt modelId="{B7F04C16-3A50-4749-BD11-43872CE7D9D4}">
      <dgm:prSet phldrT="[Text]" custT="1"/>
      <dgm:spPr/>
      <dgm:t>
        <a:bodyPr anchor="ctr"/>
        <a:lstStyle/>
        <a:p>
          <a:r>
            <a:rPr lang="en-US" sz="1400" b="0" dirty="0" smtClean="0">
              <a:latin typeface="Arial" panose="020B0604020202020204" pitchFamily="34" charset="0"/>
              <a:cs typeface="Arial" panose="020B0604020202020204" pitchFamily="34" charset="0"/>
            </a:rPr>
            <a:t>Provides integration layers for popular object-relational mapping APIs</a:t>
          </a:r>
          <a:endParaRPr lang="en-GB" sz="1400" b="0" dirty="0">
            <a:latin typeface="Arial" panose="020B0604020202020204" pitchFamily="34" charset="0"/>
            <a:cs typeface="Arial" panose="020B0604020202020204" pitchFamily="34" charset="0"/>
          </a:endParaRPr>
        </a:p>
      </dgm:t>
    </dgm:pt>
    <dgm:pt modelId="{BADED25E-F345-454C-9181-9EDCD43EB615}" type="parTrans" cxnId="{EE35746D-1A81-4286-91F6-9FA6966585EA}">
      <dgm:prSet/>
      <dgm:spPr/>
      <dgm:t>
        <a:bodyPr/>
        <a:lstStyle/>
        <a:p>
          <a:endParaRPr lang="en-GB"/>
        </a:p>
      </dgm:t>
    </dgm:pt>
    <dgm:pt modelId="{B2C9F922-72A4-48E1-8A05-288464245A7A}" type="sibTrans" cxnId="{EE35746D-1A81-4286-91F6-9FA6966585EA}">
      <dgm:prSet/>
      <dgm:spPr/>
      <dgm:t>
        <a:bodyPr/>
        <a:lstStyle/>
        <a:p>
          <a:endParaRPr lang="en-GB"/>
        </a:p>
      </dgm:t>
    </dgm:pt>
    <dgm:pt modelId="{636949DB-85DA-4187-9D9C-626DDCDBC452}" type="pres">
      <dgm:prSet presAssocID="{E8EF7F97-DCC3-4572-92DD-FE245EE07B32}" presName="linear" presStyleCnt="0">
        <dgm:presLayoutVars>
          <dgm:animLvl val="lvl"/>
          <dgm:resizeHandles val="exact"/>
        </dgm:presLayoutVars>
      </dgm:prSet>
      <dgm:spPr/>
      <dgm:t>
        <a:bodyPr/>
        <a:lstStyle/>
        <a:p>
          <a:endParaRPr lang="en-GB"/>
        </a:p>
      </dgm:t>
    </dgm:pt>
    <dgm:pt modelId="{BB5F74D9-6E98-40C4-AB1F-903231369482}" type="pres">
      <dgm:prSet presAssocID="{F9DF3A77-9E4E-4DC1-B5E0-EABF64176BC9}" presName="parentText" presStyleLbl="node1" presStyleIdx="0" presStyleCnt="7" custScaleX="51316" custScaleY="75132" custLinFactNeighborX="-41930">
        <dgm:presLayoutVars>
          <dgm:chMax val="0"/>
          <dgm:bulletEnabled val="1"/>
        </dgm:presLayoutVars>
      </dgm:prSet>
      <dgm:spPr/>
      <dgm:t>
        <a:bodyPr/>
        <a:lstStyle/>
        <a:p>
          <a:endParaRPr lang="en-GB"/>
        </a:p>
      </dgm:t>
    </dgm:pt>
    <dgm:pt modelId="{D4782BAA-579D-4664-86D9-6D7A4F05ACFA}" type="pres">
      <dgm:prSet presAssocID="{F9DF3A77-9E4E-4DC1-B5E0-EABF64176BC9}" presName="childText" presStyleLbl="revTx" presStyleIdx="0" presStyleCnt="7">
        <dgm:presLayoutVars>
          <dgm:bulletEnabled val="1"/>
        </dgm:presLayoutVars>
      </dgm:prSet>
      <dgm:spPr/>
      <dgm:t>
        <a:bodyPr/>
        <a:lstStyle/>
        <a:p>
          <a:endParaRPr lang="en-GB"/>
        </a:p>
      </dgm:t>
    </dgm:pt>
    <dgm:pt modelId="{D8313E9B-D6FE-4B8F-92A0-1EEEF7F02747}" type="pres">
      <dgm:prSet presAssocID="{504494EC-EC93-4644-97BB-284D60E8FC54}" presName="parentText" presStyleLbl="node1" presStyleIdx="1" presStyleCnt="7" custScaleX="51316" custScaleY="82645" custLinFactNeighborX="-24156">
        <dgm:presLayoutVars>
          <dgm:chMax val="0"/>
          <dgm:bulletEnabled val="1"/>
        </dgm:presLayoutVars>
      </dgm:prSet>
      <dgm:spPr/>
      <dgm:t>
        <a:bodyPr/>
        <a:lstStyle/>
        <a:p>
          <a:endParaRPr lang="en-GB"/>
        </a:p>
      </dgm:t>
    </dgm:pt>
    <dgm:pt modelId="{81C7DEBA-0191-4A81-9C46-C10A7787B8B9}" type="pres">
      <dgm:prSet presAssocID="{504494EC-EC93-4644-97BB-284D60E8FC54}" presName="childText" presStyleLbl="revTx" presStyleIdx="1" presStyleCnt="7" custScaleY="121000">
        <dgm:presLayoutVars>
          <dgm:bulletEnabled val="1"/>
        </dgm:presLayoutVars>
      </dgm:prSet>
      <dgm:spPr/>
      <dgm:t>
        <a:bodyPr/>
        <a:lstStyle/>
        <a:p>
          <a:endParaRPr lang="en-GB"/>
        </a:p>
      </dgm:t>
    </dgm:pt>
    <dgm:pt modelId="{B249B953-57B7-4D38-9AB5-90E9DDC68E02}" type="pres">
      <dgm:prSet presAssocID="{2B3FD25E-C561-439B-91FC-716B285847D2}" presName="parentText" presStyleLbl="node1" presStyleIdx="2" presStyleCnt="7" custScaleX="51316" custScaleY="82645" custLinFactNeighborX="-24156">
        <dgm:presLayoutVars>
          <dgm:chMax val="0"/>
          <dgm:bulletEnabled val="1"/>
        </dgm:presLayoutVars>
      </dgm:prSet>
      <dgm:spPr/>
      <dgm:t>
        <a:bodyPr/>
        <a:lstStyle/>
        <a:p>
          <a:endParaRPr lang="en-GB"/>
        </a:p>
      </dgm:t>
    </dgm:pt>
    <dgm:pt modelId="{A33857F0-8EA1-4C56-9E01-6F2A9AD78AB6}" type="pres">
      <dgm:prSet presAssocID="{2B3FD25E-C561-439B-91FC-716B285847D2}" presName="childText" presStyleLbl="revTx" presStyleIdx="2" presStyleCnt="7" custScaleY="121000">
        <dgm:presLayoutVars>
          <dgm:bulletEnabled val="1"/>
        </dgm:presLayoutVars>
      </dgm:prSet>
      <dgm:spPr/>
      <dgm:t>
        <a:bodyPr/>
        <a:lstStyle/>
        <a:p>
          <a:endParaRPr lang="en-GB"/>
        </a:p>
      </dgm:t>
    </dgm:pt>
    <dgm:pt modelId="{8F9ACC24-7983-4257-A017-74674D01A03F}" type="pres">
      <dgm:prSet presAssocID="{D4C4CF85-0436-4924-9D19-EEEA6217B82C}" presName="parentText" presStyleLbl="node1" presStyleIdx="3" presStyleCnt="7" custScaleX="51316" custScaleY="82645" custLinFactNeighborX="-24156">
        <dgm:presLayoutVars>
          <dgm:chMax val="0"/>
          <dgm:bulletEnabled val="1"/>
        </dgm:presLayoutVars>
      </dgm:prSet>
      <dgm:spPr/>
      <dgm:t>
        <a:bodyPr/>
        <a:lstStyle/>
        <a:p>
          <a:endParaRPr lang="en-GB"/>
        </a:p>
      </dgm:t>
    </dgm:pt>
    <dgm:pt modelId="{5C7B37CC-78A5-424A-BA97-F12BCB1C071F}" type="pres">
      <dgm:prSet presAssocID="{D4C4CF85-0436-4924-9D19-EEEA6217B82C}" presName="childText" presStyleLbl="revTx" presStyleIdx="3" presStyleCnt="7" custScaleY="121000">
        <dgm:presLayoutVars>
          <dgm:bulletEnabled val="1"/>
        </dgm:presLayoutVars>
      </dgm:prSet>
      <dgm:spPr/>
      <dgm:t>
        <a:bodyPr/>
        <a:lstStyle/>
        <a:p>
          <a:endParaRPr lang="en-GB"/>
        </a:p>
      </dgm:t>
    </dgm:pt>
    <dgm:pt modelId="{13F95C2D-3B29-47EF-B72A-069208ADBD39}" type="pres">
      <dgm:prSet presAssocID="{A594DAB8-5176-4CFF-92F0-91FF3440E643}" presName="parentText" presStyleLbl="node1" presStyleIdx="4" presStyleCnt="7" custScaleX="51316" custScaleY="82645" custLinFactNeighborX="-24156">
        <dgm:presLayoutVars>
          <dgm:chMax val="0"/>
          <dgm:bulletEnabled val="1"/>
        </dgm:presLayoutVars>
      </dgm:prSet>
      <dgm:spPr/>
      <dgm:t>
        <a:bodyPr/>
        <a:lstStyle/>
        <a:p>
          <a:endParaRPr lang="en-GB"/>
        </a:p>
      </dgm:t>
    </dgm:pt>
    <dgm:pt modelId="{7C6D4586-BD44-4F87-A8C9-288CDE54B649}" type="pres">
      <dgm:prSet presAssocID="{A594DAB8-5176-4CFF-92F0-91FF3440E643}" presName="childText" presStyleLbl="revTx" presStyleIdx="4" presStyleCnt="7" custScaleY="110000">
        <dgm:presLayoutVars>
          <dgm:bulletEnabled val="1"/>
        </dgm:presLayoutVars>
      </dgm:prSet>
      <dgm:spPr/>
      <dgm:t>
        <a:bodyPr/>
        <a:lstStyle/>
        <a:p>
          <a:endParaRPr lang="en-GB"/>
        </a:p>
      </dgm:t>
    </dgm:pt>
    <dgm:pt modelId="{A47DD9FB-14CC-43B3-919E-B0580B73D48B}" type="pres">
      <dgm:prSet presAssocID="{9E5ED549-F3D6-478A-A271-7ECE3C6297AC}" presName="parentText" presStyleLbl="node1" presStyleIdx="5" presStyleCnt="7" custScaleX="51316" custScaleY="82645" custLinFactNeighborX="-24156">
        <dgm:presLayoutVars>
          <dgm:chMax val="0"/>
          <dgm:bulletEnabled val="1"/>
        </dgm:presLayoutVars>
      </dgm:prSet>
      <dgm:spPr/>
      <dgm:t>
        <a:bodyPr/>
        <a:lstStyle/>
        <a:p>
          <a:endParaRPr lang="en-GB"/>
        </a:p>
      </dgm:t>
    </dgm:pt>
    <dgm:pt modelId="{6209E50B-3FD9-40F8-B4C4-952DD2876F89}" type="pres">
      <dgm:prSet presAssocID="{9E5ED549-F3D6-478A-A271-7ECE3C6297AC}" presName="childText" presStyleLbl="revTx" presStyleIdx="5" presStyleCnt="7" custScaleY="121000">
        <dgm:presLayoutVars>
          <dgm:bulletEnabled val="1"/>
        </dgm:presLayoutVars>
      </dgm:prSet>
      <dgm:spPr/>
      <dgm:t>
        <a:bodyPr/>
        <a:lstStyle/>
        <a:p>
          <a:endParaRPr lang="en-GB"/>
        </a:p>
      </dgm:t>
    </dgm:pt>
    <dgm:pt modelId="{2DC3C4AD-288B-42E6-90E0-9C840C20A6CB}" type="pres">
      <dgm:prSet presAssocID="{EF7FE2B4-8DE5-4F77-841A-9D00B745269B}" presName="parentText" presStyleLbl="node1" presStyleIdx="6" presStyleCnt="7" custScaleX="51316" custScaleY="82645" custLinFactNeighborX="-24156">
        <dgm:presLayoutVars>
          <dgm:chMax val="0"/>
          <dgm:bulletEnabled val="1"/>
        </dgm:presLayoutVars>
      </dgm:prSet>
      <dgm:spPr/>
      <dgm:t>
        <a:bodyPr/>
        <a:lstStyle/>
        <a:p>
          <a:endParaRPr lang="en-GB"/>
        </a:p>
      </dgm:t>
    </dgm:pt>
    <dgm:pt modelId="{AEEE1713-E8BF-4BF5-895C-F0EBB91D072E}" type="pres">
      <dgm:prSet presAssocID="{EF7FE2B4-8DE5-4F77-841A-9D00B745269B}" presName="childText" presStyleLbl="revTx" presStyleIdx="6" presStyleCnt="7" custScaleY="121000">
        <dgm:presLayoutVars>
          <dgm:bulletEnabled val="1"/>
        </dgm:presLayoutVars>
      </dgm:prSet>
      <dgm:spPr/>
      <dgm:t>
        <a:bodyPr/>
        <a:lstStyle/>
        <a:p>
          <a:endParaRPr lang="en-GB"/>
        </a:p>
      </dgm:t>
    </dgm:pt>
  </dgm:ptLst>
  <dgm:cxnLst>
    <dgm:cxn modelId="{1E9F111A-37BB-4A90-82AB-09E0B45F38C2}" type="presOf" srcId="{6504DD83-F527-4A12-A833-38690E39DFEB}" destId="{7C6D4586-BD44-4F87-A8C9-288CDE54B649}" srcOrd="0" destOrd="0" presId="urn:microsoft.com/office/officeart/2005/8/layout/vList2"/>
    <dgm:cxn modelId="{1E7772A7-FE6A-4734-BA0F-8771A28C6998}" type="presOf" srcId="{A594DAB8-5176-4CFF-92F0-91FF3440E643}" destId="{13F95C2D-3B29-47EF-B72A-069208ADBD39}" srcOrd="0" destOrd="0" presId="urn:microsoft.com/office/officeart/2005/8/layout/vList2"/>
    <dgm:cxn modelId="{C428E139-96A2-49B5-A2DA-782C88F42663}" type="presOf" srcId="{5E637390-D4C0-469D-929F-2931FFDC26DF}" destId="{AEEE1713-E8BF-4BF5-895C-F0EBB91D072E}" srcOrd="0" destOrd="0" presId="urn:microsoft.com/office/officeart/2005/8/layout/vList2"/>
    <dgm:cxn modelId="{30AE8CBD-AD75-48B3-A117-B493A335855E}" type="presOf" srcId="{B7F04C16-3A50-4749-BD11-43872CE7D9D4}" destId="{D4782BAA-579D-4664-86D9-6D7A4F05ACFA}" srcOrd="0" destOrd="0" presId="urn:microsoft.com/office/officeart/2005/8/layout/vList2"/>
    <dgm:cxn modelId="{B9F2575B-6AF0-4AE8-9C09-0C8B740DD038}" type="presOf" srcId="{504494EC-EC93-4644-97BB-284D60E8FC54}" destId="{D8313E9B-D6FE-4B8F-92A0-1EEEF7F02747}" srcOrd="0" destOrd="0" presId="urn:microsoft.com/office/officeart/2005/8/layout/vList2"/>
    <dgm:cxn modelId="{A3599405-A656-472D-A544-00BCCE036471}" type="presOf" srcId="{F9DF3A77-9E4E-4DC1-B5E0-EABF64176BC9}" destId="{BB5F74D9-6E98-40C4-AB1F-903231369482}" srcOrd="0" destOrd="0" presId="urn:microsoft.com/office/officeart/2005/8/layout/vList2"/>
    <dgm:cxn modelId="{CA2508CC-C938-4468-9133-DFADEF2EE6CA}" type="presOf" srcId="{9E5ED549-F3D6-478A-A271-7ECE3C6297AC}" destId="{A47DD9FB-14CC-43B3-919E-B0580B73D48B}" srcOrd="0" destOrd="0" presId="urn:microsoft.com/office/officeart/2005/8/layout/vList2"/>
    <dgm:cxn modelId="{90930F5C-E7DE-4F74-A34D-99547D2BA543}" type="presOf" srcId="{EF7FE2B4-8DE5-4F77-841A-9D00B745269B}" destId="{2DC3C4AD-288B-42E6-90E0-9C840C20A6CB}" srcOrd="0" destOrd="0" presId="urn:microsoft.com/office/officeart/2005/8/layout/vList2"/>
    <dgm:cxn modelId="{C4C9CCC6-032F-4E1B-AC8A-82E3584BE357}" srcId="{E8EF7F97-DCC3-4572-92DD-FE245EE07B32}" destId="{F9DF3A77-9E4E-4DC1-B5E0-EABF64176BC9}" srcOrd="0" destOrd="0" parTransId="{4AA308A9-6B5C-46E0-A614-71C77BBE1000}" sibTransId="{9F9A5730-60E9-4481-8B51-00E70F7E4420}"/>
    <dgm:cxn modelId="{A94CDE58-48D4-4B30-A91C-0CB3DA126203}" type="presOf" srcId="{342D9BDE-3C3F-441E-849F-0DD338E798A1}" destId="{A33857F0-8EA1-4C56-9E01-6F2A9AD78AB6}" srcOrd="0" destOrd="0" presId="urn:microsoft.com/office/officeart/2005/8/layout/vList2"/>
    <dgm:cxn modelId="{1F69AE69-A4F2-450A-AEC4-71E1B4843E4D}" srcId="{E8EF7F97-DCC3-4572-92DD-FE245EE07B32}" destId="{A594DAB8-5176-4CFF-92F0-91FF3440E643}" srcOrd="4" destOrd="0" parTransId="{B7A028F0-F723-467A-81FA-1555248E0B9A}" sibTransId="{8E574F95-C77A-4A08-94D5-05F78887D942}"/>
    <dgm:cxn modelId="{D01F3EAF-11B0-4EA0-A647-1ABDE10C7325}" type="presOf" srcId="{B1DB8B31-DA87-4D50-988E-85F3C1C97F4B}" destId="{6209E50B-3FD9-40F8-B4C4-952DD2876F89}" srcOrd="0" destOrd="0" presId="urn:microsoft.com/office/officeart/2005/8/layout/vList2"/>
    <dgm:cxn modelId="{06DE261A-3280-4859-85CB-FF3997B70681}" srcId="{504494EC-EC93-4644-97BB-284D60E8FC54}" destId="{F8192E35-F33A-43E0-8678-A40B21567EB0}" srcOrd="0" destOrd="0" parTransId="{0DC77907-B8E2-4799-9D6B-F88A56D7CDAD}" sibTransId="{495F554F-F42F-4390-9B15-378F770871CB}"/>
    <dgm:cxn modelId="{80F67F0D-DFCC-4211-A660-9EF00761431D}" srcId="{EF7FE2B4-8DE5-4F77-841A-9D00B745269B}" destId="{5E637390-D4C0-469D-929F-2931FFDC26DF}" srcOrd="0" destOrd="0" parTransId="{DB6642A3-88A3-46AC-AEE6-C4785167ADE4}" sibTransId="{2D471F94-27E4-4DAF-9845-ED0894EA6C8E}"/>
    <dgm:cxn modelId="{37B8B0FA-F7A8-42E4-89C4-A0C1293394C7}" type="presOf" srcId="{2B3FD25E-C561-439B-91FC-716B285847D2}" destId="{B249B953-57B7-4D38-9AB5-90E9DDC68E02}" srcOrd="0" destOrd="0" presId="urn:microsoft.com/office/officeart/2005/8/layout/vList2"/>
    <dgm:cxn modelId="{8D1F1FB9-2EBF-47AB-8140-64A108E0C8C7}" srcId="{9E5ED549-F3D6-478A-A271-7ECE3C6297AC}" destId="{B1DB8B31-DA87-4D50-988E-85F3C1C97F4B}" srcOrd="0" destOrd="0" parTransId="{09DC7020-EE47-4D03-8D05-C50DF07F4D53}" sibTransId="{ADD26EDF-BF12-4009-8864-BDEC31761723}"/>
    <dgm:cxn modelId="{08290E50-E355-49C6-BD6A-A81C1088F484}" srcId="{E8EF7F97-DCC3-4572-92DD-FE245EE07B32}" destId="{D4C4CF85-0436-4924-9D19-EEEA6217B82C}" srcOrd="3" destOrd="0" parTransId="{8DCB7883-7191-43AB-8C3D-6D61DAC15A70}" sibTransId="{EC17CD68-AF63-4107-8E11-CD6FD2D22FA4}"/>
    <dgm:cxn modelId="{BFA6CAAD-3FD3-417D-B29D-DADD58B7177A}" srcId="{E8EF7F97-DCC3-4572-92DD-FE245EE07B32}" destId="{EF7FE2B4-8DE5-4F77-841A-9D00B745269B}" srcOrd="6" destOrd="0" parTransId="{97E5CEE7-5951-42F0-AB48-5EE26A8B9669}" sibTransId="{2A4FDC0D-E3C8-40A1-992F-31ED569772F5}"/>
    <dgm:cxn modelId="{147D8421-D16B-4A5D-A55F-7AA711133508}" srcId="{E8EF7F97-DCC3-4572-92DD-FE245EE07B32}" destId="{504494EC-EC93-4644-97BB-284D60E8FC54}" srcOrd="1" destOrd="0" parTransId="{2A9BAF01-9636-4FE3-894F-2A70E94448E4}" sibTransId="{7A187FE2-0CC0-48D4-A0B0-5F0F45B74A60}"/>
    <dgm:cxn modelId="{4195B6E4-1E61-45D4-9B2C-193C8453F25B}" type="presOf" srcId="{D4C4CF85-0436-4924-9D19-EEEA6217B82C}" destId="{8F9ACC24-7983-4257-A017-74674D01A03F}" srcOrd="0" destOrd="0" presId="urn:microsoft.com/office/officeart/2005/8/layout/vList2"/>
    <dgm:cxn modelId="{153C6A28-999A-475E-9F60-68E4D4B6B37A}" type="presOf" srcId="{E8EF7F97-DCC3-4572-92DD-FE245EE07B32}" destId="{636949DB-85DA-4187-9D9C-626DDCDBC452}" srcOrd="0" destOrd="0" presId="urn:microsoft.com/office/officeart/2005/8/layout/vList2"/>
    <dgm:cxn modelId="{451F8AB2-FBA9-473D-9556-AD06D338AB1A}" srcId="{A594DAB8-5176-4CFF-92F0-91FF3440E643}" destId="{6504DD83-F527-4A12-A833-38690E39DFEB}" srcOrd="0" destOrd="0" parTransId="{26B46AA4-0352-4E8D-96BB-8F01C3470DE5}" sibTransId="{8B99F423-AC9B-4438-930D-1AC1056AB7AA}"/>
    <dgm:cxn modelId="{EE35746D-1A81-4286-91F6-9FA6966585EA}" srcId="{F9DF3A77-9E4E-4DC1-B5E0-EABF64176BC9}" destId="{B7F04C16-3A50-4749-BD11-43872CE7D9D4}" srcOrd="0" destOrd="0" parTransId="{BADED25E-F345-454C-9181-9EDCD43EB615}" sibTransId="{B2C9F922-72A4-48E1-8A05-288464245A7A}"/>
    <dgm:cxn modelId="{36CBDAB0-1C4A-45E2-9F8B-B10D29359D78}" srcId="{E8EF7F97-DCC3-4572-92DD-FE245EE07B32}" destId="{9E5ED549-F3D6-478A-A271-7ECE3C6297AC}" srcOrd="5" destOrd="0" parTransId="{EADA0B5C-B0BE-4E46-B38D-44C3E367FF57}" sibTransId="{3D5815D8-6DBA-4D50-B23F-F7EFF04CA425}"/>
    <dgm:cxn modelId="{8637BBE4-502D-4C76-A1D0-F2319D8C0DFE}" type="presOf" srcId="{60A75A91-EF88-406A-A49E-4CC903C3E136}" destId="{5C7B37CC-78A5-424A-BA97-F12BCB1C071F}" srcOrd="0" destOrd="0" presId="urn:microsoft.com/office/officeart/2005/8/layout/vList2"/>
    <dgm:cxn modelId="{3C0D4F69-0831-452A-B5BE-77E17C0A6C15}" type="presOf" srcId="{F8192E35-F33A-43E0-8678-A40B21567EB0}" destId="{81C7DEBA-0191-4A81-9C46-C10A7787B8B9}" srcOrd="0" destOrd="0" presId="urn:microsoft.com/office/officeart/2005/8/layout/vList2"/>
    <dgm:cxn modelId="{478CE014-0DFE-4DA6-979F-794228D10863}" srcId="{E8EF7F97-DCC3-4572-92DD-FE245EE07B32}" destId="{2B3FD25E-C561-439B-91FC-716B285847D2}" srcOrd="2" destOrd="0" parTransId="{CFCEBE6A-254E-498D-91E3-C1BB60447536}" sibTransId="{9E79FFE5-199E-4197-B841-B86035E04175}"/>
    <dgm:cxn modelId="{D00C9EA5-C0AD-4A59-AE1E-D953343FD476}" srcId="{D4C4CF85-0436-4924-9D19-EEEA6217B82C}" destId="{60A75A91-EF88-406A-A49E-4CC903C3E136}" srcOrd="0" destOrd="0" parTransId="{D9F2F16D-6895-4462-ACD9-F091770ACD9A}" sibTransId="{81019097-1240-42CE-A905-CFE22738EC07}"/>
    <dgm:cxn modelId="{32738FB5-42D9-4842-BC9D-0775A7B29763}" srcId="{2B3FD25E-C561-439B-91FC-716B285847D2}" destId="{342D9BDE-3C3F-441E-849F-0DD338E798A1}" srcOrd="0" destOrd="0" parTransId="{75DCF302-0CAE-4613-B1D0-72A823392D2C}" sibTransId="{F503F86A-0D0B-4078-9278-4388DF324E4E}"/>
    <dgm:cxn modelId="{963AA896-1606-4760-B2C7-E6F81A713120}" type="presParOf" srcId="{636949DB-85DA-4187-9D9C-626DDCDBC452}" destId="{BB5F74D9-6E98-40C4-AB1F-903231369482}" srcOrd="0" destOrd="0" presId="urn:microsoft.com/office/officeart/2005/8/layout/vList2"/>
    <dgm:cxn modelId="{9506E822-B40E-4E57-8F97-413C79846389}" type="presParOf" srcId="{636949DB-85DA-4187-9D9C-626DDCDBC452}" destId="{D4782BAA-579D-4664-86D9-6D7A4F05ACFA}" srcOrd="1" destOrd="0" presId="urn:microsoft.com/office/officeart/2005/8/layout/vList2"/>
    <dgm:cxn modelId="{80004D65-B00C-4D3C-8554-E8E01D8607A2}" type="presParOf" srcId="{636949DB-85DA-4187-9D9C-626DDCDBC452}" destId="{D8313E9B-D6FE-4B8F-92A0-1EEEF7F02747}" srcOrd="2" destOrd="0" presId="urn:microsoft.com/office/officeart/2005/8/layout/vList2"/>
    <dgm:cxn modelId="{5D87556A-7933-46D2-8F73-F677E8D2DD2F}" type="presParOf" srcId="{636949DB-85DA-4187-9D9C-626DDCDBC452}" destId="{81C7DEBA-0191-4A81-9C46-C10A7787B8B9}" srcOrd="3" destOrd="0" presId="urn:microsoft.com/office/officeart/2005/8/layout/vList2"/>
    <dgm:cxn modelId="{4149F294-99C4-400B-8D72-DD2B9AB203D8}" type="presParOf" srcId="{636949DB-85DA-4187-9D9C-626DDCDBC452}" destId="{B249B953-57B7-4D38-9AB5-90E9DDC68E02}" srcOrd="4" destOrd="0" presId="urn:microsoft.com/office/officeart/2005/8/layout/vList2"/>
    <dgm:cxn modelId="{E7549184-ABF2-4EC5-B213-CFC45A68658F}" type="presParOf" srcId="{636949DB-85DA-4187-9D9C-626DDCDBC452}" destId="{A33857F0-8EA1-4C56-9E01-6F2A9AD78AB6}" srcOrd="5" destOrd="0" presId="urn:microsoft.com/office/officeart/2005/8/layout/vList2"/>
    <dgm:cxn modelId="{120BEBCF-7A7A-499F-94E5-D76541BAB681}" type="presParOf" srcId="{636949DB-85DA-4187-9D9C-626DDCDBC452}" destId="{8F9ACC24-7983-4257-A017-74674D01A03F}" srcOrd="6" destOrd="0" presId="urn:microsoft.com/office/officeart/2005/8/layout/vList2"/>
    <dgm:cxn modelId="{5A94A8E1-DA87-45B8-B9C8-D0E0C6A9562F}" type="presParOf" srcId="{636949DB-85DA-4187-9D9C-626DDCDBC452}" destId="{5C7B37CC-78A5-424A-BA97-F12BCB1C071F}" srcOrd="7" destOrd="0" presId="urn:microsoft.com/office/officeart/2005/8/layout/vList2"/>
    <dgm:cxn modelId="{7087D0D2-15E4-4F75-A9C2-8C276C398FBF}" type="presParOf" srcId="{636949DB-85DA-4187-9D9C-626DDCDBC452}" destId="{13F95C2D-3B29-47EF-B72A-069208ADBD39}" srcOrd="8" destOrd="0" presId="urn:microsoft.com/office/officeart/2005/8/layout/vList2"/>
    <dgm:cxn modelId="{804DE115-8D47-4AB0-BA1A-FDA2B62B247E}" type="presParOf" srcId="{636949DB-85DA-4187-9D9C-626DDCDBC452}" destId="{7C6D4586-BD44-4F87-A8C9-288CDE54B649}" srcOrd="9" destOrd="0" presId="urn:microsoft.com/office/officeart/2005/8/layout/vList2"/>
    <dgm:cxn modelId="{E7333DED-B2BB-46E5-8261-FA4BD96A874E}" type="presParOf" srcId="{636949DB-85DA-4187-9D9C-626DDCDBC452}" destId="{A47DD9FB-14CC-43B3-919E-B0580B73D48B}" srcOrd="10" destOrd="0" presId="urn:microsoft.com/office/officeart/2005/8/layout/vList2"/>
    <dgm:cxn modelId="{10C6A85D-D6A3-486F-9CFE-4DA920D05AD8}" type="presParOf" srcId="{636949DB-85DA-4187-9D9C-626DDCDBC452}" destId="{6209E50B-3FD9-40F8-B4C4-952DD2876F89}" srcOrd="11" destOrd="0" presId="urn:microsoft.com/office/officeart/2005/8/layout/vList2"/>
    <dgm:cxn modelId="{D0068C7F-7C51-41BE-B0F2-3C64C1643A85}" type="presParOf" srcId="{636949DB-85DA-4187-9D9C-626DDCDBC452}" destId="{2DC3C4AD-288B-42E6-90E0-9C840C20A6CB}" srcOrd="12" destOrd="0" presId="urn:microsoft.com/office/officeart/2005/8/layout/vList2"/>
    <dgm:cxn modelId="{687D2E99-FA2D-4143-814F-7B4BD1D6503A}" type="presParOf" srcId="{636949DB-85DA-4187-9D9C-626DDCDBC452}" destId="{AEEE1713-E8BF-4BF5-895C-F0EBB91D072E}" srcOrd="1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25B3564-8DE2-4EFE-B4AE-07F674AF0E3C}" type="doc">
      <dgm:prSet loTypeId="urn:microsoft.com/office/officeart/2005/8/layout/process4" loCatId="process" qsTypeId="urn:microsoft.com/office/officeart/2005/8/quickstyle/simple1" qsCatId="simple" csTypeId="urn:microsoft.com/office/officeart/2005/8/colors/accent2_3" csCatId="accent2"/>
      <dgm:spPr/>
      <dgm:t>
        <a:bodyPr/>
        <a:lstStyle/>
        <a:p>
          <a:endParaRPr lang="en-US"/>
        </a:p>
      </dgm:t>
    </dgm:pt>
    <dgm:pt modelId="{30FE04EA-DA35-4108-B2E6-7684D049FDA8}">
      <dgm:prSet custT="1"/>
      <dgm:spPr/>
      <dgm:t>
        <a:bodyPr/>
        <a:lstStyle/>
        <a:p>
          <a:pPr rtl="0"/>
          <a:r>
            <a:rPr lang="en-US" sz="2000" dirty="0" smtClean="0">
              <a:solidFill>
                <a:schemeClr val="tx1"/>
              </a:solidFill>
            </a:rPr>
            <a:t>Create </a:t>
          </a:r>
          <a:r>
            <a:rPr lang="en-US" sz="2000" dirty="0" smtClean="0">
              <a:solidFill>
                <a:schemeClr val="tx1"/>
              </a:solidFill>
              <a:latin typeface="Courier New" pitchFamily="49" charset="0"/>
              <a:cs typeface="Courier New" pitchFamily="49" charset="0"/>
            </a:rPr>
            <a:t>NamedParameterjdbcTemplate</a:t>
          </a:r>
          <a:r>
            <a:rPr lang="en-US" sz="2000" dirty="0" smtClean="0">
              <a:solidFill>
                <a:schemeClr val="tx1"/>
              </a:solidFill>
            </a:rPr>
            <a:t> class</a:t>
          </a:r>
          <a:endParaRPr lang="en-US" sz="2000" dirty="0">
            <a:solidFill>
              <a:schemeClr val="tx1"/>
            </a:solidFill>
          </a:endParaRPr>
        </a:p>
      </dgm:t>
    </dgm:pt>
    <dgm:pt modelId="{B75394A7-2C51-4315-9B8D-F8312117915F}" type="parTrans" cxnId="{F00C9704-7F4F-4F52-A6FB-D50BF7635AB9}">
      <dgm:prSet/>
      <dgm:spPr/>
      <dgm:t>
        <a:bodyPr/>
        <a:lstStyle/>
        <a:p>
          <a:endParaRPr lang="en-US" sz="2000">
            <a:solidFill>
              <a:schemeClr val="tx1"/>
            </a:solidFill>
          </a:endParaRPr>
        </a:p>
      </dgm:t>
    </dgm:pt>
    <dgm:pt modelId="{2708E470-2D41-41FE-B4B1-A19CD44618AA}" type="sibTrans" cxnId="{F00C9704-7F4F-4F52-A6FB-D50BF7635AB9}">
      <dgm:prSet/>
      <dgm:spPr/>
      <dgm:t>
        <a:bodyPr/>
        <a:lstStyle/>
        <a:p>
          <a:endParaRPr lang="en-US" sz="2000">
            <a:solidFill>
              <a:schemeClr val="tx1"/>
            </a:solidFill>
          </a:endParaRPr>
        </a:p>
      </dgm:t>
    </dgm:pt>
    <dgm:pt modelId="{C476E9F4-115F-40C0-A019-475B2C3F7B0E}">
      <dgm:prSet custT="1"/>
      <dgm:spPr/>
      <dgm:t>
        <a:bodyPr/>
        <a:lstStyle/>
        <a:p>
          <a:pPr rtl="0"/>
          <a:r>
            <a:rPr lang="en-US" sz="2000" dirty="0" smtClean="0">
              <a:solidFill>
                <a:schemeClr val="tx1"/>
              </a:solidFill>
            </a:rPr>
            <a:t>Configure using the Spring Framework’s XML-based configuration files</a:t>
          </a:r>
          <a:endParaRPr lang="en-US" sz="2000" dirty="0">
            <a:solidFill>
              <a:schemeClr val="tx1"/>
            </a:solidFill>
          </a:endParaRPr>
        </a:p>
      </dgm:t>
    </dgm:pt>
    <dgm:pt modelId="{9F017E58-595C-4108-89AC-D43877075C27}" type="parTrans" cxnId="{AE8B1009-2D2E-4159-A002-1208FFD255EA}">
      <dgm:prSet/>
      <dgm:spPr/>
      <dgm:t>
        <a:bodyPr/>
        <a:lstStyle/>
        <a:p>
          <a:endParaRPr lang="en-US" sz="2000">
            <a:solidFill>
              <a:schemeClr val="tx1"/>
            </a:solidFill>
          </a:endParaRPr>
        </a:p>
      </dgm:t>
    </dgm:pt>
    <dgm:pt modelId="{254178A7-5BE2-4876-8F1B-19D1DE5370D1}" type="sibTrans" cxnId="{AE8B1009-2D2E-4159-A002-1208FFD255EA}">
      <dgm:prSet/>
      <dgm:spPr/>
      <dgm:t>
        <a:bodyPr/>
        <a:lstStyle/>
        <a:p>
          <a:endParaRPr lang="en-US" sz="2000">
            <a:solidFill>
              <a:schemeClr val="tx1"/>
            </a:solidFill>
          </a:endParaRPr>
        </a:p>
      </dgm:t>
    </dgm:pt>
    <dgm:pt modelId="{8732667E-46F6-4215-89CF-746B86DE064E}">
      <dgm:prSet custT="1"/>
      <dgm:spPr/>
      <dgm:t>
        <a:bodyPr/>
        <a:lstStyle/>
        <a:p>
          <a:pPr rtl="0"/>
          <a:r>
            <a:rPr lang="en-US" sz="2000" dirty="0" smtClean="0">
              <a:solidFill>
                <a:schemeClr val="tx1"/>
              </a:solidFill>
            </a:rPr>
            <a:t>Write methods to map objects to the database table</a:t>
          </a:r>
          <a:endParaRPr lang="en-US" sz="2000" dirty="0">
            <a:solidFill>
              <a:schemeClr val="tx1"/>
            </a:solidFill>
          </a:endParaRPr>
        </a:p>
      </dgm:t>
    </dgm:pt>
    <dgm:pt modelId="{9004A4B3-313D-45B4-B2FC-D6056AC72FB7}" type="parTrans" cxnId="{D52EE2F6-0FE8-4B16-9059-395ED74043C5}">
      <dgm:prSet/>
      <dgm:spPr/>
      <dgm:t>
        <a:bodyPr/>
        <a:lstStyle/>
        <a:p>
          <a:endParaRPr lang="en-US" sz="2000">
            <a:solidFill>
              <a:schemeClr val="tx1"/>
            </a:solidFill>
          </a:endParaRPr>
        </a:p>
      </dgm:t>
    </dgm:pt>
    <dgm:pt modelId="{702F79FA-36AC-4F97-A313-A9EBDE7F6573}" type="sibTrans" cxnId="{D52EE2F6-0FE8-4B16-9059-395ED74043C5}">
      <dgm:prSet/>
      <dgm:spPr/>
      <dgm:t>
        <a:bodyPr/>
        <a:lstStyle/>
        <a:p>
          <a:endParaRPr lang="en-US" sz="2000">
            <a:solidFill>
              <a:schemeClr val="tx1"/>
            </a:solidFill>
          </a:endParaRPr>
        </a:p>
      </dgm:t>
    </dgm:pt>
    <dgm:pt modelId="{263B52D2-0026-455D-A940-0E6CE19B36F9}">
      <dgm:prSet custT="1"/>
      <dgm:spPr/>
      <dgm:t>
        <a:bodyPr/>
        <a:lstStyle/>
        <a:p>
          <a:pPr rtl="0"/>
          <a:r>
            <a:rPr lang="en-US" sz="2000" dirty="0" smtClean="0">
              <a:solidFill>
                <a:schemeClr val="tx1"/>
              </a:solidFill>
            </a:rPr>
            <a:t>Create bean instances for mapping data</a:t>
          </a:r>
          <a:endParaRPr lang="en-US" sz="2000" dirty="0">
            <a:solidFill>
              <a:schemeClr val="tx1"/>
            </a:solidFill>
          </a:endParaRPr>
        </a:p>
      </dgm:t>
    </dgm:pt>
    <dgm:pt modelId="{EC19ACBA-97E0-4A3D-85FD-FCCAAF7031D9}" type="parTrans" cxnId="{C57644D1-1D44-4F41-9F8D-C3D46A929EE9}">
      <dgm:prSet/>
      <dgm:spPr/>
      <dgm:t>
        <a:bodyPr/>
        <a:lstStyle/>
        <a:p>
          <a:endParaRPr lang="en-US" sz="2000">
            <a:solidFill>
              <a:schemeClr val="tx1"/>
            </a:solidFill>
          </a:endParaRPr>
        </a:p>
      </dgm:t>
    </dgm:pt>
    <dgm:pt modelId="{5E873E22-2FDD-4FED-A5A3-1F7F73B82848}" type="sibTrans" cxnId="{C57644D1-1D44-4F41-9F8D-C3D46A929EE9}">
      <dgm:prSet/>
      <dgm:spPr/>
      <dgm:t>
        <a:bodyPr/>
        <a:lstStyle/>
        <a:p>
          <a:endParaRPr lang="en-US" sz="2000">
            <a:solidFill>
              <a:schemeClr val="tx1"/>
            </a:solidFill>
          </a:endParaRPr>
        </a:p>
      </dgm:t>
    </dgm:pt>
    <dgm:pt modelId="{97444ACF-1E43-402F-AC2C-FEAC67B07F3F}" type="pres">
      <dgm:prSet presAssocID="{B25B3564-8DE2-4EFE-B4AE-07F674AF0E3C}" presName="Name0" presStyleCnt="0">
        <dgm:presLayoutVars>
          <dgm:dir/>
          <dgm:animLvl val="lvl"/>
          <dgm:resizeHandles val="exact"/>
        </dgm:presLayoutVars>
      </dgm:prSet>
      <dgm:spPr/>
      <dgm:t>
        <a:bodyPr/>
        <a:lstStyle/>
        <a:p>
          <a:endParaRPr lang="en-GB"/>
        </a:p>
      </dgm:t>
    </dgm:pt>
    <dgm:pt modelId="{92950C4F-34F2-4FFA-8374-6DE69BCCA9D6}" type="pres">
      <dgm:prSet presAssocID="{263B52D2-0026-455D-A940-0E6CE19B36F9}" presName="boxAndChildren" presStyleCnt="0"/>
      <dgm:spPr/>
    </dgm:pt>
    <dgm:pt modelId="{FA50063E-BAFD-42E1-A9CC-A00595A7B3D0}" type="pres">
      <dgm:prSet presAssocID="{263B52D2-0026-455D-A940-0E6CE19B36F9}" presName="parentTextBox" presStyleLbl="node1" presStyleIdx="0" presStyleCnt="4"/>
      <dgm:spPr/>
      <dgm:t>
        <a:bodyPr/>
        <a:lstStyle/>
        <a:p>
          <a:endParaRPr lang="en-GB"/>
        </a:p>
      </dgm:t>
    </dgm:pt>
    <dgm:pt modelId="{C4D05FEF-2CD4-4745-8C91-1F1EEB975127}" type="pres">
      <dgm:prSet presAssocID="{702F79FA-36AC-4F97-A313-A9EBDE7F6573}" presName="sp" presStyleCnt="0"/>
      <dgm:spPr/>
    </dgm:pt>
    <dgm:pt modelId="{54322AD3-074B-44DD-8C92-6644378B311C}" type="pres">
      <dgm:prSet presAssocID="{8732667E-46F6-4215-89CF-746B86DE064E}" presName="arrowAndChildren" presStyleCnt="0"/>
      <dgm:spPr/>
    </dgm:pt>
    <dgm:pt modelId="{EB5DE8EE-8D27-42C8-BA22-8F0811FDE891}" type="pres">
      <dgm:prSet presAssocID="{8732667E-46F6-4215-89CF-746B86DE064E}" presName="parentTextArrow" presStyleLbl="node1" presStyleIdx="1" presStyleCnt="4"/>
      <dgm:spPr/>
      <dgm:t>
        <a:bodyPr/>
        <a:lstStyle/>
        <a:p>
          <a:endParaRPr lang="en-GB"/>
        </a:p>
      </dgm:t>
    </dgm:pt>
    <dgm:pt modelId="{66442316-1C93-41F1-B3A5-E85B47AED611}" type="pres">
      <dgm:prSet presAssocID="{254178A7-5BE2-4876-8F1B-19D1DE5370D1}" presName="sp" presStyleCnt="0"/>
      <dgm:spPr/>
    </dgm:pt>
    <dgm:pt modelId="{A9312971-1D93-4C4F-B458-F575463DE3CB}" type="pres">
      <dgm:prSet presAssocID="{C476E9F4-115F-40C0-A019-475B2C3F7B0E}" presName="arrowAndChildren" presStyleCnt="0"/>
      <dgm:spPr/>
    </dgm:pt>
    <dgm:pt modelId="{ABF530E1-809E-4B46-A204-6ACB79B5A35F}" type="pres">
      <dgm:prSet presAssocID="{C476E9F4-115F-40C0-A019-475B2C3F7B0E}" presName="parentTextArrow" presStyleLbl="node1" presStyleIdx="2" presStyleCnt="4"/>
      <dgm:spPr/>
      <dgm:t>
        <a:bodyPr/>
        <a:lstStyle/>
        <a:p>
          <a:endParaRPr lang="en-GB"/>
        </a:p>
      </dgm:t>
    </dgm:pt>
    <dgm:pt modelId="{9ECCADFA-0FD4-4C2B-A5D2-EE551847661A}" type="pres">
      <dgm:prSet presAssocID="{2708E470-2D41-41FE-B4B1-A19CD44618AA}" presName="sp" presStyleCnt="0"/>
      <dgm:spPr/>
    </dgm:pt>
    <dgm:pt modelId="{6DEDDA29-4EDB-4069-891B-D6913E3CD798}" type="pres">
      <dgm:prSet presAssocID="{30FE04EA-DA35-4108-B2E6-7684D049FDA8}" presName="arrowAndChildren" presStyleCnt="0"/>
      <dgm:spPr/>
    </dgm:pt>
    <dgm:pt modelId="{55FB6D28-F20E-4AE5-A923-A3D99B991CDA}" type="pres">
      <dgm:prSet presAssocID="{30FE04EA-DA35-4108-B2E6-7684D049FDA8}" presName="parentTextArrow" presStyleLbl="node1" presStyleIdx="3" presStyleCnt="4"/>
      <dgm:spPr/>
      <dgm:t>
        <a:bodyPr/>
        <a:lstStyle/>
        <a:p>
          <a:endParaRPr lang="en-GB"/>
        </a:p>
      </dgm:t>
    </dgm:pt>
  </dgm:ptLst>
  <dgm:cxnLst>
    <dgm:cxn modelId="{C57644D1-1D44-4F41-9F8D-C3D46A929EE9}" srcId="{B25B3564-8DE2-4EFE-B4AE-07F674AF0E3C}" destId="{263B52D2-0026-455D-A940-0E6CE19B36F9}" srcOrd="3" destOrd="0" parTransId="{EC19ACBA-97E0-4A3D-85FD-FCCAAF7031D9}" sibTransId="{5E873E22-2FDD-4FED-A5A3-1F7F73B82848}"/>
    <dgm:cxn modelId="{AE8B1009-2D2E-4159-A002-1208FFD255EA}" srcId="{B25B3564-8DE2-4EFE-B4AE-07F674AF0E3C}" destId="{C476E9F4-115F-40C0-A019-475B2C3F7B0E}" srcOrd="1" destOrd="0" parTransId="{9F017E58-595C-4108-89AC-D43877075C27}" sibTransId="{254178A7-5BE2-4876-8F1B-19D1DE5370D1}"/>
    <dgm:cxn modelId="{90C2D31F-9345-47BA-B734-D44F87BC4666}" type="presOf" srcId="{B25B3564-8DE2-4EFE-B4AE-07F674AF0E3C}" destId="{97444ACF-1E43-402F-AC2C-FEAC67B07F3F}" srcOrd="0" destOrd="0" presId="urn:microsoft.com/office/officeart/2005/8/layout/process4"/>
    <dgm:cxn modelId="{24240C8C-20CC-474F-956D-50AA9924BBAD}" type="presOf" srcId="{C476E9F4-115F-40C0-A019-475B2C3F7B0E}" destId="{ABF530E1-809E-4B46-A204-6ACB79B5A35F}" srcOrd="0" destOrd="0" presId="urn:microsoft.com/office/officeart/2005/8/layout/process4"/>
    <dgm:cxn modelId="{E39F4BC0-B103-4040-AEFF-AE4EC224DB95}" type="presOf" srcId="{8732667E-46F6-4215-89CF-746B86DE064E}" destId="{EB5DE8EE-8D27-42C8-BA22-8F0811FDE891}" srcOrd="0" destOrd="0" presId="urn:microsoft.com/office/officeart/2005/8/layout/process4"/>
    <dgm:cxn modelId="{F00C9704-7F4F-4F52-A6FB-D50BF7635AB9}" srcId="{B25B3564-8DE2-4EFE-B4AE-07F674AF0E3C}" destId="{30FE04EA-DA35-4108-B2E6-7684D049FDA8}" srcOrd="0" destOrd="0" parTransId="{B75394A7-2C51-4315-9B8D-F8312117915F}" sibTransId="{2708E470-2D41-41FE-B4B1-A19CD44618AA}"/>
    <dgm:cxn modelId="{D52EE2F6-0FE8-4B16-9059-395ED74043C5}" srcId="{B25B3564-8DE2-4EFE-B4AE-07F674AF0E3C}" destId="{8732667E-46F6-4215-89CF-746B86DE064E}" srcOrd="2" destOrd="0" parTransId="{9004A4B3-313D-45B4-B2FC-D6056AC72FB7}" sibTransId="{702F79FA-36AC-4F97-A313-A9EBDE7F6573}"/>
    <dgm:cxn modelId="{6DFBA064-E418-4E24-995D-B7C2251DBB4A}" type="presOf" srcId="{263B52D2-0026-455D-A940-0E6CE19B36F9}" destId="{FA50063E-BAFD-42E1-A9CC-A00595A7B3D0}" srcOrd="0" destOrd="0" presId="urn:microsoft.com/office/officeart/2005/8/layout/process4"/>
    <dgm:cxn modelId="{0BAE4685-C9BC-4442-89F1-F85850ED4C18}" type="presOf" srcId="{30FE04EA-DA35-4108-B2E6-7684D049FDA8}" destId="{55FB6D28-F20E-4AE5-A923-A3D99B991CDA}" srcOrd="0" destOrd="0" presId="urn:microsoft.com/office/officeart/2005/8/layout/process4"/>
    <dgm:cxn modelId="{B05CD70E-5078-445B-9C51-06FB83FEB9D7}" type="presParOf" srcId="{97444ACF-1E43-402F-AC2C-FEAC67B07F3F}" destId="{92950C4F-34F2-4FFA-8374-6DE69BCCA9D6}" srcOrd="0" destOrd="0" presId="urn:microsoft.com/office/officeart/2005/8/layout/process4"/>
    <dgm:cxn modelId="{442DEED0-38ED-4178-BA59-E86A683E3F05}" type="presParOf" srcId="{92950C4F-34F2-4FFA-8374-6DE69BCCA9D6}" destId="{FA50063E-BAFD-42E1-A9CC-A00595A7B3D0}" srcOrd="0" destOrd="0" presId="urn:microsoft.com/office/officeart/2005/8/layout/process4"/>
    <dgm:cxn modelId="{1161471A-55CC-41F8-8F99-0AEAD6EF0D44}" type="presParOf" srcId="{97444ACF-1E43-402F-AC2C-FEAC67B07F3F}" destId="{C4D05FEF-2CD4-4745-8C91-1F1EEB975127}" srcOrd="1" destOrd="0" presId="urn:microsoft.com/office/officeart/2005/8/layout/process4"/>
    <dgm:cxn modelId="{44AB30B4-45B2-45F3-9F4A-C73344F66AE2}" type="presParOf" srcId="{97444ACF-1E43-402F-AC2C-FEAC67B07F3F}" destId="{54322AD3-074B-44DD-8C92-6644378B311C}" srcOrd="2" destOrd="0" presId="urn:microsoft.com/office/officeart/2005/8/layout/process4"/>
    <dgm:cxn modelId="{EC85D2D9-405C-4FC0-8023-9D30B39BF83A}" type="presParOf" srcId="{54322AD3-074B-44DD-8C92-6644378B311C}" destId="{EB5DE8EE-8D27-42C8-BA22-8F0811FDE891}" srcOrd="0" destOrd="0" presId="urn:microsoft.com/office/officeart/2005/8/layout/process4"/>
    <dgm:cxn modelId="{3CEA43C0-8418-4A15-AA39-570377F73286}" type="presParOf" srcId="{97444ACF-1E43-402F-AC2C-FEAC67B07F3F}" destId="{66442316-1C93-41F1-B3A5-E85B47AED611}" srcOrd="3" destOrd="0" presId="urn:microsoft.com/office/officeart/2005/8/layout/process4"/>
    <dgm:cxn modelId="{9499E9FD-219C-4DD8-8291-CAD620CBF17C}" type="presParOf" srcId="{97444ACF-1E43-402F-AC2C-FEAC67B07F3F}" destId="{A9312971-1D93-4C4F-B458-F575463DE3CB}" srcOrd="4" destOrd="0" presId="urn:microsoft.com/office/officeart/2005/8/layout/process4"/>
    <dgm:cxn modelId="{F1A77FF6-A197-41EA-ABF1-1BBF27ADC337}" type="presParOf" srcId="{A9312971-1D93-4C4F-B458-F575463DE3CB}" destId="{ABF530E1-809E-4B46-A204-6ACB79B5A35F}" srcOrd="0" destOrd="0" presId="urn:microsoft.com/office/officeart/2005/8/layout/process4"/>
    <dgm:cxn modelId="{A604B93C-58F0-4E26-B49E-67954C5AC78A}" type="presParOf" srcId="{97444ACF-1E43-402F-AC2C-FEAC67B07F3F}" destId="{9ECCADFA-0FD4-4C2B-A5D2-EE551847661A}" srcOrd="5" destOrd="0" presId="urn:microsoft.com/office/officeart/2005/8/layout/process4"/>
    <dgm:cxn modelId="{9B90C3F0-37AE-4077-B488-094049D7F24C}" type="presParOf" srcId="{97444ACF-1E43-402F-AC2C-FEAC67B07F3F}" destId="{6DEDDA29-4EDB-4069-891B-D6913E3CD798}" srcOrd="6" destOrd="0" presId="urn:microsoft.com/office/officeart/2005/8/layout/process4"/>
    <dgm:cxn modelId="{DB46980C-30B5-47D5-A57D-4023628B69A8}" type="presParOf" srcId="{6DEDDA29-4EDB-4069-891B-D6913E3CD798}" destId="{55FB6D28-F20E-4AE5-A923-A3D99B991CD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25B3564-8DE2-4EFE-B4AE-07F674AF0E3C}" type="doc">
      <dgm:prSet loTypeId="urn:microsoft.com/office/officeart/2005/8/layout/list1" loCatId="list" qsTypeId="urn:microsoft.com/office/officeart/2005/8/quickstyle/simple1" qsCatId="simple" csTypeId="urn:microsoft.com/office/officeart/2005/8/colors/accent2_3" csCatId="accent2" phldr="1"/>
      <dgm:spPr/>
      <dgm:t>
        <a:bodyPr/>
        <a:lstStyle/>
        <a:p>
          <a:endParaRPr lang="en-US"/>
        </a:p>
      </dgm:t>
    </dgm:pt>
    <dgm:pt modelId="{30FE04EA-DA35-4108-B2E6-7684D049FDA8}">
      <dgm:prSet custT="1"/>
      <dgm:spPr/>
      <dgm:t>
        <a:bodyPr/>
        <a:lstStyle/>
        <a:p>
          <a:pPr rtl="0"/>
          <a:r>
            <a:rPr lang="en-US" sz="2000" dirty="0" smtClean="0"/>
            <a:t>Enables easy clean-up of resources allotted for a database transaction</a:t>
          </a:r>
          <a:endParaRPr lang="en-US" sz="2000" dirty="0">
            <a:solidFill>
              <a:schemeClr val="tx1"/>
            </a:solidFill>
          </a:endParaRPr>
        </a:p>
      </dgm:t>
    </dgm:pt>
    <dgm:pt modelId="{B75394A7-2C51-4315-9B8D-F8312117915F}" type="parTrans" cxnId="{F00C9704-7F4F-4F52-A6FB-D50BF7635AB9}">
      <dgm:prSet/>
      <dgm:spPr/>
      <dgm:t>
        <a:bodyPr/>
        <a:lstStyle/>
        <a:p>
          <a:endParaRPr lang="en-US" sz="2000">
            <a:solidFill>
              <a:schemeClr val="tx1"/>
            </a:solidFill>
          </a:endParaRPr>
        </a:p>
      </dgm:t>
    </dgm:pt>
    <dgm:pt modelId="{2708E470-2D41-41FE-B4B1-A19CD44618AA}" type="sibTrans" cxnId="{F00C9704-7F4F-4F52-A6FB-D50BF7635AB9}">
      <dgm:prSet/>
      <dgm:spPr/>
      <dgm:t>
        <a:bodyPr/>
        <a:lstStyle/>
        <a:p>
          <a:endParaRPr lang="en-US" sz="2000">
            <a:solidFill>
              <a:schemeClr val="tx1"/>
            </a:solidFill>
          </a:endParaRPr>
        </a:p>
      </dgm:t>
    </dgm:pt>
    <dgm:pt modelId="{C476E9F4-115F-40C0-A019-475B2C3F7B0E}">
      <dgm:prSet custT="1"/>
      <dgm:spPr/>
      <dgm:t>
        <a:bodyPr/>
        <a:lstStyle/>
        <a:p>
          <a:pPr rtl="0"/>
          <a:r>
            <a:rPr lang="en-US" sz="2000" dirty="0" smtClean="0"/>
            <a:t>Converts JDBC SQLExceptions to RuntimeExceptions</a:t>
          </a:r>
          <a:endParaRPr lang="en-US" sz="2000" dirty="0">
            <a:solidFill>
              <a:schemeClr val="tx1"/>
            </a:solidFill>
          </a:endParaRPr>
        </a:p>
      </dgm:t>
    </dgm:pt>
    <dgm:pt modelId="{9F017E58-595C-4108-89AC-D43877075C27}" type="parTrans" cxnId="{AE8B1009-2D2E-4159-A002-1208FFD255EA}">
      <dgm:prSet/>
      <dgm:spPr/>
      <dgm:t>
        <a:bodyPr/>
        <a:lstStyle/>
        <a:p>
          <a:endParaRPr lang="en-US" sz="2000">
            <a:solidFill>
              <a:schemeClr val="tx1"/>
            </a:solidFill>
          </a:endParaRPr>
        </a:p>
      </dgm:t>
    </dgm:pt>
    <dgm:pt modelId="{254178A7-5BE2-4876-8F1B-19D1DE5370D1}" type="sibTrans" cxnId="{AE8B1009-2D2E-4159-A002-1208FFD255EA}">
      <dgm:prSet/>
      <dgm:spPr/>
      <dgm:t>
        <a:bodyPr/>
        <a:lstStyle/>
        <a:p>
          <a:endParaRPr lang="en-US" sz="2000">
            <a:solidFill>
              <a:schemeClr val="tx1"/>
            </a:solidFill>
          </a:endParaRPr>
        </a:p>
      </dgm:t>
    </dgm:pt>
    <dgm:pt modelId="{8732667E-46F6-4215-89CF-746B86DE064E}">
      <dgm:prSet custT="1"/>
      <dgm:spPr/>
      <dgm:t>
        <a:bodyPr/>
        <a:lstStyle/>
        <a:p>
          <a:pPr rtl="0"/>
          <a:r>
            <a:rPr lang="en-US" sz="2000" dirty="0" smtClean="0">
              <a:solidFill>
                <a:schemeClr val="tx1"/>
              </a:solidFill>
            </a:rPr>
            <a:t>Offers many ways to query the database for integers, string, hash maps and domain object data</a:t>
          </a:r>
          <a:endParaRPr lang="en-US" sz="2000" dirty="0">
            <a:solidFill>
              <a:schemeClr val="tx1"/>
            </a:solidFill>
          </a:endParaRPr>
        </a:p>
      </dgm:t>
    </dgm:pt>
    <dgm:pt modelId="{9004A4B3-313D-45B4-B2FC-D6056AC72FB7}" type="parTrans" cxnId="{D52EE2F6-0FE8-4B16-9059-395ED74043C5}">
      <dgm:prSet/>
      <dgm:spPr/>
      <dgm:t>
        <a:bodyPr/>
        <a:lstStyle/>
        <a:p>
          <a:endParaRPr lang="en-US" sz="2000">
            <a:solidFill>
              <a:schemeClr val="tx1"/>
            </a:solidFill>
          </a:endParaRPr>
        </a:p>
      </dgm:t>
    </dgm:pt>
    <dgm:pt modelId="{702F79FA-36AC-4F97-A313-A9EBDE7F6573}" type="sibTrans" cxnId="{D52EE2F6-0FE8-4B16-9059-395ED74043C5}">
      <dgm:prSet/>
      <dgm:spPr/>
      <dgm:t>
        <a:bodyPr/>
        <a:lstStyle/>
        <a:p>
          <a:endParaRPr lang="en-US" sz="2000">
            <a:solidFill>
              <a:schemeClr val="tx1"/>
            </a:solidFill>
          </a:endParaRPr>
        </a:p>
      </dgm:t>
    </dgm:pt>
    <dgm:pt modelId="{263B52D2-0026-455D-A940-0E6CE19B36F9}">
      <dgm:prSet custT="1"/>
      <dgm:spPr/>
      <dgm:t>
        <a:bodyPr/>
        <a:lstStyle/>
        <a:p>
          <a:pPr rtl="0"/>
          <a:r>
            <a:rPr lang="en-US" sz="2000" dirty="0" smtClean="0">
              <a:solidFill>
                <a:schemeClr val="tx1"/>
              </a:solidFill>
            </a:rPr>
            <a:t>Translates SQL query results into an object that is accepted by the Java application by using the </a:t>
          </a:r>
          <a:r>
            <a:rPr lang="en-US" sz="2000" dirty="0" smtClean="0">
              <a:solidFill>
                <a:schemeClr val="tx1"/>
              </a:solidFill>
              <a:latin typeface="Courier New" pitchFamily="49" charset="0"/>
              <a:cs typeface="Courier New" pitchFamily="49" charset="0"/>
            </a:rPr>
            <a:t>ResultSetExtractor</a:t>
          </a:r>
          <a:r>
            <a:rPr lang="en-US" sz="2000" dirty="0" smtClean="0">
              <a:solidFill>
                <a:schemeClr val="tx1"/>
              </a:solidFill>
            </a:rPr>
            <a:t> interface</a:t>
          </a:r>
          <a:endParaRPr lang="en-US" sz="2000" dirty="0">
            <a:solidFill>
              <a:schemeClr val="tx1"/>
            </a:solidFill>
          </a:endParaRPr>
        </a:p>
      </dgm:t>
    </dgm:pt>
    <dgm:pt modelId="{EC19ACBA-97E0-4A3D-85FD-FCCAAF7031D9}" type="parTrans" cxnId="{C57644D1-1D44-4F41-9F8D-C3D46A929EE9}">
      <dgm:prSet/>
      <dgm:spPr/>
      <dgm:t>
        <a:bodyPr/>
        <a:lstStyle/>
        <a:p>
          <a:endParaRPr lang="en-US" sz="2000">
            <a:solidFill>
              <a:schemeClr val="tx1"/>
            </a:solidFill>
          </a:endParaRPr>
        </a:p>
      </dgm:t>
    </dgm:pt>
    <dgm:pt modelId="{5E873E22-2FDD-4FED-A5A3-1F7F73B82848}" type="sibTrans" cxnId="{C57644D1-1D44-4F41-9F8D-C3D46A929EE9}">
      <dgm:prSet/>
      <dgm:spPr/>
      <dgm:t>
        <a:bodyPr/>
        <a:lstStyle/>
        <a:p>
          <a:endParaRPr lang="en-US" sz="2000">
            <a:solidFill>
              <a:schemeClr val="tx1"/>
            </a:solidFill>
          </a:endParaRPr>
        </a:p>
      </dgm:t>
    </dgm:pt>
    <dgm:pt modelId="{5F6BDC9E-7CE4-4EC9-A03F-FBCA1EC01666}" type="pres">
      <dgm:prSet presAssocID="{B25B3564-8DE2-4EFE-B4AE-07F674AF0E3C}" presName="linear" presStyleCnt="0">
        <dgm:presLayoutVars>
          <dgm:dir/>
          <dgm:animLvl val="lvl"/>
          <dgm:resizeHandles val="exact"/>
        </dgm:presLayoutVars>
      </dgm:prSet>
      <dgm:spPr/>
      <dgm:t>
        <a:bodyPr/>
        <a:lstStyle/>
        <a:p>
          <a:endParaRPr lang="en-GB"/>
        </a:p>
      </dgm:t>
    </dgm:pt>
    <dgm:pt modelId="{DD148ABB-707A-4EE9-97BD-8FC09D34A906}" type="pres">
      <dgm:prSet presAssocID="{30FE04EA-DA35-4108-B2E6-7684D049FDA8}" presName="parentLin" presStyleCnt="0"/>
      <dgm:spPr/>
    </dgm:pt>
    <dgm:pt modelId="{8CED6612-A918-4BC5-8801-945FA065D022}" type="pres">
      <dgm:prSet presAssocID="{30FE04EA-DA35-4108-B2E6-7684D049FDA8}" presName="parentLeftMargin" presStyleLbl="node1" presStyleIdx="0" presStyleCnt="4"/>
      <dgm:spPr/>
      <dgm:t>
        <a:bodyPr/>
        <a:lstStyle/>
        <a:p>
          <a:endParaRPr lang="en-GB"/>
        </a:p>
      </dgm:t>
    </dgm:pt>
    <dgm:pt modelId="{11499B2C-6490-4ABC-B1A3-04FC446EC7B9}" type="pres">
      <dgm:prSet presAssocID="{30FE04EA-DA35-4108-B2E6-7684D049FDA8}" presName="parentText" presStyleLbl="node1" presStyleIdx="0" presStyleCnt="4" custScaleX="136036">
        <dgm:presLayoutVars>
          <dgm:chMax val="0"/>
          <dgm:bulletEnabled val="1"/>
        </dgm:presLayoutVars>
      </dgm:prSet>
      <dgm:spPr/>
      <dgm:t>
        <a:bodyPr/>
        <a:lstStyle/>
        <a:p>
          <a:endParaRPr lang="en-US"/>
        </a:p>
      </dgm:t>
    </dgm:pt>
    <dgm:pt modelId="{043BEA6D-7DED-4EF3-9097-42333B58BB18}" type="pres">
      <dgm:prSet presAssocID="{30FE04EA-DA35-4108-B2E6-7684D049FDA8}" presName="negativeSpace" presStyleCnt="0"/>
      <dgm:spPr/>
    </dgm:pt>
    <dgm:pt modelId="{DF70472A-0271-42FF-B682-276D51A346E4}" type="pres">
      <dgm:prSet presAssocID="{30FE04EA-DA35-4108-B2E6-7684D049FDA8}" presName="childText" presStyleLbl="conFgAcc1" presStyleIdx="0" presStyleCnt="4">
        <dgm:presLayoutVars>
          <dgm:bulletEnabled val="1"/>
        </dgm:presLayoutVars>
      </dgm:prSet>
      <dgm:spPr/>
    </dgm:pt>
    <dgm:pt modelId="{A90C750D-4F6B-430E-AA88-FA2F79E9D923}" type="pres">
      <dgm:prSet presAssocID="{2708E470-2D41-41FE-B4B1-A19CD44618AA}" presName="spaceBetweenRectangles" presStyleCnt="0"/>
      <dgm:spPr/>
    </dgm:pt>
    <dgm:pt modelId="{9DD988AB-42BE-4EFF-AAAC-11EB824D2FB5}" type="pres">
      <dgm:prSet presAssocID="{C476E9F4-115F-40C0-A019-475B2C3F7B0E}" presName="parentLin" presStyleCnt="0"/>
      <dgm:spPr/>
    </dgm:pt>
    <dgm:pt modelId="{E9374A62-533F-485F-95C2-08AE2D9FD8B3}" type="pres">
      <dgm:prSet presAssocID="{C476E9F4-115F-40C0-A019-475B2C3F7B0E}" presName="parentLeftMargin" presStyleLbl="node1" presStyleIdx="0" presStyleCnt="4"/>
      <dgm:spPr/>
      <dgm:t>
        <a:bodyPr/>
        <a:lstStyle/>
        <a:p>
          <a:endParaRPr lang="en-GB"/>
        </a:p>
      </dgm:t>
    </dgm:pt>
    <dgm:pt modelId="{8CAFEEE3-3E2D-4360-8175-37262FE17363}" type="pres">
      <dgm:prSet presAssocID="{C476E9F4-115F-40C0-A019-475B2C3F7B0E}" presName="parentText" presStyleLbl="node1" presStyleIdx="1" presStyleCnt="4" custScaleX="137967">
        <dgm:presLayoutVars>
          <dgm:chMax val="0"/>
          <dgm:bulletEnabled val="1"/>
        </dgm:presLayoutVars>
      </dgm:prSet>
      <dgm:spPr/>
      <dgm:t>
        <a:bodyPr/>
        <a:lstStyle/>
        <a:p>
          <a:endParaRPr lang="en-US"/>
        </a:p>
      </dgm:t>
    </dgm:pt>
    <dgm:pt modelId="{B3896366-8D8E-4BA5-96D4-524B5A1F5B1F}" type="pres">
      <dgm:prSet presAssocID="{C476E9F4-115F-40C0-A019-475B2C3F7B0E}" presName="negativeSpace" presStyleCnt="0"/>
      <dgm:spPr/>
    </dgm:pt>
    <dgm:pt modelId="{64B8251B-647C-41C3-AE95-84E41B3FF12A}" type="pres">
      <dgm:prSet presAssocID="{C476E9F4-115F-40C0-A019-475B2C3F7B0E}" presName="childText" presStyleLbl="conFgAcc1" presStyleIdx="1" presStyleCnt="4" custLinFactNeighborX="-962" custLinFactNeighborY="12699">
        <dgm:presLayoutVars>
          <dgm:bulletEnabled val="1"/>
        </dgm:presLayoutVars>
      </dgm:prSet>
      <dgm:spPr/>
    </dgm:pt>
    <dgm:pt modelId="{5053AF81-0ADD-48EC-BC20-E2E0B6B4694D}" type="pres">
      <dgm:prSet presAssocID="{254178A7-5BE2-4876-8F1B-19D1DE5370D1}" presName="spaceBetweenRectangles" presStyleCnt="0"/>
      <dgm:spPr/>
    </dgm:pt>
    <dgm:pt modelId="{590995C8-0416-41F3-95F7-6C0658227281}" type="pres">
      <dgm:prSet presAssocID="{8732667E-46F6-4215-89CF-746B86DE064E}" presName="parentLin" presStyleCnt="0"/>
      <dgm:spPr/>
    </dgm:pt>
    <dgm:pt modelId="{3C74C96A-C5A6-4DFB-A601-8B9179AA34EB}" type="pres">
      <dgm:prSet presAssocID="{8732667E-46F6-4215-89CF-746B86DE064E}" presName="parentLeftMargin" presStyleLbl="node1" presStyleIdx="1" presStyleCnt="4"/>
      <dgm:spPr/>
      <dgm:t>
        <a:bodyPr/>
        <a:lstStyle/>
        <a:p>
          <a:endParaRPr lang="en-GB"/>
        </a:p>
      </dgm:t>
    </dgm:pt>
    <dgm:pt modelId="{6202F931-E5B5-4C79-8325-82721726E607}" type="pres">
      <dgm:prSet presAssocID="{8732667E-46F6-4215-89CF-746B86DE064E}" presName="parentText" presStyleLbl="node1" presStyleIdx="2" presStyleCnt="4" custScaleX="142857">
        <dgm:presLayoutVars>
          <dgm:chMax val="0"/>
          <dgm:bulletEnabled val="1"/>
        </dgm:presLayoutVars>
      </dgm:prSet>
      <dgm:spPr/>
      <dgm:t>
        <a:bodyPr/>
        <a:lstStyle/>
        <a:p>
          <a:endParaRPr lang="en-US"/>
        </a:p>
      </dgm:t>
    </dgm:pt>
    <dgm:pt modelId="{2C10BCF9-0193-4E1A-AA6C-8445BA94364D}" type="pres">
      <dgm:prSet presAssocID="{8732667E-46F6-4215-89CF-746B86DE064E}" presName="negativeSpace" presStyleCnt="0"/>
      <dgm:spPr/>
    </dgm:pt>
    <dgm:pt modelId="{59F2DABC-20E7-47F5-8513-FC1576DC01D1}" type="pres">
      <dgm:prSet presAssocID="{8732667E-46F6-4215-89CF-746B86DE064E}" presName="childText" presStyleLbl="conFgAcc1" presStyleIdx="2" presStyleCnt="4">
        <dgm:presLayoutVars>
          <dgm:bulletEnabled val="1"/>
        </dgm:presLayoutVars>
      </dgm:prSet>
      <dgm:spPr/>
    </dgm:pt>
    <dgm:pt modelId="{4D9393B5-7856-416C-8B6E-C06C9222BE48}" type="pres">
      <dgm:prSet presAssocID="{702F79FA-36AC-4F97-A313-A9EBDE7F6573}" presName="spaceBetweenRectangles" presStyleCnt="0"/>
      <dgm:spPr/>
    </dgm:pt>
    <dgm:pt modelId="{54CC8029-3017-4D34-B2D9-531418040149}" type="pres">
      <dgm:prSet presAssocID="{263B52D2-0026-455D-A940-0E6CE19B36F9}" presName="parentLin" presStyleCnt="0"/>
      <dgm:spPr/>
    </dgm:pt>
    <dgm:pt modelId="{E1365F41-A71A-4FD2-8AA2-66C42E2CBC67}" type="pres">
      <dgm:prSet presAssocID="{263B52D2-0026-455D-A940-0E6CE19B36F9}" presName="parentLeftMargin" presStyleLbl="node1" presStyleIdx="2" presStyleCnt="4"/>
      <dgm:spPr/>
      <dgm:t>
        <a:bodyPr/>
        <a:lstStyle/>
        <a:p>
          <a:endParaRPr lang="en-GB"/>
        </a:p>
      </dgm:t>
    </dgm:pt>
    <dgm:pt modelId="{B883001E-6ED3-474D-A24A-98BC0FF05D74}" type="pres">
      <dgm:prSet presAssocID="{263B52D2-0026-455D-A940-0E6CE19B36F9}" presName="parentText" presStyleLbl="node1" presStyleIdx="3" presStyleCnt="4" custScaleX="138610">
        <dgm:presLayoutVars>
          <dgm:chMax val="0"/>
          <dgm:bulletEnabled val="1"/>
        </dgm:presLayoutVars>
      </dgm:prSet>
      <dgm:spPr/>
      <dgm:t>
        <a:bodyPr/>
        <a:lstStyle/>
        <a:p>
          <a:endParaRPr lang="en-US"/>
        </a:p>
      </dgm:t>
    </dgm:pt>
    <dgm:pt modelId="{8B75D0C7-6E70-4BD4-96C0-9E75741698C6}" type="pres">
      <dgm:prSet presAssocID="{263B52D2-0026-455D-A940-0E6CE19B36F9}" presName="negativeSpace" presStyleCnt="0"/>
      <dgm:spPr/>
    </dgm:pt>
    <dgm:pt modelId="{2968E18D-F019-4430-B2BE-25BAADEE2BB7}" type="pres">
      <dgm:prSet presAssocID="{263B52D2-0026-455D-A940-0E6CE19B36F9}" presName="childText" presStyleLbl="conFgAcc1" presStyleIdx="3" presStyleCnt="4">
        <dgm:presLayoutVars>
          <dgm:bulletEnabled val="1"/>
        </dgm:presLayoutVars>
      </dgm:prSet>
      <dgm:spPr/>
    </dgm:pt>
  </dgm:ptLst>
  <dgm:cxnLst>
    <dgm:cxn modelId="{C57644D1-1D44-4F41-9F8D-C3D46A929EE9}" srcId="{B25B3564-8DE2-4EFE-B4AE-07F674AF0E3C}" destId="{263B52D2-0026-455D-A940-0E6CE19B36F9}" srcOrd="3" destOrd="0" parTransId="{EC19ACBA-97E0-4A3D-85FD-FCCAAF7031D9}" sibTransId="{5E873E22-2FDD-4FED-A5A3-1F7F73B82848}"/>
    <dgm:cxn modelId="{AE8B1009-2D2E-4159-A002-1208FFD255EA}" srcId="{B25B3564-8DE2-4EFE-B4AE-07F674AF0E3C}" destId="{C476E9F4-115F-40C0-A019-475B2C3F7B0E}" srcOrd="1" destOrd="0" parTransId="{9F017E58-595C-4108-89AC-D43877075C27}" sibTransId="{254178A7-5BE2-4876-8F1B-19D1DE5370D1}"/>
    <dgm:cxn modelId="{D2071110-33DF-4DAD-B37F-F70BE4E93F8E}" type="presOf" srcId="{8732667E-46F6-4215-89CF-746B86DE064E}" destId="{6202F931-E5B5-4C79-8325-82721726E607}" srcOrd="1" destOrd="0" presId="urn:microsoft.com/office/officeart/2005/8/layout/list1"/>
    <dgm:cxn modelId="{FD47BDEC-68D0-4186-9C2C-9505783319B4}" type="presOf" srcId="{C476E9F4-115F-40C0-A019-475B2C3F7B0E}" destId="{8CAFEEE3-3E2D-4360-8175-37262FE17363}" srcOrd="1" destOrd="0" presId="urn:microsoft.com/office/officeart/2005/8/layout/list1"/>
    <dgm:cxn modelId="{4E960F98-5EAB-4072-9AA7-0216CB719DAE}" type="presOf" srcId="{8732667E-46F6-4215-89CF-746B86DE064E}" destId="{3C74C96A-C5A6-4DFB-A601-8B9179AA34EB}" srcOrd="0" destOrd="0" presId="urn:microsoft.com/office/officeart/2005/8/layout/list1"/>
    <dgm:cxn modelId="{1483B35F-2C7F-41B4-AEB1-1C916341FB9B}" type="presOf" srcId="{263B52D2-0026-455D-A940-0E6CE19B36F9}" destId="{B883001E-6ED3-474D-A24A-98BC0FF05D74}" srcOrd="1" destOrd="0" presId="urn:microsoft.com/office/officeart/2005/8/layout/list1"/>
    <dgm:cxn modelId="{E2B80CA7-3CB8-4600-82D7-BAA855C22267}" type="presOf" srcId="{263B52D2-0026-455D-A940-0E6CE19B36F9}" destId="{E1365F41-A71A-4FD2-8AA2-66C42E2CBC67}" srcOrd="0" destOrd="0" presId="urn:microsoft.com/office/officeart/2005/8/layout/list1"/>
    <dgm:cxn modelId="{55618946-2464-40B0-9015-C1B1D7D4D771}" type="presOf" srcId="{30FE04EA-DA35-4108-B2E6-7684D049FDA8}" destId="{8CED6612-A918-4BC5-8801-945FA065D022}" srcOrd="0" destOrd="0" presId="urn:microsoft.com/office/officeart/2005/8/layout/list1"/>
    <dgm:cxn modelId="{F00C9704-7F4F-4F52-A6FB-D50BF7635AB9}" srcId="{B25B3564-8DE2-4EFE-B4AE-07F674AF0E3C}" destId="{30FE04EA-DA35-4108-B2E6-7684D049FDA8}" srcOrd="0" destOrd="0" parTransId="{B75394A7-2C51-4315-9B8D-F8312117915F}" sibTransId="{2708E470-2D41-41FE-B4B1-A19CD44618AA}"/>
    <dgm:cxn modelId="{6C47470F-EF04-47A2-8C7E-6267B3C1CD0F}" type="presOf" srcId="{B25B3564-8DE2-4EFE-B4AE-07F674AF0E3C}" destId="{5F6BDC9E-7CE4-4EC9-A03F-FBCA1EC01666}" srcOrd="0" destOrd="0" presId="urn:microsoft.com/office/officeart/2005/8/layout/list1"/>
    <dgm:cxn modelId="{CA04330E-D33C-4B7F-B45C-267ED7BC3B11}" type="presOf" srcId="{C476E9F4-115F-40C0-A019-475B2C3F7B0E}" destId="{E9374A62-533F-485F-95C2-08AE2D9FD8B3}" srcOrd="0" destOrd="0" presId="urn:microsoft.com/office/officeart/2005/8/layout/list1"/>
    <dgm:cxn modelId="{F8130160-520E-4A01-BB4F-5ED4DFEB6B69}" type="presOf" srcId="{30FE04EA-DA35-4108-B2E6-7684D049FDA8}" destId="{11499B2C-6490-4ABC-B1A3-04FC446EC7B9}" srcOrd="1" destOrd="0" presId="urn:microsoft.com/office/officeart/2005/8/layout/list1"/>
    <dgm:cxn modelId="{D52EE2F6-0FE8-4B16-9059-395ED74043C5}" srcId="{B25B3564-8DE2-4EFE-B4AE-07F674AF0E3C}" destId="{8732667E-46F6-4215-89CF-746B86DE064E}" srcOrd="2" destOrd="0" parTransId="{9004A4B3-313D-45B4-B2FC-D6056AC72FB7}" sibTransId="{702F79FA-36AC-4F97-A313-A9EBDE7F6573}"/>
    <dgm:cxn modelId="{83EC9B18-B196-4E1B-A9F2-563A93E8D774}" type="presParOf" srcId="{5F6BDC9E-7CE4-4EC9-A03F-FBCA1EC01666}" destId="{DD148ABB-707A-4EE9-97BD-8FC09D34A906}" srcOrd="0" destOrd="0" presId="urn:microsoft.com/office/officeart/2005/8/layout/list1"/>
    <dgm:cxn modelId="{54683AEF-08DC-4055-BE96-90544D6ADE9A}" type="presParOf" srcId="{DD148ABB-707A-4EE9-97BD-8FC09D34A906}" destId="{8CED6612-A918-4BC5-8801-945FA065D022}" srcOrd="0" destOrd="0" presId="urn:microsoft.com/office/officeart/2005/8/layout/list1"/>
    <dgm:cxn modelId="{D7F86279-7A91-4C77-AB08-653909871F88}" type="presParOf" srcId="{DD148ABB-707A-4EE9-97BD-8FC09D34A906}" destId="{11499B2C-6490-4ABC-B1A3-04FC446EC7B9}" srcOrd="1" destOrd="0" presId="urn:microsoft.com/office/officeart/2005/8/layout/list1"/>
    <dgm:cxn modelId="{C06B9663-0968-437D-B1FF-0809BBE5D305}" type="presParOf" srcId="{5F6BDC9E-7CE4-4EC9-A03F-FBCA1EC01666}" destId="{043BEA6D-7DED-4EF3-9097-42333B58BB18}" srcOrd="1" destOrd="0" presId="urn:microsoft.com/office/officeart/2005/8/layout/list1"/>
    <dgm:cxn modelId="{A0E9B579-9888-4A8D-861C-F9597C570F5D}" type="presParOf" srcId="{5F6BDC9E-7CE4-4EC9-A03F-FBCA1EC01666}" destId="{DF70472A-0271-42FF-B682-276D51A346E4}" srcOrd="2" destOrd="0" presId="urn:microsoft.com/office/officeart/2005/8/layout/list1"/>
    <dgm:cxn modelId="{F5345935-CDC0-4B1F-9D0D-CED4509FC741}" type="presParOf" srcId="{5F6BDC9E-7CE4-4EC9-A03F-FBCA1EC01666}" destId="{A90C750D-4F6B-430E-AA88-FA2F79E9D923}" srcOrd="3" destOrd="0" presId="urn:microsoft.com/office/officeart/2005/8/layout/list1"/>
    <dgm:cxn modelId="{3436BEF7-B79B-4193-89A6-9EB96C1D625F}" type="presParOf" srcId="{5F6BDC9E-7CE4-4EC9-A03F-FBCA1EC01666}" destId="{9DD988AB-42BE-4EFF-AAAC-11EB824D2FB5}" srcOrd="4" destOrd="0" presId="urn:microsoft.com/office/officeart/2005/8/layout/list1"/>
    <dgm:cxn modelId="{807A009B-4298-49BD-A263-A86090AA3AC5}" type="presParOf" srcId="{9DD988AB-42BE-4EFF-AAAC-11EB824D2FB5}" destId="{E9374A62-533F-485F-95C2-08AE2D9FD8B3}" srcOrd="0" destOrd="0" presId="urn:microsoft.com/office/officeart/2005/8/layout/list1"/>
    <dgm:cxn modelId="{958D5EF6-B9E4-49C2-980F-E606D7EABA65}" type="presParOf" srcId="{9DD988AB-42BE-4EFF-AAAC-11EB824D2FB5}" destId="{8CAFEEE3-3E2D-4360-8175-37262FE17363}" srcOrd="1" destOrd="0" presId="urn:microsoft.com/office/officeart/2005/8/layout/list1"/>
    <dgm:cxn modelId="{2704E8BC-26EF-41C7-98B8-0DD74DD3E9C1}" type="presParOf" srcId="{5F6BDC9E-7CE4-4EC9-A03F-FBCA1EC01666}" destId="{B3896366-8D8E-4BA5-96D4-524B5A1F5B1F}" srcOrd="5" destOrd="0" presId="urn:microsoft.com/office/officeart/2005/8/layout/list1"/>
    <dgm:cxn modelId="{0429A01D-1397-4113-9008-5038FC3CFFA7}" type="presParOf" srcId="{5F6BDC9E-7CE4-4EC9-A03F-FBCA1EC01666}" destId="{64B8251B-647C-41C3-AE95-84E41B3FF12A}" srcOrd="6" destOrd="0" presId="urn:microsoft.com/office/officeart/2005/8/layout/list1"/>
    <dgm:cxn modelId="{8D2389FD-53A0-42EA-A100-2C73939ECFC1}" type="presParOf" srcId="{5F6BDC9E-7CE4-4EC9-A03F-FBCA1EC01666}" destId="{5053AF81-0ADD-48EC-BC20-E2E0B6B4694D}" srcOrd="7" destOrd="0" presId="urn:microsoft.com/office/officeart/2005/8/layout/list1"/>
    <dgm:cxn modelId="{EF38F786-60F9-4307-9D48-35E36B6F46B6}" type="presParOf" srcId="{5F6BDC9E-7CE4-4EC9-A03F-FBCA1EC01666}" destId="{590995C8-0416-41F3-95F7-6C0658227281}" srcOrd="8" destOrd="0" presId="urn:microsoft.com/office/officeart/2005/8/layout/list1"/>
    <dgm:cxn modelId="{811F9C82-E832-4A9E-B80E-6A854C2E21B1}" type="presParOf" srcId="{590995C8-0416-41F3-95F7-6C0658227281}" destId="{3C74C96A-C5A6-4DFB-A601-8B9179AA34EB}" srcOrd="0" destOrd="0" presId="urn:microsoft.com/office/officeart/2005/8/layout/list1"/>
    <dgm:cxn modelId="{3C1CEE30-68DD-4489-97F5-5139F49A25BA}" type="presParOf" srcId="{590995C8-0416-41F3-95F7-6C0658227281}" destId="{6202F931-E5B5-4C79-8325-82721726E607}" srcOrd="1" destOrd="0" presId="urn:microsoft.com/office/officeart/2005/8/layout/list1"/>
    <dgm:cxn modelId="{EF36BF4F-4295-43D3-9537-5B3F12A1228D}" type="presParOf" srcId="{5F6BDC9E-7CE4-4EC9-A03F-FBCA1EC01666}" destId="{2C10BCF9-0193-4E1A-AA6C-8445BA94364D}" srcOrd="9" destOrd="0" presId="urn:microsoft.com/office/officeart/2005/8/layout/list1"/>
    <dgm:cxn modelId="{7C6A986C-DACC-4063-ACC0-382C4D72B3ED}" type="presParOf" srcId="{5F6BDC9E-7CE4-4EC9-A03F-FBCA1EC01666}" destId="{59F2DABC-20E7-47F5-8513-FC1576DC01D1}" srcOrd="10" destOrd="0" presId="urn:microsoft.com/office/officeart/2005/8/layout/list1"/>
    <dgm:cxn modelId="{A9D9E2AE-E286-4283-8E58-27A634B6256A}" type="presParOf" srcId="{5F6BDC9E-7CE4-4EC9-A03F-FBCA1EC01666}" destId="{4D9393B5-7856-416C-8B6E-C06C9222BE48}" srcOrd="11" destOrd="0" presId="urn:microsoft.com/office/officeart/2005/8/layout/list1"/>
    <dgm:cxn modelId="{14D5B12C-2657-436B-90D6-253B0647AC86}" type="presParOf" srcId="{5F6BDC9E-7CE4-4EC9-A03F-FBCA1EC01666}" destId="{54CC8029-3017-4D34-B2D9-531418040149}" srcOrd="12" destOrd="0" presId="urn:microsoft.com/office/officeart/2005/8/layout/list1"/>
    <dgm:cxn modelId="{416B265C-1F96-4CEC-A00A-02BF2E0B42E7}" type="presParOf" srcId="{54CC8029-3017-4D34-B2D9-531418040149}" destId="{E1365F41-A71A-4FD2-8AA2-66C42E2CBC67}" srcOrd="0" destOrd="0" presId="urn:microsoft.com/office/officeart/2005/8/layout/list1"/>
    <dgm:cxn modelId="{360370C0-EABB-4D54-862C-D0160619D890}" type="presParOf" srcId="{54CC8029-3017-4D34-B2D9-531418040149}" destId="{B883001E-6ED3-474D-A24A-98BC0FF05D74}" srcOrd="1" destOrd="0" presId="urn:microsoft.com/office/officeart/2005/8/layout/list1"/>
    <dgm:cxn modelId="{5F263C96-0C76-4421-904A-DF62C8619757}" type="presParOf" srcId="{5F6BDC9E-7CE4-4EC9-A03F-FBCA1EC01666}" destId="{8B75D0C7-6E70-4BD4-96C0-9E75741698C6}" srcOrd="13" destOrd="0" presId="urn:microsoft.com/office/officeart/2005/8/layout/list1"/>
    <dgm:cxn modelId="{158BF37F-C272-47AC-8158-C26F53543F11}" type="presParOf" srcId="{5F6BDC9E-7CE4-4EC9-A03F-FBCA1EC01666}" destId="{2968E18D-F019-4430-B2BE-25BAADEE2BB7}"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25B3564-8DE2-4EFE-B4AE-07F674AF0E3C}" type="doc">
      <dgm:prSet loTypeId="urn:microsoft.com/office/officeart/2005/8/layout/list1" loCatId="list" qsTypeId="urn:microsoft.com/office/officeart/2005/8/quickstyle/simple1" qsCatId="simple" csTypeId="urn:microsoft.com/office/officeart/2005/8/colors/accent2_3" csCatId="accent2" phldr="1"/>
      <dgm:spPr/>
      <dgm:t>
        <a:bodyPr/>
        <a:lstStyle/>
        <a:p>
          <a:endParaRPr lang="en-US"/>
        </a:p>
      </dgm:t>
    </dgm:pt>
    <dgm:pt modelId="{30FE04EA-DA35-4108-B2E6-7684D049FDA8}">
      <dgm:prSet custT="1"/>
      <dgm:spPr/>
      <dgm:t>
        <a:bodyPr/>
        <a:lstStyle/>
        <a:p>
          <a:pPr rtl="0"/>
          <a:r>
            <a:rPr lang="en-US" sz="1800" dirty="0" smtClean="0">
              <a:latin typeface="Courier New" pitchFamily="49" charset="0"/>
              <a:cs typeface="Courier New" pitchFamily="49" charset="0"/>
            </a:rPr>
            <a:t>@Cacheable</a:t>
          </a:r>
          <a:r>
            <a:rPr lang="en-US" sz="1800" dirty="0" smtClean="0"/>
            <a:t>: Triggers methods to populate a cache</a:t>
          </a:r>
          <a:endParaRPr lang="en-US" sz="1800" dirty="0">
            <a:solidFill>
              <a:schemeClr val="tx1"/>
            </a:solidFill>
          </a:endParaRPr>
        </a:p>
      </dgm:t>
    </dgm:pt>
    <dgm:pt modelId="{B75394A7-2C51-4315-9B8D-F8312117915F}" type="parTrans" cxnId="{F00C9704-7F4F-4F52-A6FB-D50BF7635AB9}">
      <dgm:prSet/>
      <dgm:spPr/>
      <dgm:t>
        <a:bodyPr/>
        <a:lstStyle/>
        <a:p>
          <a:endParaRPr lang="en-US" sz="1800">
            <a:solidFill>
              <a:schemeClr val="tx1"/>
            </a:solidFill>
          </a:endParaRPr>
        </a:p>
      </dgm:t>
    </dgm:pt>
    <dgm:pt modelId="{2708E470-2D41-41FE-B4B1-A19CD44618AA}" type="sibTrans" cxnId="{F00C9704-7F4F-4F52-A6FB-D50BF7635AB9}">
      <dgm:prSet/>
      <dgm:spPr/>
      <dgm:t>
        <a:bodyPr/>
        <a:lstStyle/>
        <a:p>
          <a:endParaRPr lang="en-US" sz="1800">
            <a:solidFill>
              <a:schemeClr val="tx1"/>
            </a:solidFill>
          </a:endParaRPr>
        </a:p>
      </dgm:t>
    </dgm:pt>
    <dgm:pt modelId="{C476E9F4-115F-40C0-A019-475B2C3F7B0E}">
      <dgm:prSet custT="1"/>
      <dgm:spPr/>
      <dgm:t>
        <a:bodyPr/>
        <a:lstStyle/>
        <a:p>
          <a:pPr rtl="0"/>
          <a:r>
            <a:rPr lang="en-US" sz="1800" dirty="0" smtClean="0">
              <a:solidFill>
                <a:schemeClr val="tx1"/>
              </a:solidFill>
              <a:latin typeface="Courier New" pitchFamily="49" charset="0"/>
              <a:cs typeface="Courier New" pitchFamily="49" charset="0"/>
            </a:rPr>
            <a:t>@CacheEvict</a:t>
          </a:r>
          <a:r>
            <a:rPr lang="en-US" sz="1800" dirty="0" smtClean="0">
              <a:solidFill>
                <a:schemeClr val="tx1"/>
              </a:solidFill>
            </a:rPr>
            <a:t>: Triggers methods to evict a cache from its storage</a:t>
          </a:r>
          <a:endParaRPr lang="en-US" sz="1800" dirty="0">
            <a:solidFill>
              <a:schemeClr val="tx1"/>
            </a:solidFill>
          </a:endParaRPr>
        </a:p>
      </dgm:t>
    </dgm:pt>
    <dgm:pt modelId="{9F017E58-595C-4108-89AC-D43877075C27}" type="parTrans" cxnId="{AE8B1009-2D2E-4159-A002-1208FFD255EA}">
      <dgm:prSet/>
      <dgm:spPr/>
      <dgm:t>
        <a:bodyPr/>
        <a:lstStyle/>
        <a:p>
          <a:endParaRPr lang="en-US" sz="1800">
            <a:solidFill>
              <a:schemeClr val="tx1"/>
            </a:solidFill>
          </a:endParaRPr>
        </a:p>
      </dgm:t>
    </dgm:pt>
    <dgm:pt modelId="{254178A7-5BE2-4876-8F1B-19D1DE5370D1}" type="sibTrans" cxnId="{AE8B1009-2D2E-4159-A002-1208FFD255EA}">
      <dgm:prSet/>
      <dgm:spPr/>
      <dgm:t>
        <a:bodyPr/>
        <a:lstStyle/>
        <a:p>
          <a:endParaRPr lang="en-US" sz="1800">
            <a:solidFill>
              <a:schemeClr val="tx1"/>
            </a:solidFill>
          </a:endParaRPr>
        </a:p>
      </dgm:t>
    </dgm:pt>
    <dgm:pt modelId="{5F6BDC9E-7CE4-4EC9-A03F-FBCA1EC01666}" type="pres">
      <dgm:prSet presAssocID="{B25B3564-8DE2-4EFE-B4AE-07F674AF0E3C}" presName="linear" presStyleCnt="0">
        <dgm:presLayoutVars>
          <dgm:dir/>
          <dgm:animLvl val="lvl"/>
          <dgm:resizeHandles val="exact"/>
        </dgm:presLayoutVars>
      </dgm:prSet>
      <dgm:spPr/>
      <dgm:t>
        <a:bodyPr/>
        <a:lstStyle/>
        <a:p>
          <a:endParaRPr lang="en-GB"/>
        </a:p>
      </dgm:t>
    </dgm:pt>
    <dgm:pt modelId="{DD148ABB-707A-4EE9-97BD-8FC09D34A906}" type="pres">
      <dgm:prSet presAssocID="{30FE04EA-DA35-4108-B2E6-7684D049FDA8}" presName="parentLin" presStyleCnt="0"/>
      <dgm:spPr/>
    </dgm:pt>
    <dgm:pt modelId="{8CED6612-A918-4BC5-8801-945FA065D022}" type="pres">
      <dgm:prSet presAssocID="{30FE04EA-DA35-4108-B2E6-7684D049FDA8}" presName="parentLeftMargin" presStyleLbl="node1" presStyleIdx="0" presStyleCnt="2"/>
      <dgm:spPr/>
      <dgm:t>
        <a:bodyPr/>
        <a:lstStyle/>
        <a:p>
          <a:endParaRPr lang="en-GB"/>
        </a:p>
      </dgm:t>
    </dgm:pt>
    <dgm:pt modelId="{11499B2C-6490-4ABC-B1A3-04FC446EC7B9}" type="pres">
      <dgm:prSet presAssocID="{30FE04EA-DA35-4108-B2E6-7684D049FDA8}" presName="parentText" presStyleLbl="node1" presStyleIdx="0" presStyleCnt="2" custScaleX="136036">
        <dgm:presLayoutVars>
          <dgm:chMax val="0"/>
          <dgm:bulletEnabled val="1"/>
        </dgm:presLayoutVars>
      </dgm:prSet>
      <dgm:spPr/>
      <dgm:t>
        <a:bodyPr/>
        <a:lstStyle/>
        <a:p>
          <a:endParaRPr lang="en-US"/>
        </a:p>
      </dgm:t>
    </dgm:pt>
    <dgm:pt modelId="{043BEA6D-7DED-4EF3-9097-42333B58BB18}" type="pres">
      <dgm:prSet presAssocID="{30FE04EA-DA35-4108-B2E6-7684D049FDA8}" presName="negativeSpace" presStyleCnt="0"/>
      <dgm:spPr/>
    </dgm:pt>
    <dgm:pt modelId="{DF70472A-0271-42FF-B682-276D51A346E4}" type="pres">
      <dgm:prSet presAssocID="{30FE04EA-DA35-4108-B2E6-7684D049FDA8}" presName="childText" presStyleLbl="conFgAcc1" presStyleIdx="0" presStyleCnt="2">
        <dgm:presLayoutVars>
          <dgm:bulletEnabled val="1"/>
        </dgm:presLayoutVars>
      </dgm:prSet>
      <dgm:spPr/>
    </dgm:pt>
    <dgm:pt modelId="{A90C750D-4F6B-430E-AA88-FA2F79E9D923}" type="pres">
      <dgm:prSet presAssocID="{2708E470-2D41-41FE-B4B1-A19CD44618AA}" presName="spaceBetweenRectangles" presStyleCnt="0"/>
      <dgm:spPr/>
    </dgm:pt>
    <dgm:pt modelId="{9DD988AB-42BE-4EFF-AAAC-11EB824D2FB5}" type="pres">
      <dgm:prSet presAssocID="{C476E9F4-115F-40C0-A019-475B2C3F7B0E}" presName="parentLin" presStyleCnt="0"/>
      <dgm:spPr/>
    </dgm:pt>
    <dgm:pt modelId="{E9374A62-533F-485F-95C2-08AE2D9FD8B3}" type="pres">
      <dgm:prSet presAssocID="{C476E9F4-115F-40C0-A019-475B2C3F7B0E}" presName="parentLeftMargin" presStyleLbl="node1" presStyleIdx="0" presStyleCnt="2"/>
      <dgm:spPr/>
      <dgm:t>
        <a:bodyPr/>
        <a:lstStyle/>
        <a:p>
          <a:endParaRPr lang="en-GB"/>
        </a:p>
      </dgm:t>
    </dgm:pt>
    <dgm:pt modelId="{8CAFEEE3-3E2D-4360-8175-37262FE17363}" type="pres">
      <dgm:prSet presAssocID="{C476E9F4-115F-40C0-A019-475B2C3F7B0E}" presName="parentText" presStyleLbl="node1" presStyleIdx="1" presStyleCnt="2" custScaleX="137967">
        <dgm:presLayoutVars>
          <dgm:chMax val="0"/>
          <dgm:bulletEnabled val="1"/>
        </dgm:presLayoutVars>
      </dgm:prSet>
      <dgm:spPr/>
      <dgm:t>
        <a:bodyPr/>
        <a:lstStyle/>
        <a:p>
          <a:endParaRPr lang="en-US"/>
        </a:p>
      </dgm:t>
    </dgm:pt>
    <dgm:pt modelId="{B3896366-8D8E-4BA5-96D4-524B5A1F5B1F}" type="pres">
      <dgm:prSet presAssocID="{C476E9F4-115F-40C0-A019-475B2C3F7B0E}" presName="negativeSpace" presStyleCnt="0"/>
      <dgm:spPr/>
    </dgm:pt>
    <dgm:pt modelId="{64B8251B-647C-41C3-AE95-84E41B3FF12A}" type="pres">
      <dgm:prSet presAssocID="{C476E9F4-115F-40C0-A019-475B2C3F7B0E}" presName="childText" presStyleLbl="conFgAcc1" presStyleIdx="1" presStyleCnt="2" custLinFactNeighborX="-962" custLinFactNeighborY="12699">
        <dgm:presLayoutVars>
          <dgm:bulletEnabled val="1"/>
        </dgm:presLayoutVars>
      </dgm:prSet>
      <dgm:spPr/>
    </dgm:pt>
  </dgm:ptLst>
  <dgm:cxnLst>
    <dgm:cxn modelId="{6EA93C59-1993-4D9E-BA87-FAB9E56199A0}" type="presOf" srcId="{C476E9F4-115F-40C0-A019-475B2C3F7B0E}" destId="{E9374A62-533F-485F-95C2-08AE2D9FD8B3}" srcOrd="0" destOrd="0" presId="urn:microsoft.com/office/officeart/2005/8/layout/list1"/>
    <dgm:cxn modelId="{B3823C20-2174-4BE6-8180-D879B582DB07}" type="presOf" srcId="{C476E9F4-115F-40C0-A019-475B2C3F7B0E}" destId="{8CAFEEE3-3E2D-4360-8175-37262FE17363}" srcOrd="1" destOrd="0" presId="urn:microsoft.com/office/officeart/2005/8/layout/list1"/>
    <dgm:cxn modelId="{AE8B1009-2D2E-4159-A002-1208FFD255EA}" srcId="{B25B3564-8DE2-4EFE-B4AE-07F674AF0E3C}" destId="{C476E9F4-115F-40C0-A019-475B2C3F7B0E}" srcOrd="1" destOrd="0" parTransId="{9F017E58-595C-4108-89AC-D43877075C27}" sibTransId="{254178A7-5BE2-4876-8F1B-19D1DE5370D1}"/>
    <dgm:cxn modelId="{FEAC40F0-7FE3-4246-9F62-DEF439E14904}" type="presOf" srcId="{30FE04EA-DA35-4108-B2E6-7684D049FDA8}" destId="{11499B2C-6490-4ABC-B1A3-04FC446EC7B9}" srcOrd="1" destOrd="0" presId="urn:microsoft.com/office/officeart/2005/8/layout/list1"/>
    <dgm:cxn modelId="{04D7528A-C041-417E-85FD-7F10B1ED9AD8}" type="presOf" srcId="{30FE04EA-DA35-4108-B2E6-7684D049FDA8}" destId="{8CED6612-A918-4BC5-8801-945FA065D022}" srcOrd="0" destOrd="0" presId="urn:microsoft.com/office/officeart/2005/8/layout/list1"/>
    <dgm:cxn modelId="{4E242219-31EB-48F7-8F90-3555208C34B3}" type="presOf" srcId="{B25B3564-8DE2-4EFE-B4AE-07F674AF0E3C}" destId="{5F6BDC9E-7CE4-4EC9-A03F-FBCA1EC01666}" srcOrd="0" destOrd="0" presId="urn:microsoft.com/office/officeart/2005/8/layout/list1"/>
    <dgm:cxn modelId="{F00C9704-7F4F-4F52-A6FB-D50BF7635AB9}" srcId="{B25B3564-8DE2-4EFE-B4AE-07F674AF0E3C}" destId="{30FE04EA-DA35-4108-B2E6-7684D049FDA8}" srcOrd="0" destOrd="0" parTransId="{B75394A7-2C51-4315-9B8D-F8312117915F}" sibTransId="{2708E470-2D41-41FE-B4B1-A19CD44618AA}"/>
    <dgm:cxn modelId="{3BEEF72D-C759-4F36-9673-5A0AB29A5883}" type="presParOf" srcId="{5F6BDC9E-7CE4-4EC9-A03F-FBCA1EC01666}" destId="{DD148ABB-707A-4EE9-97BD-8FC09D34A906}" srcOrd="0" destOrd="0" presId="urn:microsoft.com/office/officeart/2005/8/layout/list1"/>
    <dgm:cxn modelId="{A18EBB2B-D455-444B-9DBB-73068A375F49}" type="presParOf" srcId="{DD148ABB-707A-4EE9-97BD-8FC09D34A906}" destId="{8CED6612-A918-4BC5-8801-945FA065D022}" srcOrd="0" destOrd="0" presId="urn:microsoft.com/office/officeart/2005/8/layout/list1"/>
    <dgm:cxn modelId="{B394C429-A47E-4AAC-8E46-CAB18851AD86}" type="presParOf" srcId="{DD148ABB-707A-4EE9-97BD-8FC09D34A906}" destId="{11499B2C-6490-4ABC-B1A3-04FC446EC7B9}" srcOrd="1" destOrd="0" presId="urn:microsoft.com/office/officeart/2005/8/layout/list1"/>
    <dgm:cxn modelId="{84ED2D2E-C303-46DC-8658-14AC03C6A58F}" type="presParOf" srcId="{5F6BDC9E-7CE4-4EC9-A03F-FBCA1EC01666}" destId="{043BEA6D-7DED-4EF3-9097-42333B58BB18}" srcOrd="1" destOrd="0" presId="urn:microsoft.com/office/officeart/2005/8/layout/list1"/>
    <dgm:cxn modelId="{73E116BB-70EE-427B-A69F-E4366835ABCE}" type="presParOf" srcId="{5F6BDC9E-7CE4-4EC9-A03F-FBCA1EC01666}" destId="{DF70472A-0271-42FF-B682-276D51A346E4}" srcOrd="2" destOrd="0" presId="urn:microsoft.com/office/officeart/2005/8/layout/list1"/>
    <dgm:cxn modelId="{ED4704D2-6E93-43C1-8155-061EE663F798}" type="presParOf" srcId="{5F6BDC9E-7CE4-4EC9-A03F-FBCA1EC01666}" destId="{A90C750D-4F6B-430E-AA88-FA2F79E9D923}" srcOrd="3" destOrd="0" presId="urn:microsoft.com/office/officeart/2005/8/layout/list1"/>
    <dgm:cxn modelId="{38D3735F-572E-4E8B-B519-672EE6147CCA}" type="presParOf" srcId="{5F6BDC9E-7CE4-4EC9-A03F-FBCA1EC01666}" destId="{9DD988AB-42BE-4EFF-AAAC-11EB824D2FB5}" srcOrd="4" destOrd="0" presId="urn:microsoft.com/office/officeart/2005/8/layout/list1"/>
    <dgm:cxn modelId="{91F3AE67-CEA2-4455-ADD7-D9031E973A9C}" type="presParOf" srcId="{9DD988AB-42BE-4EFF-AAAC-11EB824D2FB5}" destId="{E9374A62-533F-485F-95C2-08AE2D9FD8B3}" srcOrd="0" destOrd="0" presId="urn:microsoft.com/office/officeart/2005/8/layout/list1"/>
    <dgm:cxn modelId="{A587C793-CA1A-42DB-B5C2-7305B76C0365}" type="presParOf" srcId="{9DD988AB-42BE-4EFF-AAAC-11EB824D2FB5}" destId="{8CAFEEE3-3E2D-4360-8175-37262FE17363}" srcOrd="1" destOrd="0" presId="urn:microsoft.com/office/officeart/2005/8/layout/list1"/>
    <dgm:cxn modelId="{BD33BE4B-9969-4E59-8529-10CEDE4B807A}" type="presParOf" srcId="{5F6BDC9E-7CE4-4EC9-A03F-FBCA1EC01666}" destId="{B3896366-8D8E-4BA5-96D4-524B5A1F5B1F}" srcOrd="5" destOrd="0" presId="urn:microsoft.com/office/officeart/2005/8/layout/list1"/>
    <dgm:cxn modelId="{459251F1-D7D1-4463-8D70-D0C056FFC2CC}" type="presParOf" srcId="{5F6BDC9E-7CE4-4EC9-A03F-FBCA1EC01666}" destId="{64B8251B-647C-41C3-AE95-84E41B3FF12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5920F0CE-AB9C-46F2-9C66-425EF235C412}"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n-IN"/>
        </a:p>
      </dgm:t>
    </dgm:pt>
    <dgm:pt modelId="{927FE00D-F625-4449-85CF-C0014A7619A8}" type="pres">
      <dgm:prSet presAssocID="{5920F0CE-AB9C-46F2-9C66-425EF235C412}" presName="linear" presStyleCnt="0">
        <dgm:presLayoutVars>
          <dgm:dir/>
          <dgm:animLvl val="lvl"/>
          <dgm:resizeHandles val="exact"/>
        </dgm:presLayoutVars>
      </dgm:prSet>
      <dgm:spPr/>
      <dgm:t>
        <a:bodyPr/>
        <a:lstStyle/>
        <a:p>
          <a:endParaRPr lang="en-IN"/>
        </a:p>
      </dgm:t>
    </dgm:pt>
  </dgm:ptLst>
  <dgm:cxnLst>
    <dgm:cxn modelId="{02382598-4680-4D7A-AE2A-3D3FF48DB2F0}" type="presOf" srcId="{5920F0CE-AB9C-46F2-9C66-425EF235C412}" destId="{927FE00D-F625-4449-85CF-C0014A7619A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CDD2F7B5-CA65-43BC-8ED8-8647FE6DA1D2}"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GB"/>
        </a:p>
      </dgm:t>
    </dgm:pt>
    <dgm:pt modelId="{39739837-FFEF-45A2-BFBD-871AF105E99F}">
      <dgm:prSet custT="1"/>
      <dgm:spPr/>
      <dgm:t>
        <a:bodyPr/>
        <a:lstStyle/>
        <a:p>
          <a:r>
            <a:rPr lang="en-US" sz="1800" b="1" dirty="0" smtClean="0">
              <a:solidFill>
                <a:srgbClr val="FFFFFF"/>
              </a:solidFill>
              <a:latin typeface="Arial" panose="020B0604020202020204" pitchFamily="34" charset="0"/>
              <a:cs typeface="Arial" panose="020B0604020202020204" pitchFamily="34" charset="0"/>
            </a:rPr>
            <a:t>Is an open source persistent ORM framework </a:t>
          </a:r>
          <a:endParaRPr lang="en-GB" sz="1800" b="1" dirty="0">
            <a:solidFill>
              <a:srgbClr val="FFFFFF"/>
            </a:solidFill>
          </a:endParaRPr>
        </a:p>
      </dgm:t>
    </dgm:pt>
    <dgm:pt modelId="{516E8C0F-43DE-4E68-9BCE-6CC1B5365BAE}" type="parTrans" cxnId="{5BA9A8F5-CC8A-4480-AD0E-F3E80D5751F6}">
      <dgm:prSet/>
      <dgm:spPr/>
      <dgm:t>
        <a:bodyPr/>
        <a:lstStyle/>
        <a:p>
          <a:endParaRPr lang="en-GB"/>
        </a:p>
      </dgm:t>
    </dgm:pt>
    <dgm:pt modelId="{92B86364-A3FB-4B3A-B98A-2F36FA279265}" type="sibTrans" cxnId="{5BA9A8F5-CC8A-4480-AD0E-F3E80D5751F6}">
      <dgm:prSet/>
      <dgm:spPr/>
      <dgm:t>
        <a:bodyPr/>
        <a:lstStyle/>
        <a:p>
          <a:endParaRPr lang="en-GB"/>
        </a:p>
      </dgm:t>
    </dgm:pt>
    <dgm:pt modelId="{16E47607-F765-4DBA-88D8-9A3DB3F5A2AE}">
      <dgm:prSet custT="1"/>
      <dgm:spPr/>
      <dgm:t>
        <a:bodyPr/>
        <a:lstStyle/>
        <a:p>
          <a:r>
            <a:rPr lang="en-US" sz="1800" b="1" dirty="0" smtClean="0">
              <a:solidFill>
                <a:srgbClr val="FFFFFF"/>
              </a:solidFill>
              <a:latin typeface="Arial" panose="020B0604020202020204" pitchFamily="34" charset="0"/>
              <a:cs typeface="Arial" panose="020B0604020202020204" pitchFamily="34" charset="0"/>
            </a:rPr>
            <a:t>Enables you to map POJOs to relational database tables </a:t>
          </a:r>
          <a:endParaRPr lang="en-GB" sz="1800" b="1" dirty="0">
            <a:solidFill>
              <a:srgbClr val="FFFFFF"/>
            </a:solidFill>
            <a:latin typeface="Arial" panose="020B0604020202020204" pitchFamily="34" charset="0"/>
            <a:cs typeface="Arial" panose="020B0604020202020204" pitchFamily="34" charset="0"/>
          </a:endParaRPr>
        </a:p>
      </dgm:t>
    </dgm:pt>
    <dgm:pt modelId="{8DAD0055-E8A8-469E-96A6-1016E273A471}" type="parTrans" cxnId="{FC6D4A1E-DDF1-44D5-818A-65EEA57D1782}">
      <dgm:prSet/>
      <dgm:spPr/>
      <dgm:t>
        <a:bodyPr/>
        <a:lstStyle/>
        <a:p>
          <a:endParaRPr lang="en-GB"/>
        </a:p>
      </dgm:t>
    </dgm:pt>
    <dgm:pt modelId="{AEAF641D-FE58-406F-AE68-014DA82BFB11}" type="sibTrans" cxnId="{FC6D4A1E-DDF1-44D5-818A-65EEA57D1782}">
      <dgm:prSet/>
      <dgm:spPr/>
      <dgm:t>
        <a:bodyPr/>
        <a:lstStyle/>
        <a:p>
          <a:endParaRPr lang="en-GB"/>
        </a:p>
      </dgm:t>
    </dgm:pt>
    <dgm:pt modelId="{90480FEF-8579-42BF-9B07-44267F1CBDBD}">
      <dgm:prSet custT="1"/>
      <dgm:spPr/>
      <dgm:t>
        <a:bodyPr/>
        <a:lstStyle/>
        <a:p>
          <a:r>
            <a:rPr lang="en-US" sz="1800" b="1" dirty="0" smtClean="0">
              <a:solidFill>
                <a:srgbClr val="FFFFFF"/>
              </a:solidFill>
              <a:latin typeface="Arial" panose="020B0604020202020204" pitchFamily="34" charset="0"/>
              <a:cs typeface="Arial" panose="020B0604020202020204" pitchFamily="34" charset="0"/>
            </a:rPr>
            <a:t>Helps you develop persistent classes with following behaviors</a:t>
          </a:r>
          <a:endParaRPr lang="en-GB" sz="1800" b="1" dirty="0">
            <a:solidFill>
              <a:srgbClr val="FFFFFF"/>
            </a:solidFill>
            <a:latin typeface="Arial" panose="020B0604020202020204" pitchFamily="34" charset="0"/>
            <a:cs typeface="Arial" panose="020B0604020202020204" pitchFamily="34" charset="0"/>
          </a:endParaRPr>
        </a:p>
      </dgm:t>
    </dgm:pt>
    <dgm:pt modelId="{505B9DF1-B69D-47B7-877B-B7E9E7DBD60C}" type="parTrans" cxnId="{A842414B-10EF-42F6-A403-D6EB73548802}">
      <dgm:prSet/>
      <dgm:spPr/>
      <dgm:t>
        <a:bodyPr/>
        <a:lstStyle/>
        <a:p>
          <a:endParaRPr lang="en-GB"/>
        </a:p>
      </dgm:t>
    </dgm:pt>
    <dgm:pt modelId="{931B3626-D271-4657-88F6-FB2B4C68AF67}" type="sibTrans" cxnId="{A842414B-10EF-42F6-A403-D6EB73548802}">
      <dgm:prSet/>
      <dgm:spPr/>
      <dgm:t>
        <a:bodyPr/>
        <a:lstStyle/>
        <a:p>
          <a:endParaRPr lang="en-GB"/>
        </a:p>
      </dgm:t>
    </dgm:pt>
    <dgm:pt modelId="{34892471-4C94-4E38-8A98-3CAAF065CFA9}">
      <dgm:prSet custT="1"/>
      <dgm:spPr/>
      <dgm:t>
        <a:bodyPr anchor="b"/>
        <a:lstStyle/>
        <a:p>
          <a:pPr>
            <a:lnSpc>
              <a:spcPct val="100000"/>
            </a:lnSpc>
            <a:spcBef>
              <a:spcPts val="600"/>
            </a:spcBef>
            <a:spcAft>
              <a:spcPts val="600"/>
            </a:spcAft>
          </a:pPr>
          <a:r>
            <a:rPr lang="en-US" sz="1800" b="0" dirty="0" smtClean="0">
              <a:latin typeface="Arial" panose="020B0604020202020204" pitchFamily="34" charset="0"/>
              <a:cs typeface="Arial" panose="020B0604020202020204" pitchFamily="34" charset="0"/>
            </a:rPr>
            <a:t>Association</a:t>
          </a:r>
          <a:endParaRPr lang="en-GB" sz="1800" b="0" dirty="0">
            <a:latin typeface="Arial" panose="020B0604020202020204" pitchFamily="34" charset="0"/>
            <a:cs typeface="Arial" panose="020B0604020202020204" pitchFamily="34" charset="0"/>
          </a:endParaRPr>
        </a:p>
      </dgm:t>
    </dgm:pt>
    <dgm:pt modelId="{8174D553-21BF-46CB-A786-824EFEBE34C7}" type="parTrans" cxnId="{8B931196-F789-4743-8564-A706857781C7}">
      <dgm:prSet/>
      <dgm:spPr/>
      <dgm:t>
        <a:bodyPr/>
        <a:lstStyle/>
        <a:p>
          <a:endParaRPr lang="en-GB"/>
        </a:p>
      </dgm:t>
    </dgm:pt>
    <dgm:pt modelId="{11830EBF-6D15-44D0-8CE3-7B0D109EF550}" type="sibTrans" cxnId="{8B931196-F789-4743-8564-A706857781C7}">
      <dgm:prSet/>
      <dgm:spPr/>
      <dgm:t>
        <a:bodyPr/>
        <a:lstStyle/>
        <a:p>
          <a:endParaRPr lang="en-GB"/>
        </a:p>
      </dgm:t>
    </dgm:pt>
    <dgm:pt modelId="{164FC1DB-50E3-4084-8BA5-B10E96294D58}">
      <dgm:prSet custT="1"/>
      <dgm:spPr/>
      <dgm:t>
        <a:bodyPr anchor="b"/>
        <a:lstStyle/>
        <a:p>
          <a:pPr>
            <a:lnSpc>
              <a:spcPct val="100000"/>
            </a:lnSpc>
            <a:spcBef>
              <a:spcPts val="600"/>
            </a:spcBef>
            <a:spcAft>
              <a:spcPts val="600"/>
            </a:spcAft>
          </a:pPr>
          <a:r>
            <a:rPr lang="en-US" sz="1800" b="0" dirty="0" smtClean="0">
              <a:latin typeface="Arial" panose="020B0604020202020204" pitchFamily="34" charset="0"/>
              <a:cs typeface="Arial" panose="020B0604020202020204" pitchFamily="34" charset="0"/>
            </a:rPr>
            <a:t>Inheritance</a:t>
          </a:r>
          <a:endParaRPr lang="en-GB" sz="1800" b="0" dirty="0">
            <a:latin typeface="Arial" panose="020B0604020202020204" pitchFamily="34" charset="0"/>
            <a:cs typeface="Arial" panose="020B0604020202020204" pitchFamily="34" charset="0"/>
          </a:endParaRPr>
        </a:p>
      </dgm:t>
    </dgm:pt>
    <dgm:pt modelId="{0C2270E0-C6B9-4035-BF8E-3F422A2F15AA}" type="parTrans" cxnId="{D6E2D2D1-95B4-4C5E-90D6-47465C100BEB}">
      <dgm:prSet/>
      <dgm:spPr/>
      <dgm:t>
        <a:bodyPr/>
        <a:lstStyle/>
        <a:p>
          <a:endParaRPr lang="en-GB"/>
        </a:p>
      </dgm:t>
    </dgm:pt>
    <dgm:pt modelId="{88994842-7CFB-4632-9C21-FEB284791A5E}" type="sibTrans" cxnId="{D6E2D2D1-95B4-4C5E-90D6-47465C100BEB}">
      <dgm:prSet/>
      <dgm:spPr/>
      <dgm:t>
        <a:bodyPr/>
        <a:lstStyle/>
        <a:p>
          <a:endParaRPr lang="en-GB"/>
        </a:p>
      </dgm:t>
    </dgm:pt>
    <dgm:pt modelId="{9F6FC177-A7E0-4B53-9F76-DE11529A5088}">
      <dgm:prSet custT="1"/>
      <dgm:spPr/>
      <dgm:t>
        <a:bodyPr anchor="b"/>
        <a:lstStyle/>
        <a:p>
          <a:pPr>
            <a:lnSpc>
              <a:spcPct val="100000"/>
            </a:lnSpc>
            <a:spcBef>
              <a:spcPts val="600"/>
            </a:spcBef>
            <a:spcAft>
              <a:spcPts val="600"/>
            </a:spcAft>
          </a:pPr>
          <a:r>
            <a:rPr lang="en-US" sz="1800" b="0" dirty="0" smtClean="0">
              <a:latin typeface="Arial" panose="020B0604020202020204" pitchFamily="34" charset="0"/>
              <a:cs typeface="Arial" panose="020B0604020202020204" pitchFamily="34" charset="0"/>
            </a:rPr>
            <a:t>Polymorphism</a:t>
          </a:r>
          <a:endParaRPr lang="en-GB" sz="1800" b="0" dirty="0">
            <a:latin typeface="Arial" panose="020B0604020202020204" pitchFamily="34" charset="0"/>
            <a:cs typeface="Arial" panose="020B0604020202020204" pitchFamily="34" charset="0"/>
          </a:endParaRPr>
        </a:p>
      </dgm:t>
    </dgm:pt>
    <dgm:pt modelId="{E351F7E2-E2C1-41A2-8A62-183514E7565C}" type="parTrans" cxnId="{1CAC77F2-2164-4FD4-A48C-97F24F390D3D}">
      <dgm:prSet/>
      <dgm:spPr/>
      <dgm:t>
        <a:bodyPr/>
        <a:lstStyle/>
        <a:p>
          <a:endParaRPr lang="en-GB"/>
        </a:p>
      </dgm:t>
    </dgm:pt>
    <dgm:pt modelId="{7DDC93EB-97B3-45D8-B974-1B7795940E5A}" type="sibTrans" cxnId="{1CAC77F2-2164-4FD4-A48C-97F24F390D3D}">
      <dgm:prSet/>
      <dgm:spPr/>
      <dgm:t>
        <a:bodyPr/>
        <a:lstStyle/>
        <a:p>
          <a:endParaRPr lang="en-GB"/>
        </a:p>
      </dgm:t>
    </dgm:pt>
    <dgm:pt modelId="{CDEC30F4-5822-4797-A20E-122D3CE5B463}">
      <dgm:prSet custT="1"/>
      <dgm:spPr/>
      <dgm:t>
        <a:bodyPr anchor="b"/>
        <a:lstStyle/>
        <a:p>
          <a:pPr>
            <a:lnSpc>
              <a:spcPct val="100000"/>
            </a:lnSpc>
            <a:spcBef>
              <a:spcPts val="600"/>
            </a:spcBef>
            <a:spcAft>
              <a:spcPts val="600"/>
            </a:spcAft>
          </a:pPr>
          <a:r>
            <a:rPr lang="en-US" sz="1800" b="0" dirty="0" smtClean="0">
              <a:latin typeface="Arial" panose="020B0604020202020204" pitchFamily="34" charset="0"/>
              <a:cs typeface="Arial" panose="020B0604020202020204" pitchFamily="34" charset="0"/>
            </a:rPr>
            <a:t>Composition</a:t>
          </a:r>
          <a:endParaRPr lang="en-GB" sz="1800" b="0" dirty="0">
            <a:latin typeface="Arial" panose="020B0604020202020204" pitchFamily="34" charset="0"/>
            <a:cs typeface="Arial" panose="020B0604020202020204" pitchFamily="34" charset="0"/>
          </a:endParaRPr>
        </a:p>
      </dgm:t>
    </dgm:pt>
    <dgm:pt modelId="{A5E1666C-5AC3-41CC-ABD5-3E253C42196E}" type="parTrans" cxnId="{0DBA9601-715F-4C63-AEFA-C3E824E4A693}">
      <dgm:prSet/>
      <dgm:spPr/>
      <dgm:t>
        <a:bodyPr/>
        <a:lstStyle/>
        <a:p>
          <a:endParaRPr lang="en-GB"/>
        </a:p>
      </dgm:t>
    </dgm:pt>
    <dgm:pt modelId="{D78E21F0-614F-4A5F-9ACA-06AB3F65A621}" type="sibTrans" cxnId="{0DBA9601-715F-4C63-AEFA-C3E824E4A693}">
      <dgm:prSet/>
      <dgm:spPr/>
      <dgm:t>
        <a:bodyPr/>
        <a:lstStyle/>
        <a:p>
          <a:endParaRPr lang="en-GB"/>
        </a:p>
      </dgm:t>
    </dgm:pt>
    <dgm:pt modelId="{A40FF63D-2B2B-4771-9399-0FAE2A535EC9}">
      <dgm:prSet custT="1"/>
      <dgm:spPr/>
      <dgm:t>
        <a:bodyPr anchor="b"/>
        <a:lstStyle/>
        <a:p>
          <a:pPr>
            <a:lnSpc>
              <a:spcPct val="100000"/>
            </a:lnSpc>
            <a:spcBef>
              <a:spcPts val="600"/>
            </a:spcBef>
            <a:spcAft>
              <a:spcPts val="600"/>
            </a:spcAft>
          </a:pPr>
          <a:r>
            <a:rPr lang="en-US" sz="1800" b="0" dirty="0" smtClean="0">
              <a:latin typeface="Arial" panose="020B0604020202020204" pitchFamily="34" charset="0"/>
              <a:cs typeface="Arial" panose="020B0604020202020204" pitchFamily="34" charset="0"/>
            </a:rPr>
            <a:t>Java collections framework </a:t>
          </a:r>
          <a:endParaRPr lang="en-GB" sz="1800" b="0" dirty="0">
            <a:latin typeface="Arial" panose="020B0604020202020204" pitchFamily="34" charset="0"/>
            <a:cs typeface="Arial" panose="020B0604020202020204" pitchFamily="34" charset="0"/>
          </a:endParaRPr>
        </a:p>
      </dgm:t>
    </dgm:pt>
    <dgm:pt modelId="{721AA330-B460-4B4F-9564-D2F3DD7CDE72}" type="parTrans" cxnId="{126582E3-D28F-48E9-B132-C3CD2051E010}">
      <dgm:prSet/>
      <dgm:spPr/>
      <dgm:t>
        <a:bodyPr/>
        <a:lstStyle/>
        <a:p>
          <a:endParaRPr lang="en-GB"/>
        </a:p>
      </dgm:t>
    </dgm:pt>
    <dgm:pt modelId="{52B6CB3B-1E61-4EB0-95A7-CDD89249B887}" type="sibTrans" cxnId="{126582E3-D28F-48E9-B132-C3CD2051E010}">
      <dgm:prSet/>
      <dgm:spPr/>
      <dgm:t>
        <a:bodyPr/>
        <a:lstStyle/>
        <a:p>
          <a:endParaRPr lang="en-GB"/>
        </a:p>
      </dgm:t>
    </dgm:pt>
    <dgm:pt modelId="{3C313522-45BC-4630-922A-3618FA29A920}">
      <dgm:prSet custT="1"/>
      <dgm:spPr/>
      <dgm:t>
        <a:bodyPr/>
        <a:lstStyle/>
        <a:p>
          <a:r>
            <a:rPr lang="en-US" sz="1800" b="1" dirty="0" smtClean="0">
              <a:solidFill>
                <a:srgbClr val="FFFFFF"/>
              </a:solidFill>
              <a:latin typeface="Arial" panose="020B0604020202020204" pitchFamily="34" charset="0"/>
              <a:cs typeface="Arial" panose="020B0604020202020204" pitchFamily="34" charset="0"/>
            </a:rPr>
            <a:t>Provides data query and retrieval features  </a:t>
          </a:r>
          <a:endParaRPr lang="en-GB" sz="1800" b="1" dirty="0">
            <a:solidFill>
              <a:srgbClr val="FFFFFF"/>
            </a:solidFill>
            <a:latin typeface="Arial" panose="020B0604020202020204" pitchFamily="34" charset="0"/>
            <a:cs typeface="Arial" panose="020B0604020202020204" pitchFamily="34" charset="0"/>
          </a:endParaRPr>
        </a:p>
      </dgm:t>
    </dgm:pt>
    <dgm:pt modelId="{9B062C7F-BE42-42A7-819B-E314227770AD}" type="parTrans" cxnId="{120B01F5-680B-4613-8977-A4261D329431}">
      <dgm:prSet/>
      <dgm:spPr/>
      <dgm:t>
        <a:bodyPr/>
        <a:lstStyle/>
        <a:p>
          <a:endParaRPr lang="en-GB"/>
        </a:p>
      </dgm:t>
    </dgm:pt>
    <dgm:pt modelId="{900BFA29-B80F-4505-B81C-2F2CD7FE4B92}" type="sibTrans" cxnId="{120B01F5-680B-4613-8977-A4261D329431}">
      <dgm:prSet/>
      <dgm:spPr/>
      <dgm:t>
        <a:bodyPr/>
        <a:lstStyle/>
        <a:p>
          <a:endParaRPr lang="en-GB"/>
        </a:p>
      </dgm:t>
    </dgm:pt>
    <dgm:pt modelId="{E4BC6465-F083-42AB-94D0-4AA45312E91A}">
      <dgm:prSet custT="1"/>
      <dgm:spPr/>
      <dgm:t>
        <a:bodyPr/>
        <a:lstStyle/>
        <a:p>
          <a:r>
            <a:rPr lang="en-US" sz="1800" b="1" dirty="0" smtClean="0">
              <a:solidFill>
                <a:srgbClr val="FFFFFF"/>
              </a:solidFill>
              <a:latin typeface="Arial" panose="020B0604020202020204" pitchFamily="34" charset="0"/>
              <a:cs typeface="Arial" panose="020B0604020202020204" pitchFamily="34" charset="0"/>
            </a:rPr>
            <a:t>Internally converts all Hibernate queries to S</a:t>
          </a:r>
          <a:r>
            <a:rPr lang="en-US" sz="1800" b="1" dirty="0" smtClean="0">
              <a:solidFill>
                <a:srgbClr val="FF0000"/>
              </a:solidFill>
              <a:latin typeface="Arial" panose="020B0604020202020204" pitchFamily="34" charset="0"/>
              <a:cs typeface="Arial" panose="020B0604020202020204" pitchFamily="34" charset="0"/>
            </a:rPr>
            <a:t>Q</a:t>
          </a:r>
          <a:r>
            <a:rPr lang="en-US" sz="1800" b="1" dirty="0" smtClean="0">
              <a:solidFill>
                <a:srgbClr val="FFFFFF"/>
              </a:solidFill>
              <a:latin typeface="Arial" panose="020B0604020202020204" pitchFamily="34" charset="0"/>
              <a:cs typeface="Arial" panose="020B0604020202020204" pitchFamily="34" charset="0"/>
            </a:rPr>
            <a:t>L queries</a:t>
          </a:r>
          <a:endParaRPr lang="en-GB" sz="1800" b="1" dirty="0">
            <a:solidFill>
              <a:srgbClr val="FFFFFF"/>
            </a:solidFill>
            <a:latin typeface="Arial" panose="020B0604020202020204" pitchFamily="34" charset="0"/>
            <a:cs typeface="Arial" panose="020B0604020202020204" pitchFamily="34" charset="0"/>
          </a:endParaRPr>
        </a:p>
      </dgm:t>
    </dgm:pt>
    <dgm:pt modelId="{D123FE1B-076C-4840-BBDA-ED2FC3409A66}" type="parTrans" cxnId="{62DCABB6-AF56-40B4-8B6C-F2577EAA637D}">
      <dgm:prSet/>
      <dgm:spPr/>
      <dgm:t>
        <a:bodyPr/>
        <a:lstStyle/>
        <a:p>
          <a:endParaRPr lang="en-GB"/>
        </a:p>
      </dgm:t>
    </dgm:pt>
    <dgm:pt modelId="{E1EAE7A0-EE81-4037-815F-CFA2F68E1481}" type="sibTrans" cxnId="{62DCABB6-AF56-40B4-8B6C-F2577EAA637D}">
      <dgm:prSet/>
      <dgm:spPr/>
      <dgm:t>
        <a:bodyPr/>
        <a:lstStyle/>
        <a:p>
          <a:endParaRPr lang="en-GB"/>
        </a:p>
      </dgm:t>
    </dgm:pt>
    <dgm:pt modelId="{226291E4-ACC6-4FCE-B940-7CCC7A50E333}" type="pres">
      <dgm:prSet presAssocID="{CDD2F7B5-CA65-43BC-8ED8-8647FE6DA1D2}" presName="linear" presStyleCnt="0">
        <dgm:presLayoutVars>
          <dgm:animLvl val="lvl"/>
          <dgm:resizeHandles val="exact"/>
        </dgm:presLayoutVars>
      </dgm:prSet>
      <dgm:spPr/>
      <dgm:t>
        <a:bodyPr/>
        <a:lstStyle/>
        <a:p>
          <a:endParaRPr lang="en-GB"/>
        </a:p>
      </dgm:t>
    </dgm:pt>
    <dgm:pt modelId="{23CA2327-1794-4B0B-8794-1D0DA7280E61}" type="pres">
      <dgm:prSet presAssocID="{39739837-FFEF-45A2-BFBD-871AF105E99F}" presName="parentText" presStyleLbl="node1" presStyleIdx="0" presStyleCnt="5" custScaleX="133100" custScaleY="111678" custLinFactY="-114851" custLinFactNeighborY="-200000">
        <dgm:presLayoutVars>
          <dgm:chMax val="0"/>
          <dgm:bulletEnabled val="1"/>
        </dgm:presLayoutVars>
      </dgm:prSet>
      <dgm:spPr/>
      <dgm:t>
        <a:bodyPr/>
        <a:lstStyle/>
        <a:p>
          <a:endParaRPr lang="en-GB"/>
        </a:p>
      </dgm:t>
    </dgm:pt>
    <dgm:pt modelId="{D4876F21-AD4D-428A-AFF3-2FFA2A4808C5}" type="pres">
      <dgm:prSet presAssocID="{92B86364-A3FB-4B3A-B98A-2F36FA279265}" presName="spacer" presStyleCnt="0"/>
      <dgm:spPr/>
    </dgm:pt>
    <dgm:pt modelId="{1130CED7-3037-48BD-8E1D-EA67127280A9}" type="pres">
      <dgm:prSet presAssocID="{16E47607-F765-4DBA-88D8-9A3DB3F5A2AE}" presName="parentText" presStyleLbl="node1" presStyleIdx="1" presStyleCnt="5" custLinFactY="-67897" custLinFactNeighborY="-100000">
        <dgm:presLayoutVars>
          <dgm:chMax val="0"/>
          <dgm:bulletEnabled val="1"/>
        </dgm:presLayoutVars>
      </dgm:prSet>
      <dgm:spPr/>
      <dgm:t>
        <a:bodyPr/>
        <a:lstStyle/>
        <a:p>
          <a:endParaRPr lang="en-GB"/>
        </a:p>
      </dgm:t>
    </dgm:pt>
    <dgm:pt modelId="{CC040045-F7BC-4A14-AC30-0D347319D414}" type="pres">
      <dgm:prSet presAssocID="{AEAF641D-FE58-406F-AE68-014DA82BFB11}" presName="spacer" presStyleCnt="0"/>
      <dgm:spPr/>
    </dgm:pt>
    <dgm:pt modelId="{417525A0-C0B3-4B07-BAED-72C67340D8A4}" type="pres">
      <dgm:prSet presAssocID="{90480FEF-8579-42BF-9B07-44267F1CBDBD}" presName="parentText" presStyleLbl="node1" presStyleIdx="2" presStyleCnt="5" custLinFactNeighborY="-7321">
        <dgm:presLayoutVars>
          <dgm:chMax val="0"/>
          <dgm:bulletEnabled val="1"/>
        </dgm:presLayoutVars>
      </dgm:prSet>
      <dgm:spPr/>
      <dgm:t>
        <a:bodyPr/>
        <a:lstStyle/>
        <a:p>
          <a:endParaRPr lang="en-GB"/>
        </a:p>
      </dgm:t>
    </dgm:pt>
    <dgm:pt modelId="{CB237311-DEEC-4A26-AE92-02683F0A4A97}" type="pres">
      <dgm:prSet presAssocID="{90480FEF-8579-42BF-9B07-44267F1CBDBD}" presName="childText" presStyleLbl="revTx" presStyleIdx="0" presStyleCnt="1" custScaleX="90909" custLinFactNeighborY="-4617">
        <dgm:presLayoutVars>
          <dgm:bulletEnabled val="1"/>
        </dgm:presLayoutVars>
      </dgm:prSet>
      <dgm:spPr/>
      <dgm:t>
        <a:bodyPr/>
        <a:lstStyle/>
        <a:p>
          <a:endParaRPr lang="en-GB"/>
        </a:p>
      </dgm:t>
    </dgm:pt>
    <dgm:pt modelId="{4F8D210A-C144-40F5-B069-8EE270890895}" type="pres">
      <dgm:prSet presAssocID="{3C313522-45BC-4630-922A-3618FA29A920}" presName="parentText" presStyleLbl="node1" presStyleIdx="3" presStyleCnt="5" custLinFactY="17273" custLinFactNeighborY="100000">
        <dgm:presLayoutVars>
          <dgm:chMax val="0"/>
          <dgm:bulletEnabled val="1"/>
        </dgm:presLayoutVars>
      </dgm:prSet>
      <dgm:spPr/>
      <dgm:t>
        <a:bodyPr/>
        <a:lstStyle/>
        <a:p>
          <a:endParaRPr lang="en-GB"/>
        </a:p>
      </dgm:t>
    </dgm:pt>
    <dgm:pt modelId="{4F62BFE9-AF9F-4699-BDCF-2EF53292D9A6}" type="pres">
      <dgm:prSet presAssocID="{900BFA29-B80F-4505-B81C-2F2CD7FE4B92}" presName="spacer" presStyleCnt="0"/>
      <dgm:spPr/>
    </dgm:pt>
    <dgm:pt modelId="{F8602FBE-77E3-4BCF-AEF6-9DDEEBFB0FBC}" type="pres">
      <dgm:prSet presAssocID="{E4BC6465-F083-42AB-94D0-4AA45312E91A}" presName="parentText" presStyleLbl="node1" presStyleIdx="4" presStyleCnt="5" custLinFactY="59051" custLinFactNeighborY="100000">
        <dgm:presLayoutVars>
          <dgm:chMax val="0"/>
          <dgm:bulletEnabled val="1"/>
        </dgm:presLayoutVars>
      </dgm:prSet>
      <dgm:spPr/>
      <dgm:t>
        <a:bodyPr/>
        <a:lstStyle/>
        <a:p>
          <a:endParaRPr lang="en-GB"/>
        </a:p>
      </dgm:t>
    </dgm:pt>
  </dgm:ptLst>
  <dgm:cxnLst>
    <dgm:cxn modelId="{B0E17104-75E3-4D2C-8A21-EC3D763188BB}" type="presOf" srcId="{164FC1DB-50E3-4084-8BA5-B10E96294D58}" destId="{CB237311-DEEC-4A26-AE92-02683F0A4A97}" srcOrd="0" destOrd="1" presId="urn:microsoft.com/office/officeart/2005/8/layout/vList2"/>
    <dgm:cxn modelId="{88C1690E-9C41-40BE-86C9-AC722D2E69CB}" type="presOf" srcId="{CDEC30F4-5822-4797-A20E-122D3CE5B463}" destId="{CB237311-DEEC-4A26-AE92-02683F0A4A97}" srcOrd="0" destOrd="3" presId="urn:microsoft.com/office/officeart/2005/8/layout/vList2"/>
    <dgm:cxn modelId="{521B7B19-D652-4C1E-8831-4E57F122424F}" type="presOf" srcId="{A40FF63D-2B2B-4771-9399-0FAE2A535EC9}" destId="{CB237311-DEEC-4A26-AE92-02683F0A4A97}" srcOrd="0" destOrd="4" presId="urn:microsoft.com/office/officeart/2005/8/layout/vList2"/>
    <dgm:cxn modelId="{878D178A-6147-45F4-BED9-FF586967A277}" type="presOf" srcId="{9F6FC177-A7E0-4B53-9F76-DE11529A5088}" destId="{CB237311-DEEC-4A26-AE92-02683F0A4A97}" srcOrd="0" destOrd="2" presId="urn:microsoft.com/office/officeart/2005/8/layout/vList2"/>
    <dgm:cxn modelId="{25639AAE-9A11-4EF6-AEC6-F8821E744363}" type="presOf" srcId="{39739837-FFEF-45A2-BFBD-871AF105E99F}" destId="{23CA2327-1794-4B0B-8794-1D0DA7280E61}" srcOrd="0" destOrd="0" presId="urn:microsoft.com/office/officeart/2005/8/layout/vList2"/>
    <dgm:cxn modelId="{126582E3-D28F-48E9-B132-C3CD2051E010}" srcId="{90480FEF-8579-42BF-9B07-44267F1CBDBD}" destId="{A40FF63D-2B2B-4771-9399-0FAE2A535EC9}" srcOrd="4" destOrd="0" parTransId="{721AA330-B460-4B4F-9564-D2F3DD7CDE72}" sibTransId="{52B6CB3B-1E61-4EB0-95A7-CDD89249B887}"/>
    <dgm:cxn modelId="{D6E2D2D1-95B4-4C5E-90D6-47465C100BEB}" srcId="{90480FEF-8579-42BF-9B07-44267F1CBDBD}" destId="{164FC1DB-50E3-4084-8BA5-B10E96294D58}" srcOrd="1" destOrd="0" parTransId="{0C2270E0-C6B9-4035-BF8E-3F422A2F15AA}" sibTransId="{88994842-7CFB-4632-9C21-FEB284791A5E}"/>
    <dgm:cxn modelId="{F45442D5-7211-4A51-955B-B6790604908F}" type="presOf" srcId="{16E47607-F765-4DBA-88D8-9A3DB3F5A2AE}" destId="{1130CED7-3037-48BD-8E1D-EA67127280A9}" srcOrd="0" destOrd="0" presId="urn:microsoft.com/office/officeart/2005/8/layout/vList2"/>
    <dgm:cxn modelId="{120B01F5-680B-4613-8977-A4261D329431}" srcId="{CDD2F7B5-CA65-43BC-8ED8-8647FE6DA1D2}" destId="{3C313522-45BC-4630-922A-3618FA29A920}" srcOrd="3" destOrd="0" parTransId="{9B062C7F-BE42-42A7-819B-E314227770AD}" sibTransId="{900BFA29-B80F-4505-B81C-2F2CD7FE4B92}"/>
    <dgm:cxn modelId="{FB5CE761-23D8-4E99-AE59-58048C8761A7}" type="presOf" srcId="{E4BC6465-F083-42AB-94D0-4AA45312E91A}" destId="{F8602FBE-77E3-4BCF-AEF6-9DDEEBFB0FBC}" srcOrd="0" destOrd="0" presId="urn:microsoft.com/office/officeart/2005/8/layout/vList2"/>
    <dgm:cxn modelId="{28C8456D-970D-446B-BC54-5D24DAE6E304}" type="presOf" srcId="{CDD2F7B5-CA65-43BC-8ED8-8647FE6DA1D2}" destId="{226291E4-ACC6-4FCE-B940-7CCC7A50E333}" srcOrd="0" destOrd="0" presId="urn:microsoft.com/office/officeart/2005/8/layout/vList2"/>
    <dgm:cxn modelId="{FC6D4A1E-DDF1-44D5-818A-65EEA57D1782}" srcId="{CDD2F7B5-CA65-43BC-8ED8-8647FE6DA1D2}" destId="{16E47607-F765-4DBA-88D8-9A3DB3F5A2AE}" srcOrd="1" destOrd="0" parTransId="{8DAD0055-E8A8-469E-96A6-1016E273A471}" sibTransId="{AEAF641D-FE58-406F-AE68-014DA82BFB11}"/>
    <dgm:cxn modelId="{8B931196-F789-4743-8564-A706857781C7}" srcId="{90480FEF-8579-42BF-9B07-44267F1CBDBD}" destId="{34892471-4C94-4E38-8A98-3CAAF065CFA9}" srcOrd="0" destOrd="0" parTransId="{8174D553-21BF-46CB-A786-824EFEBE34C7}" sibTransId="{11830EBF-6D15-44D0-8CE3-7B0D109EF550}"/>
    <dgm:cxn modelId="{62DCABB6-AF56-40B4-8B6C-F2577EAA637D}" srcId="{CDD2F7B5-CA65-43BC-8ED8-8647FE6DA1D2}" destId="{E4BC6465-F083-42AB-94D0-4AA45312E91A}" srcOrd="4" destOrd="0" parTransId="{D123FE1B-076C-4840-BBDA-ED2FC3409A66}" sibTransId="{E1EAE7A0-EE81-4037-815F-CFA2F68E1481}"/>
    <dgm:cxn modelId="{A842414B-10EF-42F6-A403-D6EB73548802}" srcId="{CDD2F7B5-CA65-43BC-8ED8-8647FE6DA1D2}" destId="{90480FEF-8579-42BF-9B07-44267F1CBDBD}" srcOrd="2" destOrd="0" parTransId="{505B9DF1-B69D-47B7-877B-B7E9E7DBD60C}" sibTransId="{931B3626-D271-4657-88F6-FB2B4C68AF67}"/>
    <dgm:cxn modelId="{F24D772D-D463-45B4-A61C-776217AFE8FB}" type="presOf" srcId="{34892471-4C94-4E38-8A98-3CAAF065CFA9}" destId="{CB237311-DEEC-4A26-AE92-02683F0A4A97}" srcOrd="0" destOrd="0" presId="urn:microsoft.com/office/officeart/2005/8/layout/vList2"/>
    <dgm:cxn modelId="{5BA9A8F5-CC8A-4480-AD0E-F3E80D5751F6}" srcId="{CDD2F7B5-CA65-43BC-8ED8-8647FE6DA1D2}" destId="{39739837-FFEF-45A2-BFBD-871AF105E99F}" srcOrd="0" destOrd="0" parTransId="{516E8C0F-43DE-4E68-9BCE-6CC1B5365BAE}" sibTransId="{92B86364-A3FB-4B3A-B98A-2F36FA279265}"/>
    <dgm:cxn modelId="{0681E23B-9A3E-45B8-BC16-89F6555D45CC}" type="presOf" srcId="{3C313522-45BC-4630-922A-3618FA29A920}" destId="{4F8D210A-C144-40F5-B069-8EE270890895}" srcOrd="0" destOrd="0" presId="urn:microsoft.com/office/officeart/2005/8/layout/vList2"/>
    <dgm:cxn modelId="{1CAC77F2-2164-4FD4-A48C-97F24F390D3D}" srcId="{90480FEF-8579-42BF-9B07-44267F1CBDBD}" destId="{9F6FC177-A7E0-4B53-9F76-DE11529A5088}" srcOrd="2" destOrd="0" parTransId="{E351F7E2-E2C1-41A2-8A62-183514E7565C}" sibTransId="{7DDC93EB-97B3-45D8-B974-1B7795940E5A}"/>
    <dgm:cxn modelId="{8624C777-ACA0-4144-A4CF-BFCFD321B6B2}" type="presOf" srcId="{90480FEF-8579-42BF-9B07-44267F1CBDBD}" destId="{417525A0-C0B3-4B07-BAED-72C67340D8A4}" srcOrd="0" destOrd="0" presId="urn:microsoft.com/office/officeart/2005/8/layout/vList2"/>
    <dgm:cxn modelId="{0DBA9601-715F-4C63-AEFA-C3E824E4A693}" srcId="{90480FEF-8579-42BF-9B07-44267F1CBDBD}" destId="{CDEC30F4-5822-4797-A20E-122D3CE5B463}" srcOrd="3" destOrd="0" parTransId="{A5E1666C-5AC3-41CC-ABD5-3E253C42196E}" sibTransId="{D78E21F0-614F-4A5F-9ACA-06AB3F65A621}"/>
    <dgm:cxn modelId="{5DAFC75A-C8CE-4912-B0B4-E2A3E0743281}" type="presParOf" srcId="{226291E4-ACC6-4FCE-B940-7CCC7A50E333}" destId="{23CA2327-1794-4B0B-8794-1D0DA7280E61}" srcOrd="0" destOrd="0" presId="urn:microsoft.com/office/officeart/2005/8/layout/vList2"/>
    <dgm:cxn modelId="{EEA74797-3666-44BF-8A96-8C9CB8B5B4EB}" type="presParOf" srcId="{226291E4-ACC6-4FCE-B940-7CCC7A50E333}" destId="{D4876F21-AD4D-428A-AFF3-2FFA2A4808C5}" srcOrd="1" destOrd="0" presId="urn:microsoft.com/office/officeart/2005/8/layout/vList2"/>
    <dgm:cxn modelId="{9EE15BBF-43DF-4764-A39C-EB0C723CDC2D}" type="presParOf" srcId="{226291E4-ACC6-4FCE-B940-7CCC7A50E333}" destId="{1130CED7-3037-48BD-8E1D-EA67127280A9}" srcOrd="2" destOrd="0" presId="urn:microsoft.com/office/officeart/2005/8/layout/vList2"/>
    <dgm:cxn modelId="{888A5768-F122-4B75-92EC-0CC25C957707}" type="presParOf" srcId="{226291E4-ACC6-4FCE-B940-7CCC7A50E333}" destId="{CC040045-F7BC-4A14-AC30-0D347319D414}" srcOrd="3" destOrd="0" presId="urn:microsoft.com/office/officeart/2005/8/layout/vList2"/>
    <dgm:cxn modelId="{83191B6E-8219-4643-9CA6-CAF6D7F90F46}" type="presParOf" srcId="{226291E4-ACC6-4FCE-B940-7CCC7A50E333}" destId="{417525A0-C0B3-4B07-BAED-72C67340D8A4}" srcOrd="4" destOrd="0" presId="urn:microsoft.com/office/officeart/2005/8/layout/vList2"/>
    <dgm:cxn modelId="{CE73B8AF-3323-40CC-B139-ED98F55E6795}" type="presParOf" srcId="{226291E4-ACC6-4FCE-B940-7CCC7A50E333}" destId="{CB237311-DEEC-4A26-AE92-02683F0A4A97}" srcOrd="5" destOrd="0" presId="urn:microsoft.com/office/officeart/2005/8/layout/vList2"/>
    <dgm:cxn modelId="{9BB90017-3317-4F58-B24C-694000594F98}" type="presParOf" srcId="{226291E4-ACC6-4FCE-B940-7CCC7A50E333}" destId="{4F8D210A-C144-40F5-B069-8EE270890895}" srcOrd="6" destOrd="0" presId="urn:microsoft.com/office/officeart/2005/8/layout/vList2"/>
    <dgm:cxn modelId="{A8C21D9E-79E3-4944-BCF1-CA59A864935C}" type="presParOf" srcId="{226291E4-ACC6-4FCE-B940-7CCC7A50E333}" destId="{4F62BFE9-AF9F-4699-BDCF-2EF53292D9A6}" srcOrd="7" destOrd="0" presId="urn:microsoft.com/office/officeart/2005/8/layout/vList2"/>
    <dgm:cxn modelId="{93E859F6-61A5-467D-BE13-18365A25A0D1}" type="presParOf" srcId="{226291E4-ACC6-4FCE-B940-7CCC7A50E333}" destId="{F8602FBE-77E3-4BCF-AEF6-9DDEEBFB0FBC}" srcOrd="8"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1416DD7C-FF43-41C5-AFD8-2D5109864CA3}" type="doc">
      <dgm:prSet loTypeId="urn:microsoft.com/office/officeart/2005/8/layout/chevron2" loCatId="process" qsTypeId="urn:microsoft.com/office/officeart/2005/8/quickstyle/simple1" qsCatId="simple" csTypeId="urn:microsoft.com/office/officeart/2005/8/colors/accent1_1" csCatId="accent1" phldr="1"/>
      <dgm:spPr/>
      <dgm:t>
        <a:bodyPr/>
        <a:lstStyle/>
        <a:p>
          <a:endParaRPr lang="en-GB"/>
        </a:p>
      </dgm:t>
    </dgm:pt>
    <dgm:pt modelId="{6CA06E57-6824-49AF-BC22-B690DCDA9A09}">
      <dgm:prSet phldrT="[Text]" custT="1"/>
      <dgm:spPr/>
      <dgm:t>
        <a:bodyPr anchor="b"/>
        <a:lstStyle/>
        <a:p>
          <a:r>
            <a:rPr lang="en-US" sz="1800" b="0" dirty="0" smtClean="0">
              <a:latin typeface="Arial" panose="020B0604020202020204" pitchFamily="34" charset="0"/>
              <a:cs typeface="Arial" panose="020B0604020202020204" pitchFamily="34" charset="0"/>
            </a:rPr>
            <a:t>1.</a:t>
          </a:r>
          <a:endParaRPr lang="en-GB" sz="1800" b="0" dirty="0">
            <a:latin typeface="Arial" panose="020B0604020202020204" pitchFamily="34" charset="0"/>
            <a:cs typeface="Arial" panose="020B0604020202020204" pitchFamily="34" charset="0"/>
          </a:endParaRPr>
        </a:p>
      </dgm:t>
    </dgm:pt>
    <dgm:pt modelId="{12781F07-1DBE-4187-A5AB-C8387062800A}" type="parTrans" cxnId="{C5904889-609A-4FC8-9D0A-F9083A55149F}">
      <dgm:prSet/>
      <dgm:spPr/>
      <dgm:t>
        <a:bodyPr/>
        <a:lstStyle/>
        <a:p>
          <a:endParaRPr lang="en-GB" sz="1800">
            <a:latin typeface="Arial" panose="020B0604020202020204" pitchFamily="34" charset="0"/>
            <a:cs typeface="Arial" panose="020B0604020202020204" pitchFamily="34" charset="0"/>
          </a:endParaRPr>
        </a:p>
      </dgm:t>
    </dgm:pt>
    <dgm:pt modelId="{33808CA3-A67C-468F-AF2F-7E7995771E95}" type="sibTrans" cxnId="{C5904889-609A-4FC8-9D0A-F9083A55149F}">
      <dgm:prSet/>
      <dgm:spPr/>
      <dgm:t>
        <a:bodyPr/>
        <a:lstStyle/>
        <a:p>
          <a:endParaRPr lang="en-GB" sz="1800">
            <a:latin typeface="Arial" panose="020B0604020202020204" pitchFamily="34" charset="0"/>
            <a:cs typeface="Arial" panose="020B0604020202020204" pitchFamily="34" charset="0"/>
          </a:endParaRPr>
        </a:p>
      </dgm:t>
    </dgm:pt>
    <dgm:pt modelId="{7471838A-9A1E-4A9A-836F-247B449DA1C8}">
      <dgm:prSet phldrT="[Text]" custT="1"/>
      <dgm:spPr/>
      <dgm:t>
        <a:bodyPr/>
        <a:lstStyle/>
        <a:p>
          <a:r>
            <a:rPr lang="en-US" sz="1800" dirty="0" smtClean="0">
              <a:latin typeface="Arial" panose="020B0604020202020204" pitchFamily="34" charset="0"/>
              <a:cs typeface="Arial" panose="020B0604020202020204" pitchFamily="34" charset="0"/>
            </a:rPr>
            <a:t>Preparing the database </a:t>
          </a:r>
          <a:endParaRPr lang="en-GB" sz="1800" b="0" dirty="0">
            <a:latin typeface="Arial" panose="020B0604020202020204" pitchFamily="34" charset="0"/>
            <a:cs typeface="Arial" panose="020B0604020202020204" pitchFamily="34" charset="0"/>
          </a:endParaRPr>
        </a:p>
      </dgm:t>
    </dgm:pt>
    <dgm:pt modelId="{E36F4723-0E13-4F16-877E-F88FF1449344}" type="parTrans" cxnId="{1011BE80-C6ED-481B-86B6-63752254B323}">
      <dgm:prSet/>
      <dgm:spPr/>
      <dgm:t>
        <a:bodyPr/>
        <a:lstStyle/>
        <a:p>
          <a:endParaRPr lang="en-GB" sz="1800">
            <a:latin typeface="Arial" panose="020B0604020202020204" pitchFamily="34" charset="0"/>
            <a:cs typeface="Arial" panose="020B0604020202020204" pitchFamily="34" charset="0"/>
          </a:endParaRPr>
        </a:p>
      </dgm:t>
    </dgm:pt>
    <dgm:pt modelId="{6B1765B6-8D17-424B-BC31-AE4CD86DCDF6}" type="sibTrans" cxnId="{1011BE80-C6ED-481B-86B6-63752254B323}">
      <dgm:prSet/>
      <dgm:spPr/>
      <dgm:t>
        <a:bodyPr/>
        <a:lstStyle/>
        <a:p>
          <a:endParaRPr lang="en-GB" sz="1800">
            <a:latin typeface="Arial" panose="020B0604020202020204" pitchFamily="34" charset="0"/>
            <a:cs typeface="Arial" panose="020B0604020202020204" pitchFamily="34" charset="0"/>
          </a:endParaRPr>
        </a:p>
      </dgm:t>
    </dgm:pt>
    <dgm:pt modelId="{B974F27B-0247-4DCA-B7CE-C656D9801578}">
      <dgm:prSet phldrT="[Text]" custT="1"/>
      <dgm:spPr/>
      <dgm:t>
        <a:bodyPr anchor="b"/>
        <a:lstStyle/>
        <a:p>
          <a:r>
            <a:rPr lang="en-US" sz="1800" b="0" dirty="0" smtClean="0">
              <a:latin typeface="Arial" panose="020B0604020202020204" pitchFamily="34" charset="0"/>
              <a:cs typeface="Arial" panose="020B0604020202020204" pitchFamily="34" charset="0"/>
            </a:rPr>
            <a:t>2.</a:t>
          </a:r>
          <a:endParaRPr lang="en-GB" sz="1800" b="0" dirty="0">
            <a:latin typeface="Arial" panose="020B0604020202020204" pitchFamily="34" charset="0"/>
            <a:cs typeface="Arial" panose="020B0604020202020204" pitchFamily="34" charset="0"/>
          </a:endParaRPr>
        </a:p>
      </dgm:t>
    </dgm:pt>
    <dgm:pt modelId="{CB3BFD2F-C143-456E-853D-1546C404F4C2}" type="parTrans" cxnId="{6FA03A0F-F976-416E-96EC-E27277439560}">
      <dgm:prSet/>
      <dgm:spPr/>
      <dgm:t>
        <a:bodyPr/>
        <a:lstStyle/>
        <a:p>
          <a:endParaRPr lang="en-GB" sz="1800">
            <a:latin typeface="Arial" panose="020B0604020202020204" pitchFamily="34" charset="0"/>
            <a:cs typeface="Arial" panose="020B0604020202020204" pitchFamily="34" charset="0"/>
          </a:endParaRPr>
        </a:p>
      </dgm:t>
    </dgm:pt>
    <dgm:pt modelId="{DCBBD395-641E-42AF-916D-31A3DDC527D8}" type="sibTrans" cxnId="{6FA03A0F-F976-416E-96EC-E27277439560}">
      <dgm:prSet/>
      <dgm:spPr/>
      <dgm:t>
        <a:bodyPr/>
        <a:lstStyle/>
        <a:p>
          <a:endParaRPr lang="en-GB" sz="1800">
            <a:latin typeface="Arial" panose="020B0604020202020204" pitchFamily="34" charset="0"/>
            <a:cs typeface="Arial" panose="020B0604020202020204" pitchFamily="34" charset="0"/>
          </a:endParaRPr>
        </a:p>
      </dgm:t>
    </dgm:pt>
    <dgm:pt modelId="{B9120316-488E-428C-9C02-256C01E7D46C}">
      <dgm:prSet phldrT="[Text]" custT="1"/>
      <dgm:spPr/>
      <dgm:t>
        <a:bodyPr/>
        <a:lstStyle/>
        <a:p>
          <a:r>
            <a:rPr lang="en-US" sz="1800" dirty="0" smtClean="0">
              <a:latin typeface="Arial" panose="020B0604020202020204" pitchFamily="34" charset="0"/>
              <a:cs typeface="Arial" panose="020B0604020202020204" pitchFamily="34" charset="0"/>
            </a:rPr>
            <a:t>Creating persistent Java objects </a:t>
          </a:r>
          <a:endParaRPr lang="en-GB" sz="1800" b="0" dirty="0">
            <a:latin typeface="Arial" panose="020B0604020202020204" pitchFamily="34" charset="0"/>
            <a:cs typeface="Arial" panose="020B0604020202020204" pitchFamily="34" charset="0"/>
          </a:endParaRPr>
        </a:p>
      </dgm:t>
    </dgm:pt>
    <dgm:pt modelId="{E278519D-DB93-4BBB-9F86-4C660E5FC912}" type="parTrans" cxnId="{C01B70EF-3003-4A18-99FF-D13FA63F40FE}">
      <dgm:prSet/>
      <dgm:spPr/>
      <dgm:t>
        <a:bodyPr/>
        <a:lstStyle/>
        <a:p>
          <a:endParaRPr lang="en-GB" sz="1800">
            <a:latin typeface="Arial" panose="020B0604020202020204" pitchFamily="34" charset="0"/>
            <a:cs typeface="Arial" panose="020B0604020202020204" pitchFamily="34" charset="0"/>
          </a:endParaRPr>
        </a:p>
      </dgm:t>
    </dgm:pt>
    <dgm:pt modelId="{CE73D2E9-44D7-4639-8006-80B877E6B94E}" type="sibTrans" cxnId="{C01B70EF-3003-4A18-99FF-D13FA63F40FE}">
      <dgm:prSet/>
      <dgm:spPr/>
      <dgm:t>
        <a:bodyPr/>
        <a:lstStyle/>
        <a:p>
          <a:endParaRPr lang="en-GB" sz="1800">
            <a:latin typeface="Arial" panose="020B0604020202020204" pitchFamily="34" charset="0"/>
            <a:cs typeface="Arial" panose="020B0604020202020204" pitchFamily="34" charset="0"/>
          </a:endParaRPr>
        </a:p>
      </dgm:t>
    </dgm:pt>
    <dgm:pt modelId="{AB856E4B-FF98-42BD-9B89-DD08734910E5}">
      <dgm:prSet phldrT="[Text]" custT="1"/>
      <dgm:spPr/>
      <dgm:t>
        <a:bodyPr anchor="b"/>
        <a:lstStyle/>
        <a:p>
          <a:r>
            <a:rPr lang="en-US" sz="1800" b="0" dirty="0" smtClean="0">
              <a:latin typeface="Arial" panose="020B0604020202020204" pitchFamily="34" charset="0"/>
              <a:cs typeface="Arial" panose="020B0604020202020204" pitchFamily="34" charset="0"/>
            </a:rPr>
            <a:t>3.</a:t>
          </a:r>
          <a:endParaRPr lang="en-GB" sz="1800" b="0" dirty="0">
            <a:latin typeface="Arial" panose="020B0604020202020204" pitchFamily="34" charset="0"/>
            <a:cs typeface="Arial" panose="020B0604020202020204" pitchFamily="34" charset="0"/>
          </a:endParaRPr>
        </a:p>
      </dgm:t>
    </dgm:pt>
    <dgm:pt modelId="{C747FFD5-4073-43E5-9673-A083840274C0}" type="parTrans" cxnId="{87835956-7401-4A26-A6D2-6EAC2324BD3F}">
      <dgm:prSet/>
      <dgm:spPr/>
      <dgm:t>
        <a:bodyPr/>
        <a:lstStyle/>
        <a:p>
          <a:endParaRPr lang="en-GB" sz="1800">
            <a:latin typeface="Arial" panose="020B0604020202020204" pitchFamily="34" charset="0"/>
            <a:cs typeface="Arial" panose="020B0604020202020204" pitchFamily="34" charset="0"/>
          </a:endParaRPr>
        </a:p>
      </dgm:t>
    </dgm:pt>
    <dgm:pt modelId="{2131C539-68AE-4A7F-8815-21B9F14415A9}" type="sibTrans" cxnId="{87835956-7401-4A26-A6D2-6EAC2324BD3F}">
      <dgm:prSet/>
      <dgm:spPr/>
      <dgm:t>
        <a:bodyPr/>
        <a:lstStyle/>
        <a:p>
          <a:endParaRPr lang="en-GB" sz="1800">
            <a:latin typeface="Arial" panose="020B0604020202020204" pitchFamily="34" charset="0"/>
            <a:cs typeface="Arial" panose="020B0604020202020204" pitchFamily="34" charset="0"/>
          </a:endParaRPr>
        </a:p>
      </dgm:t>
    </dgm:pt>
    <dgm:pt modelId="{543B3DC5-B0F0-40B1-A746-39E761E446EF}">
      <dgm:prSet phldrT="[Text]" custT="1"/>
      <dgm:spPr/>
      <dgm:t>
        <a:bodyPr/>
        <a:lstStyle/>
        <a:p>
          <a:r>
            <a:rPr lang="en-US" sz="1800" dirty="0" smtClean="0">
              <a:latin typeface="Arial" panose="020B0604020202020204" pitchFamily="34" charset="0"/>
              <a:cs typeface="Arial" panose="020B0604020202020204" pitchFamily="34" charset="0"/>
            </a:rPr>
            <a:t>Mapping POJO with persistence layer using the Hibernate mapping document</a:t>
          </a:r>
          <a:endParaRPr lang="en-GB" sz="1800" b="0" dirty="0">
            <a:latin typeface="Arial" panose="020B0604020202020204" pitchFamily="34" charset="0"/>
            <a:cs typeface="Arial" panose="020B0604020202020204" pitchFamily="34" charset="0"/>
          </a:endParaRPr>
        </a:p>
      </dgm:t>
    </dgm:pt>
    <dgm:pt modelId="{67C6FE7F-631A-4694-8009-B07E59C14AA9}" type="parTrans" cxnId="{8D9F4837-8DB1-4571-B75C-D9D9247F9347}">
      <dgm:prSet/>
      <dgm:spPr/>
      <dgm:t>
        <a:bodyPr/>
        <a:lstStyle/>
        <a:p>
          <a:endParaRPr lang="en-GB" sz="1800">
            <a:latin typeface="Arial" panose="020B0604020202020204" pitchFamily="34" charset="0"/>
            <a:cs typeface="Arial" panose="020B0604020202020204" pitchFamily="34" charset="0"/>
          </a:endParaRPr>
        </a:p>
      </dgm:t>
    </dgm:pt>
    <dgm:pt modelId="{C015022A-98FD-4F19-BA52-9FD317B9C978}" type="sibTrans" cxnId="{8D9F4837-8DB1-4571-B75C-D9D9247F9347}">
      <dgm:prSet/>
      <dgm:spPr/>
      <dgm:t>
        <a:bodyPr/>
        <a:lstStyle/>
        <a:p>
          <a:endParaRPr lang="en-GB" sz="1800">
            <a:latin typeface="Arial" panose="020B0604020202020204" pitchFamily="34" charset="0"/>
            <a:cs typeface="Arial" panose="020B0604020202020204" pitchFamily="34" charset="0"/>
          </a:endParaRPr>
        </a:p>
      </dgm:t>
    </dgm:pt>
    <dgm:pt modelId="{3B741EE0-385D-4349-B634-E113C71875AF}">
      <dgm:prSet phldrT="[Text]" custT="1"/>
      <dgm:spPr/>
      <dgm:t>
        <a:bodyPr anchor="b"/>
        <a:lstStyle/>
        <a:p>
          <a:r>
            <a:rPr lang="en-US" sz="1800" b="0" dirty="0" smtClean="0">
              <a:latin typeface="Arial" panose="020B0604020202020204" pitchFamily="34" charset="0"/>
              <a:cs typeface="Arial" panose="020B0604020202020204" pitchFamily="34" charset="0"/>
            </a:rPr>
            <a:t>4.</a:t>
          </a:r>
          <a:endParaRPr lang="en-GB" sz="1800" b="0" dirty="0">
            <a:latin typeface="Arial" panose="020B0604020202020204" pitchFamily="34" charset="0"/>
            <a:cs typeface="Arial" panose="020B0604020202020204" pitchFamily="34" charset="0"/>
          </a:endParaRPr>
        </a:p>
      </dgm:t>
    </dgm:pt>
    <dgm:pt modelId="{0A0B9796-40AF-4160-A6E8-8D6E5A6100BD}" type="parTrans" cxnId="{018C3993-63B3-4CFF-87E0-9B7A1E89FAC2}">
      <dgm:prSet/>
      <dgm:spPr/>
      <dgm:t>
        <a:bodyPr/>
        <a:lstStyle/>
        <a:p>
          <a:endParaRPr lang="en-GB" sz="1800">
            <a:latin typeface="Arial" panose="020B0604020202020204" pitchFamily="34" charset="0"/>
            <a:cs typeface="Arial" panose="020B0604020202020204" pitchFamily="34" charset="0"/>
          </a:endParaRPr>
        </a:p>
      </dgm:t>
    </dgm:pt>
    <dgm:pt modelId="{3FC91194-021F-4BFE-9ABF-2748ACC355D3}" type="sibTrans" cxnId="{018C3993-63B3-4CFF-87E0-9B7A1E89FAC2}">
      <dgm:prSet/>
      <dgm:spPr/>
      <dgm:t>
        <a:bodyPr/>
        <a:lstStyle/>
        <a:p>
          <a:endParaRPr lang="en-GB" sz="1800">
            <a:latin typeface="Arial" panose="020B0604020202020204" pitchFamily="34" charset="0"/>
            <a:cs typeface="Arial" panose="020B0604020202020204" pitchFamily="34" charset="0"/>
          </a:endParaRPr>
        </a:p>
      </dgm:t>
    </dgm:pt>
    <dgm:pt modelId="{9151C54F-5458-4193-B0D1-8FA93559797A}">
      <dgm:prSet phldrT="[Text]" custT="1"/>
      <dgm:spPr/>
      <dgm:t>
        <a:bodyPr/>
        <a:lstStyle/>
        <a:p>
          <a:r>
            <a:rPr lang="en-US" sz="1800" dirty="0" smtClean="0">
              <a:latin typeface="Arial" panose="020B0604020202020204" pitchFamily="34" charset="0"/>
              <a:cs typeface="Arial" panose="020B0604020202020204" pitchFamily="34" charset="0"/>
            </a:rPr>
            <a:t>Creating the Hibernate configuration file</a:t>
          </a:r>
          <a:endParaRPr lang="en-GB" sz="1800" b="0" dirty="0">
            <a:latin typeface="Arial" panose="020B0604020202020204" pitchFamily="34" charset="0"/>
            <a:cs typeface="Arial" panose="020B0604020202020204" pitchFamily="34" charset="0"/>
          </a:endParaRPr>
        </a:p>
      </dgm:t>
    </dgm:pt>
    <dgm:pt modelId="{6F50A9DD-1340-4D62-A6E6-20CE920196C2}" type="parTrans" cxnId="{64E7AD74-F5E4-4E37-A069-5A8E4C138BD7}">
      <dgm:prSet/>
      <dgm:spPr/>
      <dgm:t>
        <a:bodyPr/>
        <a:lstStyle/>
        <a:p>
          <a:endParaRPr lang="en-GB" sz="1800">
            <a:latin typeface="Arial" panose="020B0604020202020204" pitchFamily="34" charset="0"/>
            <a:cs typeface="Arial" panose="020B0604020202020204" pitchFamily="34" charset="0"/>
          </a:endParaRPr>
        </a:p>
      </dgm:t>
    </dgm:pt>
    <dgm:pt modelId="{E684951C-E521-44D0-B8BA-156872849210}" type="sibTrans" cxnId="{64E7AD74-F5E4-4E37-A069-5A8E4C138BD7}">
      <dgm:prSet/>
      <dgm:spPr/>
      <dgm:t>
        <a:bodyPr/>
        <a:lstStyle/>
        <a:p>
          <a:endParaRPr lang="en-GB" sz="1800">
            <a:latin typeface="Arial" panose="020B0604020202020204" pitchFamily="34" charset="0"/>
            <a:cs typeface="Arial" panose="020B0604020202020204" pitchFamily="34" charset="0"/>
          </a:endParaRPr>
        </a:p>
      </dgm:t>
    </dgm:pt>
    <dgm:pt modelId="{5722F3FB-8217-4D36-9877-710FAAD2014E}">
      <dgm:prSet phldrT="[Text]" custT="1"/>
      <dgm:spPr/>
      <dgm:t>
        <a:bodyPr anchor="b"/>
        <a:lstStyle/>
        <a:p>
          <a:r>
            <a:rPr lang="en-US" sz="1800" b="0" dirty="0" smtClean="0">
              <a:latin typeface="Arial" panose="020B0604020202020204" pitchFamily="34" charset="0"/>
              <a:cs typeface="Arial" panose="020B0604020202020204" pitchFamily="34" charset="0"/>
            </a:rPr>
            <a:t>5.</a:t>
          </a:r>
          <a:endParaRPr lang="en-GB" sz="1800" b="0" dirty="0">
            <a:latin typeface="Arial" panose="020B0604020202020204" pitchFamily="34" charset="0"/>
            <a:cs typeface="Arial" panose="020B0604020202020204" pitchFamily="34" charset="0"/>
          </a:endParaRPr>
        </a:p>
      </dgm:t>
    </dgm:pt>
    <dgm:pt modelId="{C41E6893-25F2-4D43-BDB1-679D60141B8B}" type="parTrans" cxnId="{9C877D00-6C6E-47D8-8876-EB5723331DF6}">
      <dgm:prSet/>
      <dgm:spPr/>
      <dgm:t>
        <a:bodyPr/>
        <a:lstStyle/>
        <a:p>
          <a:endParaRPr lang="en-GB" sz="1800">
            <a:latin typeface="Arial" panose="020B0604020202020204" pitchFamily="34" charset="0"/>
            <a:cs typeface="Arial" panose="020B0604020202020204" pitchFamily="34" charset="0"/>
          </a:endParaRPr>
        </a:p>
      </dgm:t>
    </dgm:pt>
    <dgm:pt modelId="{9769E799-CAAF-4419-9813-0FDB6129B976}" type="sibTrans" cxnId="{9C877D00-6C6E-47D8-8876-EB5723331DF6}">
      <dgm:prSet/>
      <dgm:spPr/>
      <dgm:t>
        <a:bodyPr/>
        <a:lstStyle/>
        <a:p>
          <a:endParaRPr lang="en-GB" sz="1800">
            <a:latin typeface="Arial" panose="020B0604020202020204" pitchFamily="34" charset="0"/>
            <a:cs typeface="Arial" panose="020B0604020202020204" pitchFamily="34" charset="0"/>
          </a:endParaRPr>
        </a:p>
      </dgm:t>
    </dgm:pt>
    <dgm:pt modelId="{52D8DBD3-7863-4C01-8694-993C01B38E85}">
      <dgm:prSet phldrT="[Text]" custT="1"/>
      <dgm:spPr/>
      <dgm:t>
        <a:bodyPr/>
        <a:lstStyle/>
        <a:p>
          <a:r>
            <a:rPr lang="en-US" sz="1800" dirty="0" smtClean="0">
              <a:latin typeface="Arial" panose="020B0604020202020204" pitchFamily="34" charset="0"/>
              <a:cs typeface="Arial" panose="020B0604020202020204" pitchFamily="34" charset="0"/>
            </a:rPr>
            <a:t>Performing mapping declaration </a:t>
          </a:r>
          <a:endParaRPr lang="en-GB" sz="1800" b="0" dirty="0">
            <a:latin typeface="Arial" panose="020B0604020202020204" pitchFamily="34" charset="0"/>
            <a:cs typeface="Arial" panose="020B0604020202020204" pitchFamily="34" charset="0"/>
          </a:endParaRPr>
        </a:p>
      </dgm:t>
    </dgm:pt>
    <dgm:pt modelId="{576D0A4F-CFE2-4C1D-943B-C338ECF694DC}" type="parTrans" cxnId="{727A7BFD-CB90-4593-89D2-9BE283B488F3}">
      <dgm:prSet/>
      <dgm:spPr/>
      <dgm:t>
        <a:bodyPr/>
        <a:lstStyle/>
        <a:p>
          <a:endParaRPr lang="en-GB" sz="1800">
            <a:latin typeface="Arial" panose="020B0604020202020204" pitchFamily="34" charset="0"/>
            <a:cs typeface="Arial" panose="020B0604020202020204" pitchFamily="34" charset="0"/>
          </a:endParaRPr>
        </a:p>
      </dgm:t>
    </dgm:pt>
    <dgm:pt modelId="{91964054-16CC-4E86-A77E-386E0D75EC4C}" type="sibTrans" cxnId="{727A7BFD-CB90-4593-89D2-9BE283B488F3}">
      <dgm:prSet/>
      <dgm:spPr/>
      <dgm:t>
        <a:bodyPr/>
        <a:lstStyle/>
        <a:p>
          <a:endParaRPr lang="en-GB" sz="1800">
            <a:latin typeface="Arial" panose="020B0604020202020204" pitchFamily="34" charset="0"/>
            <a:cs typeface="Arial" panose="020B0604020202020204" pitchFamily="34" charset="0"/>
          </a:endParaRPr>
        </a:p>
      </dgm:t>
    </dgm:pt>
    <dgm:pt modelId="{4D74A450-9156-4CF8-A93C-19B57D292AFC}" type="pres">
      <dgm:prSet presAssocID="{1416DD7C-FF43-41C5-AFD8-2D5109864CA3}" presName="linearFlow" presStyleCnt="0">
        <dgm:presLayoutVars>
          <dgm:dir/>
          <dgm:animLvl val="lvl"/>
          <dgm:resizeHandles val="exact"/>
        </dgm:presLayoutVars>
      </dgm:prSet>
      <dgm:spPr/>
      <dgm:t>
        <a:bodyPr/>
        <a:lstStyle/>
        <a:p>
          <a:endParaRPr lang="en-GB"/>
        </a:p>
      </dgm:t>
    </dgm:pt>
    <dgm:pt modelId="{A4ED6CDD-5557-4008-9EB4-7C2CF50D4DC3}" type="pres">
      <dgm:prSet presAssocID="{6CA06E57-6824-49AF-BC22-B690DCDA9A09}" presName="composite" presStyleCnt="0"/>
      <dgm:spPr/>
      <dgm:t>
        <a:bodyPr/>
        <a:lstStyle/>
        <a:p>
          <a:endParaRPr lang="en-GB"/>
        </a:p>
      </dgm:t>
    </dgm:pt>
    <dgm:pt modelId="{66858D2B-F39D-471D-ACCF-0E15C1A4650E}" type="pres">
      <dgm:prSet presAssocID="{6CA06E57-6824-49AF-BC22-B690DCDA9A09}" presName="parentText" presStyleLbl="alignNode1" presStyleIdx="0" presStyleCnt="5">
        <dgm:presLayoutVars>
          <dgm:chMax val="1"/>
          <dgm:bulletEnabled val="1"/>
        </dgm:presLayoutVars>
      </dgm:prSet>
      <dgm:spPr/>
      <dgm:t>
        <a:bodyPr/>
        <a:lstStyle/>
        <a:p>
          <a:endParaRPr lang="en-GB"/>
        </a:p>
      </dgm:t>
    </dgm:pt>
    <dgm:pt modelId="{5739EBE8-8B80-4ADF-B926-BEC625591B5D}" type="pres">
      <dgm:prSet presAssocID="{6CA06E57-6824-49AF-BC22-B690DCDA9A09}" presName="descendantText" presStyleLbl="alignAcc1" presStyleIdx="0" presStyleCnt="5">
        <dgm:presLayoutVars>
          <dgm:bulletEnabled val="1"/>
        </dgm:presLayoutVars>
      </dgm:prSet>
      <dgm:spPr/>
      <dgm:t>
        <a:bodyPr/>
        <a:lstStyle/>
        <a:p>
          <a:endParaRPr lang="en-GB"/>
        </a:p>
      </dgm:t>
    </dgm:pt>
    <dgm:pt modelId="{38154F5F-929A-4F60-AC99-191FFB0463A5}" type="pres">
      <dgm:prSet presAssocID="{33808CA3-A67C-468F-AF2F-7E7995771E95}" presName="sp" presStyleCnt="0"/>
      <dgm:spPr/>
      <dgm:t>
        <a:bodyPr/>
        <a:lstStyle/>
        <a:p>
          <a:endParaRPr lang="en-GB"/>
        </a:p>
      </dgm:t>
    </dgm:pt>
    <dgm:pt modelId="{14BD90EE-8BE6-414C-A7A3-828742873779}" type="pres">
      <dgm:prSet presAssocID="{B974F27B-0247-4DCA-B7CE-C656D9801578}" presName="composite" presStyleCnt="0"/>
      <dgm:spPr/>
      <dgm:t>
        <a:bodyPr/>
        <a:lstStyle/>
        <a:p>
          <a:endParaRPr lang="en-GB"/>
        </a:p>
      </dgm:t>
    </dgm:pt>
    <dgm:pt modelId="{240EA509-2C1F-42FD-B34D-6102F8647DF5}" type="pres">
      <dgm:prSet presAssocID="{B974F27B-0247-4DCA-B7CE-C656D9801578}" presName="parentText" presStyleLbl="alignNode1" presStyleIdx="1" presStyleCnt="5">
        <dgm:presLayoutVars>
          <dgm:chMax val="1"/>
          <dgm:bulletEnabled val="1"/>
        </dgm:presLayoutVars>
      </dgm:prSet>
      <dgm:spPr/>
      <dgm:t>
        <a:bodyPr/>
        <a:lstStyle/>
        <a:p>
          <a:endParaRPr lang="en-GB"/>
        </a:p>
      </dgm:t>
    </dgm:pt>
    <dgm:pt modelId="{75E4AF13-531B-42B7-A2E5-4C736CBA64A1}" type="pres">
      <dgm:prSet presAssocID="{B974F27B-0247-4DCA-B7CE-C656D9801578}" presName="descendantText" presStyleLbl="alignAcc1" presStyleIdx="1" presStyleCnt="5">
        <dgm:presLayoutVars>
          <dgm:bulletEnabled val="1"/>
        </dgm:presLayoutVars>
      </dgm:prSet>
      <dgm:spPr/>
      <dgm:t>
        <a:bodyPr/>
        <a:lstStyle/>
        <a:p>
          <a:endParaRPr lang="en-GB"/>
        </a:p>
      </dgm:t>
    </dgm:pt>
    <dgm:pt modelId="{7F18F076-29D9-4A88-AEDA-C857C3D30FD6}" type="pres">
      <dgm:prSet presAssocID="{DCBBD395-641E-42AF-916D-31A3DDC527D8}" presName="sp" presStyleCnt="0"/>
      <dgm:spPr/>
      <dgm:t>
        <a:bodyPr/>
        <a:lstStyle/>
        <a:p>
          <a:endParaRPr lang="en-GB"/>
        </a:p>
      </dgm:t>
    </dgm:pt>
    <dgm:pt modelId="{722F49D3-88A4-44E5-8E1C-9D0FB81A18EB}" type="pres">
      <dgm:prSet presAssocID="{AB856E4B-FF98-42BD-9B89-DD08734910E5}" presName="composite" presStyleCnt="0"/>
      <dgm:spPr/>
      <dgm:t>
        <a:bodyPr/>
        <a:lstStyle/>
        <a:p>
          <a:endParaRPr lang="en-GB"/>
        </a:p>
      </dgm:t>
    </dgm:pt>
    <dgm:pt modelId="{DC9D6D6F-7D78-438C-8E01-B3230AE3F4DC}" type="pres">
      <dgm:prSet presAssocID="{AB856E4B-FF98-42BD-9B89-DD08734910E5}" presName="parentText" presStyleLbl="alignNode1" presStyleIdx="2" presStyleCnt="5">
        <dgm:presLayoutVars>
          <dgm:chMax val="1"/>
          <dgm:bulletEnabled val="1"/>
        </dgm:presLayoutVars>
      </dgm:prSet>
      <dgm:spPr/>
      <dgm:t>
        <a:bodyPr/>
        <a:lstStyle/>
        <a:p>
          <a:endParaRPr lang="en-GB"/>
        </a:p>
      </dgm:t>
    </dgm:pt>
    <dgm:pt modelId="{7A823077-B74F-4D4E-8C39-492B0D58DE46}" type="pres">
      <dgm:prSet presAssocID="{AB856E4B-FF98-42BD-9B89-DD08734910E5}" presName="descendantText" presStyleLbl="alignAcc1" presStyleIdx="2" presStyleCnt="5">
        <dgm:presLayoutVars>
          <dgm:bulletEnabled val="1"/>
        </dgm:presLayoutVars>
      </dgm:prSet>
      <dgm:spPr/>
      <dgm:t>
        <a:bodyPr/>
        <a:lstStyle/>
        <a:p>
          <a:endParaRPr lang="en-GB"/>
        </a:p>
      </dgm:t>
    </dgm:pt>
    <dgm:pt modelId="{436C2A24-B4C8-4C20-8FC5-2E3ABB5436F2}" type="pres">
      <dgm:prSet presAssocID="{2131C539-68AE-4A7F-8815-21B9F14415A9}" presName="sp" presStyleCnt="0"/>
      <dgm:spPr/>
      <dgm:t>
        <a:bodyPr/>
        <a:lstStyle/>
        <a:p>
          <a:endParaRPr lang="en-GB"/>
        </a:p>
      </dgm:t>
    </dgm:pt>
    <dgm:pt modelId="{54D73C24-DEA8-433A-A184-FB5DA84DB462}" type="pres">
      <dgm:prSet presAssocID="{3B741EE0-385D-4349-B634-E113C71875AF}" presName="composite" presStyleCnt="0"/>
      <dgm:spPr/>
      <dgm:t>
        <a:bodyPr/>
        <a:lstStyle/>
        <a:p>
          <a:endParaRPr lang="en-GB"/>
        </a:p>
      </dgm:t>
    </dgm:pt>
    <dgm:pt modelId="{991600CD-6541-4DDF-B171-3601B544DB52}" type="pres">
      <dgm:prSet presAssocID="{3B741EE0-385D-4349-B634-E113C71875AF}" presName="parentText" presStyleLbl="alignNode1" presStyleIdx="3" presStyleCnt="5">
        <dgm:presLayoutVars>
          <dgm:chMax val="1"/>
          <dgm:bulletEnabled val="1"/>
        </dgm:presLayoutVars>
      </dgm:prSet>
      <dgm:spPr/>
      <dgm:t>
        <a:bodyPr/>
        <a:lstStyle/>
        <a:p>
          <a:endParaRPr lang="en-GB"/>
        </a:p>
      </dgm:t>
    </dgm:pt>
    <dgm:pt modelId="{888C91B4-BF29-42E6-AC64-215E11B1C64A}" type="pres">
      <dgm:prSet presAssocID="{3B741EE0-385D-4349-B634-E113C71875AF}" presName="descendantText" presStyleLbl="alignAcc1" presStyleIdx="3" presStyleCnt="5">
        <dgm:presLayoutVars>
          <dgm:bulletEnabled val="1"/>
        </dgm:presLayoutVars>
      </dgm:prSet>
      <dgm:spPr/>
      <dgm:t>
        <a:bodyPr/>
        <a:lstStyle/>
        <a:p>
          <a:endParaRPr lang="en-GB"/>
        </a:p>
      </dgm:t>
    </dgm:pt>
    <dgm:pt modelId="{D65089F8-24AE-470B-A410-1A90977607AA}" type="pres">
      <dgm:prSet presAssocID="{3FC91194-021F-4BFE-9ABF-2748ACC355D3}" presName="sp" presStyleCnt="0"/>
      <dgm:spPr/>
      <dgm:t>
        <a:bodyPr/>
        <a:lstStyle/>
        <a:p>
          <a:endParaRPr lang="en-GB"/>
        </a:p>
      </dgm:t>
    </dgm:pt>
    <dgm:pt modelId="{BF072AA8-C142-4E65-99D4-65C89349D372}" type="pres">
      <dgm:prSet presAssocID="{5722F3FB-8217-4D36-9877-710FAAD2014E}" presName="composite" presStyleCnt="0"/>
      <dgm:spPr/>
      <dgm:t>
        <a:bodyPr/>
        <a:lstStyle/>
        <a:p>
          <a:endParaRPr lang="en-GB"/>
        </a:p>
      </dgm:t>
    </dgm:pt>
    <dgm:pt modelId="{9DA80C55-3E7D-4C7E-8D1A-8E122B6C2861}" type="pres">
      <dgm:prSet presAssocID="{5722F3FB-8217-4D36-9877-710FAAD2014E}" presName="parentText" presStyleLbl="alignNode1" presStyleIdx="4" presStyleCnt="5">
        <dgm:presLayoutVars>
          <dgm:chMax val="1"/>
          <dgm:bulletEnabled val="1"/>
        </dgm:presLayoutVars>
      </dgm:prSet>
      <dgm:spPr/>
      <dgm:t>
        <a:bodyPr/>
        <a:lstStyle/>
        <a:p>
          <a:endParaRPr lang="en-GB"/>
        </a:p>
      </dgm:t>
    </dgm:pt>
    <dgm:pt modelId="{378C7A20-2A8F-4D8D-9FE2-0E10F230A0F1}" type="pres">
      <dgm:prSet presAssocID="{5722F3FB-8217-4D36-9877-710FAAD2014E}" presName="descendantText" presStyleLbl="alignAcc1" presStyleIdx="4" presStyleCnt="5">
        <dgm:presLayoutVars>
          <dgm:bulletEnabled val="1"/>
        </dgm:presLayoutVars>
      </dgm:prSet>
      <dgm:spPr/>
      <dgm:t>
        <a:bodyPr/>
        <a:lstStyle/>
        <a:p>
          <a:endParaRPr lang="en-GB"/>
        </a:p>
      </dgm:t>
    </dgm:pt>
  </dgm:ptLst>
  <dgm:cxnLst>
    <dgm:cxn modelId="{A88BB36C-CA74-4D7F-8358-C515CBF1AAB2}" type="presOf" srcId="{543B3DC5-B0F0-40B1-A746-39E761E446EF}" destId="{7A823077-B74F-4D4E-8C39-492B0D58DE46}" srcOrd="0" destOrd="0" presId="urn:microsoft.com/office/officeart/2005/8/layout/chevron2"/>
    <dgm:cxn modelId="{37026C2F-8585-47C8-81C3-032DB544B3DB}" type="presOf" srcId="{1416DD7C-FF43-41C5-AFD8-2D5109864CA3}" destId="{4D74A450-9156-4CF8-A93C-19B57D292AFC}" srcOrd="0" destOrd="0" presId="urn:microsoft.com/office/officeart/2005/8/layout/chevron2"/>
    <dgm:cxn modelId="{C498974F-2E80-469C-AE90-0222F263C14E}" type="presOf" srcId="{7471838A-9A1E-4A9A-836F-247B449DA1C8}" destId="{5739EBE8-8B80-4ADF-B926-BEC625591B5D}" srcOrd="0" destOrd="0" presId="urn:microsoft.com/office/officeart/2005/8/layout/chevron2"/>
    <dgm:cxn modelId="{C01B70EF-3003-4A18-99FF-D13FA63F40FE}" srcId="{B974F27B-0247-4DCA-B7CE-C656D9801578}" destId="{B9120316-488E-428C-9C02-256C01E7D46C}" srcOrd="0" destOrd="0" parTransId="{E278519D-DB93-4BBB-9F86-4C660E5FC912}" sibTransId="{CE73D2E9-44D7-4639-8006-80B877E6B94E}"/>
    <dgm:cxn modelId="{8D9F4837-8DB1-4571-B75C-D9D9247F9347}" srcId="{AB856E4B-FF98-42BD-9B89-DD08734910E5}" destId="{543B3DC5-B0F0-40B1-A746-39E761E446EF}" srcOrd="0" destOrd="0" parTransId="{67C6FE7F-631A-4694-8009-B07E59C14AA9}" sibTransId="{C015022A-98FD-4F19-BA52-9FD317B9C978}"/>
    <dgm:cxn modelId="{018C3993-63B3-4CFF-87E0-9B7A1E89FAC2}" srcId="{1416DD7C-FF43-41C5-AFD8-2D5109864CA3}" destId="{3B741EE0-385D-4349-B634-E113C71875AF}" srcOrd="3" destOrd="0" parTransId="{0A0B9796-40AF-4160-A6E8-8D6E5A6100BD}" sibTransId="{3FC91194-021F-4BFE-9ABF-2748ACC355D3}"/>
    <dgm:cxn modelId="{727A7BFD-CB90-4593-89D2-9BE283B488F3}" srcId="{5722F3FB-8217-4D36-9877-710FAAD2014E}" destId="{52D8DBD3-7863-4C01-8694-993C01B38E85}" srcOrd="0" destOrd="0" parTransId="{576D0A4F-CFE2-4C1D-943B-C338ECF694DC}" sibTransId="{91964054-16CC-4E86-A77E-386E0D75EC4C}"/>
    <dgm:cxn modelId="{233D7B31-840A-40A8-8A38-8F9B6E892D0B}" type="presOf" srcId="{3B741EE0-385D-4349-B634-E113C71875AF}" destId="{991600CD-6541-4DDF-B171-3601B544DB52}" srcOrd="0" destOrd="0" presId="urn:microsoft.com/office/officeart/2005/8/layout/chevron2"/>
    <dgm:cxn modelId="{AA969547-3DD4-477F-A44C-AF5CD8709528}" type="presOf" srcId="{B9120316-488E-428C-9C02-256C01E7D46C}" destId="{75E4AF13-531B-42B7-A2E5-4C736CBA64A1}" srcOrd="0" destOrd="0" presId="urn:microsoft.com/office/officeart/2005/8/layout/chevron2"/>
    <dgm:cxn modelId="{692CA9B4-C33F-4F40-B8F5-C65E6678DE5E}" type="presOf" srcId="{6CA06E57-6824-49AF-BC22-B690DCDA9A09}" destId="{66858D2B-F39D-471D-ACCF-0E15C1A4650E}" srcOrd="0" destOrd="0" presId="urn:microsoft.com/office/officeart/2005/8/layout/chevron2"/>
    <dgm:cxn modelId="{A5063B7D-895F-4E6E-B3D4-8DCD1DB4B77B}" type="presOf" srcId="{AB856E4B-FF98-42BD-9B89-DD08734910E5}" destId="{DC9D6D6F-7D78-438C-8E01-B3230AE3F4DC}" srcOrd="0" destOrd="0" presId="urn:microsoft.com/office/officeart/2005/8/layout/chevron2"/>
    <dgm:cxn modelId="{9716194F-0967-4526-B403-2E0FD9014DAC}" type="presOf" srcId="{B974F27B-0247-4DCA-B7CE-C656D9801578}" destId="{240EA509-2C1F-42FD-B34D-6102F8647DF5}" srcOrd="0" destOrd="0" presId="urn:microsoft.com/office/officeart/2005/8/layout/chevron2"/>
    <dgm:cxn modelId="{C5904889-609A-4FC8-9D0A-F9083A55149F}" srcId="{1416DD7C-FF43-41C5-AFD8-2D5109864CA3}" destId="{6CA06E57-6824-49AF-BC22-B690DCDA9A09}" srcOrd="0" destOrd="0" parTransId="{12781F07-1DBE-4187-A5AB-C8387062800A}" sibTransId="{33808CA3-A67C-468F-AF2F-7E7995771E95}"/>
    <dgm:cxn modelId="{B203EC07-DF73-49EF-9D36-C4C989041D53}" type="presOf" srcId="{5722F3FB-8217-4D36-9877-710FAAD2014E}" destId="{9DA80C55-3E7D-4C7E-8D1A-8E122B6C2861}" srcOrd="0" destOrd="0" presId="urn:microsoft.com/office/officeart/2005/8/layout/chevron2"/>
    <dgm:cxn modelId="{1011BE80-C6ED-481B-86B6-63752254B323}" srcId="{6CA06E57-6824-49AF-BC22-B690DCDA9A09}" destId="{7471838A-9A1E-4A9A-836F-247B449DA1C8}" srcOrd="0" destOrd="0" parTransId="{E36F4723-0E13-4F16-877E-F88FF1449344}" sibTransId="{6B1765B6-8D17-424B-BC31-AE4CD86DCDF6}"/>
    <dgm:cxn modelId="{2190A696-9E29-4E3A-AF85-7B24DF7F40BB}" type="presOf" srcId="{9151C54F-5458-4193-B0D1-8FA93559797A}" destId="{888C91B4-BF29-42E6-AC64-215E11B1C64A}" srcOrd="0" destOrd="0" presId="urn:microsoft.com/office/officeart/2005/8/layout/chevron2"/>
    <dgm:cxn modelId="{6FA03A0F-F976-416E-96EC-E27277439560}" srcId="{1416DD7C-FF43-41C5-AFD8-2D5109864CA3}" destId="{B974F27B-0247-4DCA-B7CE-C656D9801578}" srcOrd="1" destOrd="0" parTransId="{CB3BFD2F-C143-456E-853D-1546C404F4C2}" sibTransId="{DCBBD395-641E-42AF-916D-31A3DDC527D8}"/>
    <dgm:cxn modelId="{9C877D00-6C6E-47D8-8876-EB5723331DF6}" srcId="{1416DD7C-FF43-41C5-AFD8-2D5109864CA3}" destId="{5722F3FB-8217-4D36-9877-710FAAD2014E}" srcOrd="4" destOrd="0" parTransId="{C41E6893-25F2-4D43-BDB1-679D60141B8B}" sibTransId="{9769E799-CAAF-4419-9813-0FDB6129B976}"/>
    <dgm:cxn modelId="{64E7AD74-F5E4-4E37-A069-5A8E4C138BD7}" srcId="{3B741EE0-385D-4349-B634-E113C71875AF}" destId="{9151C54F-5458-4193-B0D1-8FA93559797A}" srcOrd="0" destOrd="0" parTransId="{6F50A9DD-1340-4D62-A6E6-20CE920196C2}" sibTransId="{E684951C-E521-44D0-B8BA-156872849210}"/>
    <dgm:cxn modelId="{BCFC108B-09DB-407E-9400-05EB2B687A1F}" type="presOf" srcId="{52D8DBD3-7863-4C01-8694-993C01B38E85}" destId="{378C7A20-2A8F-4D8D-9FE2-0E10F230A0F1}" srcOrd="0" destOrd="0" presId="urn:microsoft.com/office/officeart/2005/8/layout/chevron2"/>
    <dgm:cxn modelId="{87835956-7401-4A26-A6D2-6EAC2324BD3F}" srcId="{1416DD7C-FF43-41C5-AFD8-2D5109864CA3}" destId="{AB856E4B-FF98-42BD-9B89-DD08734910E5}" srcOrd="2" destOrd="0" parTransId="{C747FFD5-4073-43E5-9673-A083840274C0}" sibTransId="{2131C539-68AE-4A7F-8815-21B9F14415A9}"/>
    <dgm:cxn modelId="{5C4FB242-7631-492A-9F79-043021CE4A0D}" type="presParOf" srcId="{4D74A450-9156-4CF8-A93C-19B57D292AFC}" destId="{A4ED6CDD-5557-4008-9EB4-7C2CF50D4DC3}" srcOrd="0" destOrd="0" presId="urn:microsoft.com/office/officeart/2005/8/layout/chevron2"/>
    <dgm:cxn modelId="{C3E6ACA1-6D2B-4819-898A-D325B9B83C4B}" type="presParOf" srcId="{A4ED6CDD-5557-4008-9EB4-7C2CF50D4DC3}" destId="{66858D2B-F39D-471D-ACCF-0E15C1A4650E}" srcOrd="0" destOrd="0" presId="urn:microsoft.com/office/officeart/2005/8/layout/chevron2"/>
    <dgm:cxn modelId="{654CC40A-9D38-4356-9053-9B9406B74B88}" type="presParOf" srcId="{A4ED6CDD-5557-4008-9EB4-7C2CF50D4DC3}" destId="{5739EBE8-8B80-4ADF-B926-BEC625591B5D}" srcOrd="1" destOrd="0" presId="urn:microsoft.com/office/officeart/2005/8/layout/chevron2"/>
    <dgm:cxn modelId="{F5439C78-FB7B-41ED-BD5B-D6124DD2CAA7}" type="presParOf" srcId="{4D74A450-9156-4CF8-A93C-19B57D292AFC}" destId="{38154F5F-929A-4F60-AC99-191FFB0463A5}" srcOrd="1" destOrd="0" presId="urn:microsoft.com/office/officeart/2005/8/layout/chevron2"/>
    <dgm:cxn modelId="{80DEA39B-B6DB-4033-9435-8E7DACE0B17D}" type="presParOf" srcId="{4D74A450-9156-4CF8-A93C-19B57D292AFC}" destId="{14BD90EE-8BE6-414C-A7A3-828742873779}" srcOrd="2" destOrd="0" presId="urn:microsoft.com/office/officeart/2005/8/layout/chevron2"/>
    <dgm:cxn modelId="{F9AF7E6B-29E2-4607-83F0-A0773593F41B}" type="presParOf" srcId="{14BD90EE-8BE6-414C-A7A3-828742873779}" destId="{240EA509-2C1F-42FD-B34D-6102F8647DF5}" srcOrd="0" destOrd="0" presId="urn:microsoft.com/office/officeart/2005/8/layout/chevron2"/>
    <dgm:cxn modelId="{C7EA4D10-E22B-48E5-8D5C-33B5F785106F}" type="presParOf" srcId="{14BD90EE-8BE6-414C-A7A3-828742873779}" destId="{75E4AF13-531B-42B7-A2E5-4C736CBA64A1}" srcOrd="1" destOrd="0" presId="urn:microsoft.com/office/officeart/2005/8/layout/chevron2"/>
    <dgm:cxn modelId="{FE6E1CD7-3A5B-455C-804B-FFE3BC589FB6}" type="presParOf" srcId="{4D74A450-9156-4CF8-A93C-19B57D292AFC}" destId="{7F18F076-29D9-4A88-AEDA-C857C3D30FD6}" srcOrd="3" destOrd="0" presId="urn:microsoft.com/office/officeart/2005/8/layout/chevron2"/>
    <dgm:cxn modelId="{761AE92F-D755-4480-B485-457AB5519532}" type="presParOf" srcId="{4D74A450-9156-4CF8-A93C-19B57D292AFC}" destId="{722F49D3-88A4-44E5-8E1C-9D0FB81A18EB}" srcOrd="4" destOrd="0" presId="urn:microsoft.com/office/officeart/2005/8/layout/chevron2"/>
    <dgm:cxn modelId="{48A91ECA-133A-4082-81CA-F439A13901FC}" type="presParOf" srcId="{722F49D3-88A4-44E5-8E1C-9D0FB81A18EB}" destId="{DC9D6D6F-7D78-438C-8E01-B3230AE3F4DC}" srcOrd="0" destOrd="0" presId="urn:microsoft.com/office/officeart/2005/8/layout/chevron2"/>
    <dgm:cxn modelId="{1D0A7764-A5BD-47E0-9000-5B5A06A3C1F0}" type="presParOf" srcId="{722F49D3-88A4-44E5-8E1C-9D0FB81A18EB}" destId="{7A823077-B74F-4D4E-8C39-492B0D58DE46}" srcOrd="1" destOrd="0" presId="urn:microsoft.com/office/officeart/2005/8/layout/chevron2"/>
    <dgm:cxn modelId="{C61C5E66-361A-4867-8590-DDE99D13BD40}" type="presParOf" srcId="{4D74A450-9156-4CF8-A93C-19B57D292AFC}" destId="{436C2A24-B4C8-4C20-8FC5-2E3ABB5436F2}" srcOrd="5" destOrd="0" presId="urn:microsoft.com/office/officeart/2005/8/layout/chevron2"/>
    <dgm:cxn modelId="{25E1C55B-CD2E-4922-AC0D-CE180C634FCB}" type="presParOf" srcId="{4D74A450-9156-4CF8-A93C-19B57D292AFC}" destId="{54D73C24-DEA8-433A-A184-FB5DA84DB462}" srcOrd="6" destOrd="0" presId="urn:microsoft.com/office/officeart/2005/8/layout/chevron2"/>
    <dgm:cxn modelId="{92EDB485-5067-4A7B-95C5-1F0BBCC4BF0D}" type="presParOf" srcId="{54D73C24-DEA8-433A-A184-FB5DA84DB462}" destId="{991600CD-6541-4DDF-B171-3601B544DB52}" srcOrd="0" destOrd="0" presId="urn:microsoft.com/office/officeart/2005/8/layout/chevron2"/>
    <dgm:cxn modelId="{782A9ECD-FA1F-4FB9-A93C-7A8F077ACE5E}" type="presParOf" srcId="{54D73C24-DEA8-433A-A184-FB5DA84DB462}" destId="{888C91B4-BF29-42E6-AC64-215E11B1C64A}" srcOrd="1" destOrd="0" presId="urn:microsoft.com/office/officeart/2005/8/layout/chevron2"/>
    <dgm:cxn modelId="{349F5BF0-7C09-4B3F-8382-F58501E89853}" type="presParOf" srcId="{4D74A450-9156-4CF8-A93C-19B57D292AFC}" destId="{D65089F8-24AE-470B-A410-1A90977607AA}" srcOrd="7" destOrd="0" presId="urn:microsoft.com/office/officeart/2005/8/layout/chevron2"/>
    <dgm:cxn modelId="{B71B6A3C-A057-4310-8251-789435F75043}" type="presParOf" srcId="{4D74A450-9156-4CF8-A93C-19B57D292AFC}" destId="{BF072AA8-C142-4E65-99D4-65C89349D372}" srcOrd="8" destOrd="0" presId="urn:microsoft.com/office/officeart/2005/8/layout/chevron2"/>
    <dgm:cxn modelId="{1DFD47C7-D7CD-4916-845C-B0773FD81653}" type="presParOf" srcId="{BF072AA8-C142-4E65-99D4-65C89349D372}" destId="{9DA80C55-3E7D-4C7E-8D1A-8E122B6C2861}" srcOrd="0" destOrd="0" presId="urn:microsoft.com/office/officeart/2005/8/layout/chevron2"/>
    <dgm:cxn modelId="{EE57DDDB-2073-4219-9022-445FFD44E1E5}" type="presParOf" srcId="{BF072AA8-C142-4E65-99D4-65C89349D372}" destId="{378C7A20-2A8F-4D8D-9FE2-0E10F230A0F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1416DD7C-FF43-41C5-AFD8-2D5109864CA3}" type="doc">
      <dgm:prSet loTypeId="urn:microsoft.com/office/officeart/2005/8/layout/chevron2" loCatId="process" qsTypeId="urn:microsoft.com/office/officeart/2005/8/quickstyle/simple1" qsCatId="simple" csTypeId="urn:microsoft.com/office/officeart/2005/8/colors/accent2_2" csCatId="accent2" phldr="1"/>
      <dgm:spPr/>
      <dgm:t>
        <a:bodyPr/>
        <a:lstStyle/>
        <a:p>
          <a:endParaRPr lang="en-GB"/>
        </a:p>
      </dgm:t>
    </dgm:pt>
    <dgm:pt modelId="{6CA06E57-6824-49AF-BC22-B690DCDA9A09}">
      <dgm:prSet phldrT="[Text]" custT="1"/>
      <dgm:spPr/>
      <dgm:t>
        <a:bodyPr anchor="b"/>
        <a:lstStyle/>
        <a:p>
          <a:r>
            <a:rPr lang="en-US" sz="1600" b="1" dirty="0" smtClean="0">
              <a:solidFill>
                <a:srgbClr val="FFFFFF"/>
              </a:solidFill>
              <a:latin typeface="Arial" panose="020B0604020202020204" pitchFamily="34" charset="0"/>
              <a:cs typeface="Arial" panose="020B0604020202020204" pitchFamily="34" charset="0"/>
            </a:rPr>
            <a:t>1.</a:t>
          </a:r>
          <a:endParaRPr lang="en-GB" sz="1600" b="1" dirty="0">
            <a:solidFill>
              <a:srgbClr val="FFFFFF"/>
            </a:solidFill>
            <a:latin typeface="Arial" panose="020B0604020202020204" pitchFamily="34" charset="0"/>
            <a:cs typeface="Arial" panose="020B0604020202020204" pitchFamily="34" charset="0"/>
          </a:endParaRPr>
        </a:p>
      </dgm:t>
    </dgm:pt>
    <dgm:pt modelId="{12781F07-1DBE-4187-A5AB-C8387062800A}" type="parTrans" cxnId="{C5904889-609A-4FC8-9D0A-F9083A55149F}">
      <dgm:prSet/>
      <dgm:spPr/>
      <dgm:t>
        <a:bodyPr/>
        <a:lstStyle/>
        <a:p>
          <a:endParaRPr lang="en-GB" sz="1600">
            <a:latin typeface="Arial" panose="020B0604020202020204" pitchFamily="34" charset="0"/>
            <a:cs typeface="Arial" panose="020B0604020202020204" pitchFamily="34" charset="0"/>
          </a:endParaRPr>
        </a:p>
      </dgm:t>
    </dgm:pt>
    <dgm:pt modelId="{33808CA3-A67C-468F-AF2F-7E7995771E95}" type="sibTrans" cxnId="{C5904889-609A-4FC8-9D0A-F9083A55149F}">
      <dgm:prSet/>
      <dgm:spPr/>
      <dgm:t>
        <a:bodyPr/>
        <a:lstStyle/>
        <a:p>
          <a:endParaRPr lang="en-GB" sz="1600">
            <a:latin typeface="Arial" panose="020B0604020202020204" pitchFamily="34" charset="0"/>
            <a:cs typeface="Arial" panose="020B0604020202020204" pitchFamily="34" charset="0"/>
          </a:endParaRPr>
        </a:p>
      </dgm:t>
    </dgm:pt>
    <dgm:pt modelId="{0D4F6017-EBC1-426D-B65B-A43FFC39F9EA}">
      <dgm:prSet custT="1"/>
      <dgm:spPr/>
      <dgm:t>
        <a:bodyPr anchor="b"/>
        <a:lstStyle/>
        <a:p>
          <a:r>
            <a:rPr lang="en-US" sz="1600" b="1" dirty="0" smtClean="0">
              <a:solidFill>
                <a:srgbClr val="FFFFFF"/>
              </a:solidFill>
              <a:latin typeface="Arial" panose="020B0604020202020204" pitchFamily="34" charset="0"/>
              <a:cs typeface="Arial" panose="020B0604020202020204" pitchFamily="34" charset="0"/>
            </a:rPr>
            <a:t>2. </a:t>
          </a:r>
        </a:p>
      </dgm:t>
    </dgm:pt>
    <dgm:pt modelId="{81C43CDB-44CF-4D81-A1DF-402FF83E4394}" type="parTrans" cxnId="{EC8F307D-74D6-4867-B586-63F1256E9F19}">
      <dgm:prSet/>
      <dgm:spPr/>
      <dgm:t>
        <a:bodyPr/>
        <a:lstStyle/>
        <a:p>
          <a:endParaRPr lang="en-GB" sz="1600">
            <a:latin typeface="Arial" panose="020B0604020202020204" pitchFamily="34" charset="0"/>
            <a:cs typeface="Arial" panose="020B0604020202020204" pitchFamily="34" charset="0"/>
          </a:endParaRPr>
        </a:p>
      </dgm:t>
    </dgm:pt>
    <dgm:pt modelId="{F6F59FF3-08F6-447A-A490-C356E77DFD4D}" type="sibTrans" cxnId="{EC8F307D-74D6-4867-B586-63F1256E9F19}">
      <dgm:prSet/>
      <dgm:spPr/>
      <dgm:t>
        <a:bodyPr/>
        <a:lstStyle/>
        <a:p>
          <a:endParaRPr lang="en-GB" sz="1600">
            <a:latin typeface="Arial" panose="020B0604020202020204" pitchFamily="34" charset="0"/>
            <a:cs typeface="Arial" panose="020B0604020202020204" pitchFamily="34" charset="0"/>
          </a:endParaRPr>
        </a:p>
      </dgm:t>
    </dgm:pt>
    <dgm:pt modelId="{E2ACA8FD-4B91-489E-B4AD-6A23F9BB70F1}">
      <dgm:prSet custT="1"/>
      <dgm:spPr/>
      <dgm:t>
        <a:bodyPr anchor="b"/>
        <a:lstStyle/>
        <a:p>
          <a:r>
            <a:rPr lang="en-US" sz="1600" b="1" dirty="0" smtClean="0">
              <a:solidFill>
                <a:srgbClr val="FFFFFF"/>
              </a:solidFill>
              <a:latin typeface="Arial" panose="020B0604020202020204" pitchFamily="34" charset="0"/>
              <a:cs typeface="Arial" panose="020B0604020202020204" pitchFamily="34" charset="0"/>
            </a:rPr>
            <a:t>3.</a:t>
          </a:r>
        </a:p>
      </dgm:t>
    </dgm:pt>
    <dgm:pt modelId="{FE305283-1145-4C48-B4D9-CE8CA8D62B08}" type="parTrans" cxnId="{96E26FE7-87A7-4302-A263-FD21FF130AC5}">
      <dgm:prSet/>
      <dgm:spPr/>
      <dgm:t>
        <a:bodyPr/>
        <a:lstStyle/>
        <a:p>
          <a:endParaRPr lang="en-GB" sz="1600">
            <a:latin typeface="Arial" panose="020B0604020202020204" pitchFamily="34" charset="0"/>
            <a:cs typeface="Arial" panose="020B0604020202020204" pitchFamily="34" charset="0"/>
          </a:endParaRPr>
        </a:p>
      </dgm:t>
    </dgm:pt>
    <dgm:pt modelId="{DE49877E-EFC5-436F-B359-41E9B4FB19D7}" type="sibTrans" cxnId="{96E26FE7-87A7-4302-A263-FD21FF130AC5}">
      <dgm:prSet/>
      <dgm:spPr/>
      <dgm:t>
        <a:bodyPr/>
        <a:lstStyle/>
        <a:p>
          <a:endParaRPr lang="en-GB" sz="1600">
            <a:latin typeface="Arial" panose="020B0604020202020204" pitchFamily="34" charset="0"/>
            <a:cs typeface="Arial" panose="020B0604020202020204" pitchFamily="34" charset="0"/>
          </a:endParaRPr>
        </a:p>
      </dgm:t>
    </dgm:pt>
    <dgm:pt modelId="{00C5BD39-17EA-4CA4-A2F3-357CE5453F6A}">
      <dgm:prSet custT="1"/>
      <dgm:spPr/>
      <dgm:t>
        <a:bodyPr anchor="b"/>
        <a:lstStyle/>
        <a:p>
          <a:r>
            <a:rPr lang="en-US" sz="1600" b="1" dirty="0" smtClean="0">
              <a:solidFill>
                <a:srgbClr val="FFFFFF"/>
              </a:solidFill>
              <a:latin typeface="Arial" panose="020B0604020202020204" pitchFamily="34" charset="0"/>
              <a:cs typeface="Arial" panose="020B0604020202020204" pitchFamily="34" charset="0"/>
            </a:rPr>
            <a:t>4. </a:t>
          </a:r>
        </a:p>
      </dgm:t>
    </dgm:pt>
    <dgm:pt modelId="{149F911F-F051-4752-9F8F-4282E8C99F10}" type="parTrans" cxnId="{A87B88BB-5EB7-4B9D-B333-A879F60A0D46}">
      <dgm:prSet/>
      <dgm:spPr/>
      <dgm:t>
        <a:bodyPr/>
        <a:lstStyle/>
        <a:p>
          <a:endParaRPr lang="en-GB" sz="1600">
            <a:latin typeface="Arial" panose="020B0604020202020204" pitchFamily="34" charset="0"/>
            <a:cs typeface="Arial" panose="020B0604020202020204" pitchFamily="34" charset="0"/>
          </a:endParaRPr>
        </a:p>
      </dgm:t>
    </dgm:pt>
    <dgm:pt modelId="{FDD71381-7837-42B4-89E5-1D643F2CF7C6}" type="sibTrans" cxnId="{A87B88BB-5EB7-4B9D-B333-A879F60A0D46}">
      <dgm:prSet/>
      <dgm:spPr/>
      <dgm:t>
        <a:bodyPr/>
        <a:lstStyle/>
        <a:p>
          <a:endParaRPr lang="en-GB" sz="1600">
            <a:latin typeface="Arial" panose="020B0604020202020204" pitchFamily="34" charset="0"/>
            <a:cs typeface="Arial" panose="020B0604020202020204" pitchFamily="34" charset="0"/>
          </a:endParaRPr>
        </a:p>
      </dgm:t>
    </dgm:pt>
    <dgm:pt modelId="{166F9A6C-474C-4463-B675-A22820D8F1CC}">
      <dgm:prSet custT="1"/>
      <dgm:spPr/>
      <dgm:t>
        <a:bodyPr anchor="b"/>
        <a:lstStyle/>
        <a:p>
          <a:r>
            <a:rPr lang="en-US" sz="1600" b="1" dirty="0" smtClean="0">
              <a:solidFill>
                <a:srgbClr val="FFFFFF"/>
              </a:solidFill>
              <a:latin typeface="Arial" panose="020B0604020202020204" pitchFamily="34" charset="0"/>
              <a:cs typeface="Arial" panose="020B0604020202020204" pitchFamily="34" charset="0"/>
            </a:rPr>
            <a:t>5.</a:t>
          </a:r>
        </a:p>
      </dgm:t>
    </dgm:pt>
    <dgm:pt modelId="{BC66AF26-FE29-4CF0-867F-33365419C414}" type="parTrans" cxnId="{E4A937E9-63C1-49EA-95E4-097977D7040E}">
      <dgm:prSet/>
      <dgm:spPr/>
      <dgm:t>
        <a:bodyPr/>
        <a:lstStyle/>
        <a:p>
          <a:endParaRPr lang="en-GB" sz="1600">
            <a:latin typeface="Arial" panose="020B0604020202020204" pitchFamily="34" charset="0"/>
            <a:cs typeface="Arial" panose="020B0604020202020204" pitchFamily="34" charset="0"/>
          </a:endParaRPr>
        </a:p>
      </dgm:t>
    </dgm:pt>
    <dgm:pt modelId="{79953A05-2F52-45F2-964A-3AD3FE6E2F11}" type="sibTrans" cxnId="{E4A937E9-63C1-49EA-95E4-097977D7040E}">
      <dgm:prSet/>
      <dgm:spPr/>
      <dgm:t>
        <a:bodyPr/>
        <a:lstStyle/>
        <a:p>
          <a:endParaRPr lang="en-GB" sz="1600">
            <a:latin typeface="Arial" panose="020B0604020202020204" pitchFamily="34" charset="0"/>
            <a:cs typeface="Arial" panose="020B0604020202020204" pitchFamily="34" charset="0"/>
          </a:endParaRPr>
        </a:p>
      </dgm:t>
    </dgm:pt>
    <dgm:pt modelId="{DAA0AFEC-CFD0-4E6E-9E28-E16F4CD12B81}">
      <dgm:prSet custT="1"/>
      <dgm:spPr/>
      <dgm:t>
        <a:bodyPr anchor="b"/>
        <a:lstStyle/>
        <a:p>
          <a:r>
            <a:rPr lang="en-US" sz="1600" b="1" dirty="0" smtClean="0">
              <a:solidFill>
                <a:srgbClr val="FFFFFF"/>
              </a:solidFill>
              <a:latin typeface="Arial" panose="020B0604020202020204" pitchFamily="34" charset="0"/>
              <a:cs typeface="Arial" panose="020B0604020202020204" pitchFamily="34" charset="0"/>
            </a:rPr>
            <a:t>6.</a:t>
          </a:r>
        </a:p>
      </dgm:t>
    </dgm:pt>
    <dgm:pt modelId="{280F763A-A063-4637-8347-ADDDE5C53801}" type="parTrans" cxnId="{48AE733B-0BC2-4D82-B509-4D316EAC9244}">
      <dgm:prSet/>
      <dgm:spPr/>
      <dgm:t>
        <a:bodyPr/>
        <a:lstStyle/>
        <a:p>
          <a:endParaRPr lang="en-GB" sz="1600">
            <a:latin typeface="Arial" panose="020B0604020202020204" pitchFamily="34" charset="0"/>
            <a:cs typeface="Arial" panose="020B0604020202020204" pitchFamily="34" charset="0"/>
          </a:endParaRPr>
        </a:p>
      </dgm:t>
    </dgm:pt>
    <dgm:pt modelId="{513C6615-FBBD-46A2-8B27-FBE8BE41891F}" type="sibTrans" cxnId="{48AE733B-0BC2-4D82-B509-4D316EAC9244}">
      <dgm:prSet/>
      <dgm:spPr/>
      <dgm:t>
        <a:bodyPr/>
        <a:lstStyle/>
        <a:p>
          <a:endParaRPr lang="en-GB" sz="1600">
            <a:latin typeface="Arial" panose="020B0604020202020204" pitchFamily="34" charset="0"/>
            <a:cs typeface="Arial" panose="020B0604020202020204" pitchFamily="34" charset="0"/>
          </a:endParaRPr>
        </a:p>
      </dgm:t>
    </dgm:pt>
    <dgm:pt modelId="{69441A10-4D34-46A0-A065-5093BDE8837C}">
      <dgm:prSet custT="1"/>
      <dgm:spPr/>
      <dgm:t>
        <a:bodyPr anchor="b"/>
        <a:lstStyle/>
        <a:p>
          <a:r>
            <a:rPr lang="en-US" sz="1600" b="1" dirty="0" smtClean="0">
              <a:solidFill>
                <a:srgbClr val="FFFFFF"/>
              </a:solidFill>
              <a:latin typeface="Arial" panose="020B0604020202020204" pitchFamily="34" charset="0"/>
              <a:cs typeface="Arial" panose="020B0604020202020204" pitchFamily="34" charset="0"/>
            </a:rPr>
            <a:t>7.</a:t>
          </a:r>
        </a:p>
      </dgm:t>
    </dgm:pt>
    <dgm:pt modelId="{087E2CF8-323E-4A8C-9C2A-FAD324629684}" type="parTrans" cxnId="{115FBFDB-53EA-4EC5-B132-230D567B4638}">
      <dgm:prSet/>
      <dgm:spPr/>
      <dgm:t>
        <a:bodyPr/>
        <a:lstStyle/>
        <a:p>
          <a:endParaRPr lang="en-GB" sz="1600">
            <a:latin typeface="Arial" panose="020B0604020202020204" pitchFamily="34" charset="0"/>
            <a:cs typeface="Arial" panose="020B0604020202020204" pitchFamily="34" charset="0"/>
          </a:endParaRPr>
        </a:p>
      </dgm:t>
    </dgm:pt>
    <dgm:pt modelId="{0D55C936-9753-449D-90BB-30A6DA6DA8C5}" type="sibTrans" cxnId="{115FBFDB-53EA-4EC5-B132-230D567B4638}">
      <dgm:prSet/>
      <dgm:spPr/>
      <dgm:t>
        <a:bodyPr/>
        <a:lstStyle/>
        <a:p>
          <a:endParaRPr lang="en-GB" sz="1600">
            <a:latin typeface="Arial" panose="020B0604020202020204" pitchFamily="34" charset="0"/>
            <a:cs typeface="Arial" panose="020B0604020202020204" pitchFamily="34" charset="0"/>
          </a:endParaRPr>
        </a:p>
      </dgm:t>
    </dgm:pt>
    <dgm:pt modelId="{C0671E37-4321-4506-85ED-0771CA59433D}">
      <dgm:prSet phldrT="[Text]" custT="1"/>
      <dgm:spPr/>
      <dgm:t>
        <a:bodyPr anchor="ctr"/>
        <a:lstStyle/>
        <a:p>
          <a:r>
            <a:rPr lang="en-US" sz="1600" b="0" dirty="0" smtClean="0">
              <a:latin typeface="Arial" panose="020B0604020202020204" pitchFamily="34" charset="0"/>
              <a:cs typeface="Arial" panose="020B0604020202020204" pitchFamily="34" charset="0"/>
            </a:rPr>
            <a:t>Create two tables in database</a:t>
          </a:r>
          <a:endParaRPr lang="en-GB" sz="1600" b="0" dirty="0">
            <a:latin typeface="Arial" panose="020B0604020202020204" pitchFamily="34" charset="0"/>
            <a:cs typeface="Arial" panose="020B0604020202020204" pitchFamily="34" charset="0"/>
          </a:endParaRPr>
        </a:p>
      </dgm:t>
    </dgm:pt>
    <dgm:pt modelId="{0CFA43B6-BE30-4FEC-A124-202A136CCC68}" type="parTrans" cxnId="{6E7C8C47-4377-4C59-BACF-0EC2547BFB4F}">
      <dgm:prSet/>
      <dgm:spPr/>
      <dgm:t>
        <a:bodyPr/>
        <a:lstStyle/>
        <a:p>
          <a:endParaRPr lang="en-GB" sz="1600">
            <a:latin typeface="Arial" panose="020B0604020202020204" pitchFamily="34" charset="0"/>
            <a:cs typeface="Arial" panose="020B0604020202020204" pitchFamily="34" charset="0"/>
          </a:endParaRPr>
        </a:p>
      </dgm:t>
    </dgm:pt>
    <dgm:pt modelId="{D210F348-3FF1-4B5C-AE7D-071C02703927}" type="sibTrans" cxnId="{6E7C8C47-4377-4C59-BACF-0EC2547BFB4F}">
      <dgm:prSet/>
      <dgm:spPr/>
      <dgm:t>
        <a:bodyPr/>
        <a:lstStyle/>
        <a:p>
          <a:endParaRPr lang="en-GB" sz="1600">
            <a:latin typeface="Arial" panose="020B0604020202020204" pitchFamily="34" charset="0"/>
            <a:cs typeface="Arial" panose="020B0604020202020204" pitchFamily="34" charset="0"/>
          </a:endParaRPr>
        </a:p>
      </dgm:t>
    </dgm:pt>
    <dgm:pt modelId="{426CAF0F-A78B-4935-A9B2-79A927D6ED08}">
      <dgm:prSet custT="1"/>
      <dgm:spPr/>
      <dgm:t>
        <a:bodyPr anchor="ctr"/>
        <a:lstStyle/>
        <a:p>
          <a:r>
            <a:rPr lang="en-US" sz="1600" b="0" dirty="0" smtClean="0">
              <a:latin typeface="Arial" panose="020B0604020202020204" pitchFamily="34" charset="0"/>
              <a:cs typeface="Arial" panose="020B0604020202020204" pitchFamily="34" charset="0"/>
            </a:rPr>
            <a:t>Define Spring Framework and Hibernate dependencies in pom.xml</a:t>
          </a:r>
        </a:p>
      </dgm:t>
    </dgm:pt>
    <dgm:pt modelId="{489AE391-D80D-47CC-94EB-9CEAAEC07916}" type="parTrans" cxnId="{A93B9417-A04B-49A3-8B95-2DE89A4D3963}">
      <dgm:prSet/>
      <dgm:spPr/>
      <dgm:t>
        <a:bodyPr/>
        <a:lstStyle/>
        <a:p>
          <a:endParaRPr lang="en-GB" sz="1600">
            <a:latin typeface="Arial" panose="020B0604020202020204" pitchFamily="34" charset="0"/>
            <a:cs typeface="Arial" panose="020B0604020202020204" pitchFamily="34" charset="0"/>
          </a:endParaRPr>
        </a:p>
      </dgm:t>
    </dgm:pt>
    <dgm:pt modelId="{C45788F6-BC80-4469-912B-420AE324DB8E}" type="sibTrans" cxnId="{A93B9417-A04B-49A3-8B95-2DE89A4D3963}">
      <dgm:prSet/>
      <dgm:spPr/>
      <dgm:t>
        <a:bodyPr/>
        <a:lstStyle/>
        <a:p>
          <a:endParaRPr lang="en-GB" sz="1600">
            <a:latin typeface="Arial" panose="020B0604020202020204" pitchFamily="34" charset="0"/>
            <a:cs typeface="Arial" panose="020B0604020202020204" pitchFamily="34" charset="0"/>
          </a:endParaRPr>
        </a:p>
      </dgm:t>
    </dgm:pt>
    <dgm:pt modelId="{06C51FEA-681E-463B-BBF1-978F9805B627}">
      <dgm:prSet custT="1"/>
      <dgm:spPr/>
      <dgm:t>
        <a:bodyPr anchor="ctr"/>
        <a:lstStyle/>
        <a:p>
          <a:r>
            <a:rPr lang="en-US" sz="1600" b="0" dirty="0" smtClean="0">
              <a:latin typeface="Arial" panose="020B0604020202020204" pitchFamily="34" charset="0"/>
              <a:cs typeface="Arial" panose="020B0604020202020204" pitchFamily="34" charset="0"/>
            </a:rPr>
            <a:t>Configure data source, </a:t>
          </a:r>
          <a:r>
            <a:rPr lang="en-US" sz="1600" b="0" dirty="0" err="1" smtClean="0">
              <a:latin typeface="Arial" panose="020B0604020202020204" pitchFamily="34" charset="0"/>
              <a:cs typeface="Arial" panose="020B0604020202020204" pitchFamily="34" charset="0"/>
            </a:rPr>
            <a:t>SessionFactory</a:t>
          </a:r>
          <a:r>
            <a:rPr lang="en-US" sz="1600" b="0" dirty="0" smtClean="0">
              <a:latin typeface="Arial" panose="020B0604020202020204" pitchFamily="34" charset="0"/>
              <a:cs typeface="Arial" panose="020B0604020202020204" pitchFamily="34" charset="0"/>
            </a:rPr>
            <a:t>, and </a:t>
          </a:r>
          <a:r>
            <a:rPr lang="en-US" sz="1600" b="0" dirty="0" err="1" smtClean="0">
              <a:latin typeface="Arial" panose="020B0604020202020204" pitchFamily="34" charset="0"/>
              <a:cs typeface="Arial" panose="020B0604020202020204" pitchFamily="34" charset="0"/>
            </a:rPr>
            <a:t>HibernateTemplate</a:t>
          </a:r>
          <a:r>
            <a:rPr lang="en-US" sz="1600" b="0" dirty="0" smtClean="0">
              <a:latin typeface="Arial" panose="020B0604020202020204" pitchFamily="34" charset="0"/>
              <a:cs typeface="Arial" panose="020B0604020202020204" pitchFamily="34" charset="0"/>
            </a:rPr>
            <a:t> Spring Beans</a:t>
          </a:r>
        </a:p>
      </dgm:t>
    </dgm:pt>
    <dgm:pt modelId="{EE213D7A-34E6-43C1-8845-B453322E0C81}" type="parTrans" cxnId="{26711B5C-EF4C-4E15-BEFC-37287CE11B8A}">
      <dgm:prSet/>
      <dgm:spPr/>
      <dgm:t>
        <a:bodyPr/>
        <a:lstStyle/>
        <a:p>
          <a:endParaRPr lang="en-GB" sz="1600">
            <a:latin typeface="Arial" panose="020B0604020202020204" pitchFamily="34" charset="0"/>
            <a:cs typeface="Arial" panose="020B0604020202020204" pitchFamily="34" charset="0"/>
          </a:endParaRPr>
        </a:p>
      </dgm:t>
    </dgm:pt>
    <dgm:pt modelId="{54EE1317-F49D-4FFA-8B07-FDF1935B52E9}" type="sibTrans" cxnId="{26711B5C-EF4C-4E15-BEFC-37287CE11B8A}">
      <dgm:prSet/>
      <dgm:spPr/>
      <dgm:t>
        <a:bodyPr/>
        <a:lstStyle/>
        <a:p>
          <a:endParaRPr lang="en-GB" sz="1600">
            <a:latin typeface="Arial" panose="020B0604020202020204" pitchFamily="34" charset="0"/>
            <a:cs typeface="Arial" panose="020B0604020202020204" pitchFamily="34" charset="0"/>
          </a:endParaRPr>
        </a:p>
      </dgm:t>
    </dgm:pt>
    <dgm:pt modelId="{5F6A92A9-E427-4921-BAEB-E2541AEF9A2F}">
      <dgm:prSet custT="1"/>
      <dgm:spPr/>
      <dgm:t>
        <a:bodyPr anchor="ctr"/>
        <a:lstStyle/>
        <a:p>
          <a:r>
            <a:rPr lang="en-US" sz="1600" b="0" dirty="0" smtClean="0">
              <a:latin typeface="Arial" panose="020B0604020202020204" pitchFamily="34" charset="0"/>
              <a:cs typeface="Arial" panose="020B0604020202020204" pitchFamily="34" charset="0"/>
            </a:rPr>
            <a:t>Create the enrollment form</a:t>
          </a:r>
        </a:p>
      </dgm:t>
    </dgm:pt>
    <dgm:pt modelId="{46E53764-37AF-45AC-B227-D2E4827A8726}" type="parTrans" cxnId="{13A33109-19DE-4922-BB2F-4B5DD2C18B30}">
      <dgm:prSet/>
      <dgm:spPr/>
      <dgm:t>
        <a:bodyPr/>
        <a:lstStyle/>
        <a:p>
          <a:endParaRPr lang="en-GB" sz="1600">
            <a:latin typeface="Arial" panose="020B0604020202020204" pitchFamily="34" charset="0"/>
            <a:cs typeface="Arial" panose="020B0604020202020204" pitchFamily="34" charset="0"/>
          </a:endParaRPr>
        </a:p>
      </dgm:t>
    </dgm:pt>
    <dgm:pt modelId="{46967E96-FBFB-4BA6-B07D-686840F3AB9C}" type="sibTrans" cxnId="{13A33109-19DE-4922-BB2F-4B5DD2C18B30}">
      <dgm:prSet/>
      <dgm:spPr/>
      <dgm:t>
        <a:bodyPr/>
        <a:lstStyle/>
        <a:p>
          <a:endParaRPr lang="en-GB" sz="1600">
            <a:latin typeface="Arial" panose="020B0604020202020204" pitchFamily="34" charset="0"/>
            <a:cs typeface="Arial" panose="020B0604020202020204" pitchFamily="34" charset="0"/>
          </a:endParaRPr>
        </a:p>
      </dgm:t>
    </dgm:pt>
    <dgm:pt modelId="{14C5860C-201A-4B6A-808C-F788C4ED62BD}">
      <dgm:prSet custT="1"/>
      <dgm:spPr/>
      <dgm:t>
        <a:bodyPr anchor="ctr"/>
        <a:lstStyle/>
        <a:p>
          <a:r>
            <a:rPr lang="en-US" sz="1600" b="0" smtClean="0">
              <a:latin typeface="Arial" panose="020B0604020202020204" pitchFamily="34" charset="0"/>
              <a:cs typeface="Arial" panose="020B0604020202020204" pitchFamily="34" charset="0"/>
            </a:rPr>
            <a:t>Create </a:t>
          </a:r>
          <a:r>
            <a:rPr lang="en-US" sz="1600" b="0" dirty="0" smtClean="0">
              <a:latin typeface="Arial" panose="020B0604020202020204" pitchFamily="34" charset="0"/>
              <a:cs typeface="Arial" panose="020B0604020202020204" pitchFamily="34" charset="0"/>
            </a:rPr>
            <a:t>DAO interface and methods</a:t>
          </a:r>
        </a:p>
      </dgm:t>
    </dgm:pt>
    <dgm:pt modelId="{FC3336A5-9952-4FAA-AE32-FFAADB9AB4C1}" type="parTrans" cxnId="{8736921E-9873-4D94-92B4-DC7283A41264}">
      <dgm:prSet/>
      <dgm:spPr/>
      <dgm:t>
        <a:bodyPr/>
        <a:lstStyle/>
        <a:p>
          <a:endParaRPr lang="en-GB" sz="1600">
            <a:latin typeface="Arial" panose="020B0604020202020204" pitchFamily="34" charset="0"/>
            <a:cs typeface="Arial" panose="020B0604020202020204" pitchFamily="34" charset="0"/>
          </a:endParaRPr>
        </a:p>
      </dgm:t>
    </dgm:pt>
    <dgm:pt modelId="{D933AA54-6FF9-490E-A445-AC782E2DD9F6}" type="sibTrans" cxnId="{8736921E-9873-4D94-92B4-DC7283A41264}">
      <dgm:prSet/>
      <dgm:spPr/>
      <dgm:t>
        <a:bodyPr/>
        <a:lstStyle/>
        <a:p>
          <a:endParaRPr lang="en-GB" sz="1600">
            <a:latin typeface="Arial" panose="020B0604020202020204" pitchFamily="34" charset="0"/>
            <a:cs typeface="Arial" panose="020B0604020202020204" pitchFamily="34" charset="0"/>
          </a:endParaRPr>
        </a:p>
      </dgm:t>
    </dgm:pt>
    <dgm:pt modelId="{489DA316-E0AD-49FC-B4C9-5B392FC43C3B}">
      <dgm:prSet custT="1"/>
      <dgm:spPr/>
      <dgm:t>
        <a:bodyPr anchor="ctr"/>
        <a:lstStyle/>
        <a:p>
          <a:r>
            <a:rPr lang="en-US" sz="1600" b="0" smtClean="0">
              <a:latin typeface="Arial" panose="020B0604020202020204" pitchFamily="34" charset="0"/>
              <a:cs typeface="Arial" panose="020B0604020202020204" pitchFamily="34" charset="0"/>
            </a:rPr>
            <a:t>Write </a:t>
          </a:r>
          <a:r>
            <a:rPr lang="en-US" sz="1600" b="0" dirty="0" smtClean="0">
              <a:latin typeface="Arial" panose="020B0604020202020204" pitchFamily="34" charset="0"/>
              <a:cs typeface="Arial" panose="020B0604020202020204" pitchFamily="34" charset="0"/>
            </a:rPr>
            <a:t>Controller classes</a:t>
          </a:r>
        </a:p>
      </dgm:t>
    </dgm:pt>
    <dgm:pt modelId="{ED2829C5-E22E-44A1-869F-DDF22D6F1506}" type="parTrans" cxnId="{C84BEFBA-B4EA-4A11-82EC-7DB670162F95}">
      <dgm:prSet/>
      <dgm:spPr/>
      <dgm:t>
        <a:bodyPr/>
        <a:lstStyle/>
        <a:p>
          <a:endParaRPr lang="en-GB" sz="1600">
            <a:latin typeface="Arial" panose="020B0604020202020204" pitchFamily="34" charset="0"/>
            <a:cs typeface="Arial" panose="020B0604020202020204" pitchFamily="34" charset="0"/>
          </a:endParaRPr>
        </a:p>
      </dgm:t>
    </dgm:pt>
    <dgm:pt modelId="{EBF81D8A-09FA-4328-BBC1-B1D6AA3C44D1}" type="sibTrans" cxnId="{C84BEFBA-B4EA-4A11-82EC-7DB670162F95}">
      <dgm:prSet/>
      <dgm:spPr/>
      <dgm:t>
        <a:bodyPr/>
        <a:lstStyle/>
        <a:p>
          <a:endParaRPr lang="en-GB" sz="1600">
            <a:latin typeface="Arial" panose="020B0604020202020204" pitchFamily="34" charset="0"/>
            <a:cs typeface="Arial" panose="020B0604020202020204" pitchFamily="34" charset="0"/>
          </a:endParaRPr>
        </a:p>
      </dgm:t>
    </dgm:pt>
    <dgm:pt modelId="{F242EACB-23F1-438C-987E-711B9DD64E50}">
      <dgm:prSet custT="1"/>
      <dgm:spPr/>
      <dgm:t>
        <a:bodyPr anchor="ctr"/>
        <a:lstStyle/>
        <a:p>
          <a:r>
            <a:rPr lang="en-US" sz="1600" b="0" smtClean="0">
              <a:latin typeface="Arial" panose="020B0604020202020204" pitchFamily="34" charset="0"/>
              <a:cs typeface="Arial" panose="020B0604020202020204" pitchFamily="34" charset="0"/>
            </a:rPr>
            <a:t>Create </a:t>
          </a:r>
          <a:r>
            <a:rPr lang="en-US" sz="1600" b="0" dirty="0" smtClean="0">
              <a:latin typeface="Arial" panose="020B0604020202020204" pitchFamily="34" charset="0"/>
              <a:cs typeface="Arial" panose="020B0604020202020204" pitchFamily="34" charset="0"/>
            </a:rPr>
            <a:t>JSP files</a:t>
          </a:r>
        </a:p>
      </dgm:t>
    </dgm:pt>
    <dgm:pt modelId="{4C737347-2D9F-4980-A254-EB0B4A8360A5}" type="parTrans" cxnId="{F6C13E7C-55B0-4CE0-B27B-76B8C830D30D}">
      <dgm:prSet/>
      <dgm:spPr/>
      <dgm:t>
        <a:bodyPr/>
        <a:lstStyle/>
        <a:p>
          <a:endParaRPr lang="en-GB" sz="1600">
            <a:latin typeface="Arial" panose="020B0604020202020204" pitchFamily="34" charset="0"/>
            <a:cs typeface="Arial" panose="020B0604020202020204" pitchFamily="34" charset="0"/>
          </a:endParaRPr>
        </a:p>
      </dgm:t>
    </dgm:pt>
    <dgm:pt modelId="{5A5FC9F4-9E76-4FF1-BE6F-A2385848A23B}" type="sibTrans" cxnId="{F6C13E7C-55B0-4CE0-B27B-76B8C830D30D}">
      <dgm:prSet/>
      <dgm:spPr/>
      <dgm:t>
        <a:bodyPr/>
        <a:lstStyle/>
        <a:p>
          <a:endParaRPr lang="en-GB" sz="1600">
            <a:latin typeface="Arial" panose="020B0604020202020204" pitchFamily="34" charset="0"/>
            <a:cs typeface="Arial" panose="020B0604020202020204" pitchFamily="34" charset="0"/>
          </a:endParaRPr>
        </a:p>
      </dgm:t>
    </dgm:pt>
    <dgm:pt modelId="{4D74A450-9156-4CF8-A93C-19B57D292AFC}" type="pres">
      <dgm:prSet presAssocID="{1416DD7C-FF43-41C5-AFD8-2D5109864CA3}" presName="linearFlow" presStyleCnt="0">
        <dgm:presLayoutVars>
          <dgm:dir/>
          <dgm:animLvl val="lvl"/>
          <dgm:resizeHandles val="exact"/>
        </dgm:presLayoutVars>
      </dgm:prSet>
      <dgm:spPr/>
      <dgm:t>
        <a:bodyPr/>
        <a:lstStyle/>
        <a:p>
          <a:endParaRPr lang="en-GB"/>
        </a:p>
      </dgm:t>
    </dgm:pt>
    <dgm:pt modelId="{A4ED6CDD-5557-4008-9EB4-7C2CF50D4DC3}" type="pres">
      <dgm:prSet presAssocID="{6CA06E57-6824-49AF-BC22-B690DCDA9A09}" presName="composite" presStyleCnt="0"/>
      <dgm:spPr/>
      <dgm:t>
        <a:bodyPr/>
        <a:lstStyle/>
        <a:p>
          <a:endParaRPr lang="en-GB"/>
        </a:p>
      </dgm:t>
    </dgm:pt>
    <dgm:pt modelId="{66858D2B-F39D-471D-ACCF-0E15C1A4650E}" type="pres">
      <dgm:prSet presAssocID="{6CA06E57-6824-49AF-BC22-B690DCDA9A09}" presName="parentText" presStyleLbl="alignNode1" presStyleIdx="0" presStyleCnt="7">
        <dgm:presLayoutVars>
          <dgm:chMax val="1"/>
          <dgm:bulletEnabled val="1"/>
        </dgm:presLayoutVars>
      </dgm:prSet>
      <dgm:spPr/>
      <dgm:t>
        <a:bodyPr/>
        <a:lstStyle/>
        <a:p>
          <a:endParaRPr lang="en-GB"/>
        </a:p>
      </dgm:t>
    </dgm:pt>
    <dgm:pt modelId="{5739EBE8-8B80-4ADF-B926-BEC625591B5D}" type="pres">
      <dgm:prSet presAssocID="{6CA06E57-6824-49AF-BC22-B690DCDA9A09}" presName="descendantText" presStyleLbl="alignAcc1" presStyleIdx="0" presStyleCnt="7">
        <dgm:presLayoutVars>
          <dgm:bulletEnabled val="1"/>
        </dgm:presLayoutVars>
      </dgm:prSet>
      <dgm:spPr/>
      <dgm:t>
        <a:bodyPr/>
        <a:lstStyle/>
        <a:p>
          <a:endParaRPr lang="en-GB"/>
        </a:p>
      </dgm:t>
    </dgm:pt>
    <dgm:pt modelId="{38154F5F-929A-4F60-AC99-191FFB0463A5}" type="pres">
      <dgm:prSet presAssocID="{33808CA3-A67C-468F-AF2F-7E7995771E95}" presName="sp" presStyleCnt="0"/>
      <dgm:spPr/>
      <dgm:t>
        <a:bodyPr/>
        <a:lstStyle/>
        <a:p>
          <a:endParaRPr lang="en-GB"/>
        </a:p>
      </dgm:t>
    </dgm:pt>
    <dgm:pt modelId="{63296886-E04A-4BD9-A3A3-C6F852EEEC31}" type="pres">
      <dgm:prSet presAssocID="{0D4F6017-EBC1-426D-B65B-A43FFC39F9EA}" presName="composite" presStyleCnt="0"/>
      <dgm:spPr/>
      <dgm:t>
        <a:bodyPr/>
        <a:lstStyle/>
        <a:p>
          <a:endParaRPr lang="en-GB"/>
        </a:p>
      </dgm:t>
    </dgm:pt>
    <dgm:pt modelId="{A2AD1C1D-D4F0-445C-AC44-EF83172B6918}" type="pres">
      <dgm:prSet presAssocID="{0D4F6017-EBC1-426D-B65B-A43FFC39F9EA}" presName="parentText" presStyleLbl="alignNode1" presStyleIdx="1" presStyleCnt="7">
        <dgm:presLayoutVars>
          <dgm:chMax val="1"/>
          <dgm:bulletEnabled val="1"/>
        </dgm:presLayoutVars>
      </dgm:prSet>
      <dgm:spPr/>
      <dgm:t>
        <a:bodyPr/>
        <a:lstStyle/>
        <a:p>
          <a:endParaRPr lang="en-GB"/>
        </a:p>
      </dgm:t>
    </dgm:pt>
    <dgm:pt modelId="{713973EF-F84F-4117-ADC7-52687CD5B0A5}" type="pres">
      <dgm:prSet presAssocID="{0D4F6017-EBC1-426D-B65B-A43FFC39F9EA}" presName="descendantText" presStyleLbl="alignAcc1" presStyleIdx="1" presStyleCnt="7">
        <dgm:presLayoutVars>
          <dgm:bulletEnabled val="1"/>
        </dgm:presLayoutVars>
      </dgm:prSet>
      <dgm:spPr/>
      <dgm:t>
        <a:bodyPr/>
        <a:lstStyle/>
        <a:p>
          <a:endParaRPr lang="en-GB"/>
        </a:p>
      </dgm:t>
    </dgm:pt>
    <dgm:pt modelId="{8EAABF23-4DAC-4E3C-BB7F-A6893FDE96AD}" type="pres">
      <dgm:prSet presAssocID="{F6F59FF3-08F6-447A-A490-C356E77DFD4D}" presName="sp" presStyleCnt="0"/>
      <dgm:spPr/>
      <dgm:t>
        <a:bodyPr/>
        <a:lstStyle/>
        <a:p>
          <a:endParaRPr lang="en-GB"/>
        </a:p>
      </dgm:t>
    </dgm:pt>
    <dgm:pt modelId="{AD5F99B3-1DC8-4F84-9E59-C7FE258CA7C9}" type="pres">
      <dgm:prSet presAssocID="{E2ACA8FD-4B91-489E-B4AD-6A23F9BB70F1}" presName="composite" presStyleCnt="0"/>
      <dgm:spPr/>
      <dgm:t>
        <a:bodyPr/>
        <a:lstStyle/>
        <a:p>
          <a:endParaRPr lang="en-GB"/>
        </a:p>
      </dgm:t>
    </dgm:pt>
    <dgm:pt modelId="{BFD86BAD-49E4-4038-BE57-B0510C4B95EE}" type="pres">
      <dgm:prSet presAssocID="{E2ACA8FD-4B91-489E-B4AD-6A23F9BB70F1}" presName="parentText" presStyleLbl="alignNode1" presStyleIdx="2" presStyleCnt="7">
        <dgm:presLayoutVars>
          <dgm:chMax val="1"/>
          <dgm:bulletEnabled val="1"/>
        </dgm:presLayoutVars>
      </dgm:prSet>
      <dgm:spPr/>
      <dgm:t>
        <a:bodyPr/>
        <a:lstStyle/>
        <a:p>
          <a:endParaRPr lang="en-GB"/>
        </a:p>
      </dgm:t>
    </dgm:pt>
    <dgm:pt modelId="{1F0BE85D-AF0D-4D0B-B600-8B67F8C21460}" type="pres">
      <dgm:prSet presAssocID="{E2ACA8FD-4B91-489E-B4AD-6A23F9BB70F1}" presName="descendantText" presStyleLbl="alignAcc1" presStyleIdx="2" presStyleCnt="7">
        <dgm:presLayoutVars>
          <dgm:bulletEnabled val="1"/>
        </dgm:presLayoutVars>
      </dgm:prSet>
      <dgm:spPr/>
      <dgm:t>
        <a:bodyPr/>
        <a:lstStyle/>
        <a:p>
          <a:endParaRPr lang="en-GB"/>
        </a:p>
      </dgm:t>
    </dgm:pt>
    <dgm:pt modelId="{E7927EFD-38CE-463C-808A-E80F5EC2E7CB}" type="pres">
      <dgm:prSet presAssocID="{DE49877E-EFC5-436F-B359-41E9B4FB19D7}" presName="sp" presStyleCnt="0"/>
      <dgm:spPr/>
      <dgm:t>
        <a:bodyPr/>
        <a:lstStyle/>
        <a:p>
          <a:endParaRPr lang="en-GB"/>
        </a:p>
      </dgm:t>
    </dgm:pt>
    <dgm:pt modelId="{8D26632E-2EBE-40BC-BF3B-240B376E0AC7}" type="pres">
      <dgm:prSet presAssocID="{00C5BD39-17EA-4CA4-A2F3-357CE5453F6A}" presName="composite" presStyleCnt="0"/>
      <dgm:spPr/>
      <dgm:t>
        <a:bodyPr/>
        <a:lstStyle/>
        <a:p>
          <a:endParaRPr lang="en-GB"/>
        </a:p>
      </dgm:t>
    </dgm:pt>
    <dgm:pt modelId="{873831FF-ABB4-4D46-ACFF-177C39096A8B}" type="pres">
      <dgm:prSet presAssocID="{00C5BD39-17EA-4CA4-A2F3-357CE5453F6A}" presName="parentText" presStyleLbl="alignNode1" presStyleIdx="3" presStyleCnt="7">
        <dgm:presLayoutVars>
          <dgm:chMax val="1"/>
          <dgm:bulletEnabled val="1"/>
        </dgm:presLayoutVars>
      </dgm:prSet>
      <dgm:spPr/>
      <dgm:t>
        <a:bodyPr/>
        <a:lstStyle/>
        <a:p>
          <a:endParaRPr lang="en-GB"/>
        </a:p>
      </dgm:t>
    </dgm:pt>
    <dgm:pt modelId="{FE63B6AF-CA68-45A7-B41B-FAB3053B359E}" type="pres">
      <dgm:prSet presAssocID="{00C5BD39-17EA-4CA4-A2F3-357CE5453F6A}" presName="descendantText" presStyleLbl="alignAcc1" presStyleIdx="3" presStyleCnt="7">
        <dgm:presLayoutVars>
          <dgm:bulletEnabled val="1"/>
        </dgm:presLayoutVars>
      </dgm:prSet>
      <dgm:spPr/>
      <dgm:t>
        <a:bodyPr/>
        <a:lstStyle/>
        <a:p>
          <a:endParaRPr lang="en-GB"/>
        </a:p>
      </dgm:t>
    </dgm:pt>
    <dgm:pt modelId="{C6D89DBD-59BC-4551-9819-F5106E393579}" type="pres">
      <dgm:prSet presAssocID="{FDD71381-7837-42B4-89E5-1D643F2CF7C6}" presName="sp" presStyleCnt="0"/>
      <dgm:spPr/>
      <dgm:t>
        <a:bodyPr/>
        <a:lstStyle/>
        <a:p>
          <a:endParaRPr lang="en-GB"/>
        </a:p>
      </dgm:t>
    </dgm:pt>
    <dgm:pt modelId="{483EBA0A-07D9-4F6C-AF4E-DA619B22BDBD}" type="pres">
      <dgm:prSet presAssocID="{166F9A6C-474C-4463-B675-A22820D8F1CC}" presName="composite" presStyleCnt="0"/>
      <dgm:spPr/>
      <dgm:t>
        <a:bodyPr/>
        <a:lstStyle/>
        <a:p>
          <a:endParaRPr lang="en-GB"/>
        </a:p>
      </dgm:t>
    </dgm:pt>
    <dgm:pt modelId="{0771FC7D-15D1-4E67-B477-C87C4C2CCDF6}" type="pres">
      <dgm:prSet presAssocID="{166F9A6C-474C-4463-B675-A22820D8F1CC}" presName="parentText" presStyleLbl="alignNode1" presStyleIdx="4" presStyleCnt="7">
        <dgm:presLayoutVars>
          <dgm:chMax val="1"/>
          <dgm:bulletEnabled val="1"/>
        </dgm:presLayoutVars>
      </dgm:prSet>
      <dgm:spPr/>
      <dgm:t>
        <a:bodyPr/>
        <a:lstStyle/>
        <a:p>
          <a:endParaRPr lang="en-GB"/>
        </a:p>
      </dgm:t>
    </dgm:pt>
    <dgm:pt modelId="{3E4AC6CE-95EF-453F-8D7C-C7DD6F112FEB}" type="pres">
      <dgm:prSet presAssocID="{166F9A6C-474C-4463-B675-A22820D8F1CC}" presName="descendantText" presStyleLbl="alignAcc1" presStyleIdx="4" presStyleCnt="7">
        <dgm:presLayoutVars>
          <dgm:bulletEnabled val="1"/>
        </dgm:presLayoutVars>
      </dgm:prSet>
      <dgm:spPr/>
      <dgm:t>
        <a:bodyPr/>
        <a:lstStyle/>
        <a:p>
          <a:endParaRPr lang="en-GB"/>
        </a:p>
      </dgm:t>
    </dgm:pt>
    <dgm:pt modelId="{3A0C12A8-A4A7-42FF-A9B4-9D752C72D37B}" type="pres">
      <dgm:prSet presAssocID="{79953A05-2F52-45F2-964A-3AD3FE6E2F11}" presName="sp" presStyleCnt="0"/>
      <dgm:spPr/>
      <dgm:t>
        <a:bodyPr/>
        <a:lstStyle/>
        <a:p>
          <a:endParaRPr lang="en-GB"/>
        </a:p>
      </dgm:t>
    </dgm:pt>
    <dgm:pt modelId="{7D0A96C7-A0B6-47F8-B5F9-0EE7C01B1EC1}" type="pres">
      <dgm:prSet presAssocID="{DAA0AFEC-CFD0-4E6E-9E28-E16F4CD12B81}" presName="composite" presStyleCnt="0"/>
      <dgm:spPr/>
      <dgm:t>
        <a:bodyPr/>
        <a:lstStyle/>
        <a:p>
          <a:endParaRPr lang="en-GB"/>
        </a:p>
      </dgm:t>
    </dgm:pt>
    <dgm:pt modelId="{BA2C08C5-45AE-46B4-8341-FA5133D59AE0}" type="pres">
      <dgm:prSet presAssocID="{DAA0AFEC-CFD0-4E6E-9E28-E16F4CD12B81}" presName="parentText" presStyleLbl="alignNode1" presStyleIdx="5" presStyleCnt="7">
        <dgm:presLayoutVars>
          <dgm:chMax val="1"/>
          <dgm:bulletEnabled val="1"/>
        </dgm:presLayoutVars>
      </dgm:prSet>
      <dgm:spPr/>
      <dgm:t>
        <a:bodyPr/>
        <a:lstStyle/>
        <a:p>
          <a:endParaRPr lang="en-GB"/>
        </a:p>
      </dgm:t>
    </dgm:pt>
    <dgm:pt modelId="{326DBF11-1B23-40F1-9C6C-EEBC11B4DCE0}" type="pres">
      <dgm:prSet presAssocID="{DAA0AFEC-CFD0-4E6E-9E28-E16F4CD12B81}" presName="descendantText" presStyleLbl="alignAcc1" presStyleIdx="5" presStyleCnt="7">
        <dgm:presLayoutVars>
          <dgm:bulletEnabled val="1"/>
        </dgm:presLayoutVars>
      </dgm:prSet>
      <dgm:spPr/>
      <dgm:t>
        <a:bodyPr/>
        <a:lstStyle/>
        <a:p>
          <a:endParaRPr lang="en-GB"/>
        </a:p>
      </dgm:t>
    </dgm:pt>
    <dgm:pt modelId="{17521453-23DF-44ED-816F-4D98CC5BA98A}" type="pres">
      <dgm:prSet presAssocID="{513C6615-FBBD-46A2-8B27-FBE8BE41891F}" presName="sp" presStyleCnt="0"/>
      <dgm:spPr/>
      <dgm:t>
        <a:bodyPr/>
        <a:lstStyle/>
        <a:p>
          <a:endParaRPr lang="en-GB"/>
        </a:p>
      </dgm:t>
    </dgm:pt>
    <dgm:pt modelId="{9B8FF3F9-4FBF-4A3D-89E6-9F2A45BB57E5}" type="pres">
      <dgm:prSet presAssocID="{69441A10-4D34-46A0-A065-5093BDE8837C}" presName="composite" presStyleCnt="0"/>
      <dgm:spPr/>
      <dgm:t>
        <a:bodyPr/>
        <a:lstStyle/>
        <a:p>
          <a:endParaRPr lang="en-GB"/>
        </a:p>
      </dgm:t>
    </dgm:pt>
    <dgm:pt modelId="{0A081FDC-4432-43D0-AF34-ECFAAA61FFC8}" type="pres">
      <dgm:prSet presAssocID="{69441A10-4D34-46A0-A065-5093BDE8837C}" presName="parentText" presStyleLbl="alignNode1" presStyleIdx="6" presStyleCnt="7">
        <dgm:presLayoutVars>
          <dgm:chMax val="1"/>
          <dgm:bulletEnabled val="1"/>
        </dgm:presLayoutVars>
      </dgm:prSet>
      <dgm:spPr/>
      <dgm:t>
        <a:bodyPr/>
        <a:lstStyle/>
        <a:p>
          <a:endParaRPr lang="en-GB"/>
        </a:p>
      </dgm:t>
    </dgm:pt>
    <dgm:pt modelId="{03666DD7-8AB8-4007-9740-EF4FDA7DE6C7}" type="pres">
      <dgm:prSet presAssocID="{69441A10-4D34-46A0-A065-5093BDE8837C}" presName="descendantText" presStyleLbl="alignAcc1" presStyleIdx="6" presStyleCnt="7">
        <dgm:presLayoutVars>
          <dgm:bulletEnabled val="1"/>
        </dgm:presLayoutVars>
      </dgm:prSet>
      <dgm:spPr/>
      <dgm:t>
        <a:bodyPr/>
        <a:lstStyle/>
        <a:p>
          <a:endParaRPr lang="en-GB"/>
        </a:p>
      </dgm:t>
    </dgm:pt>
  </dgm:ptLst>
  <dgm:cxnLst>
    <dgm:cxn modelId="{A7ADE99E-48B6-4933-AE30-97D943B89AA2}" type="presOf" srcId="{5F6A92A9-E427-4921-BAEB-E2541AEF9A2F}" destId="{FE63B6AF-CA68-45A7-B41B-FAB3053B359E}" srcOrd="0" destOrd="0" presId="urn:microsoft.com/office/officeart/2005/8/layout/chevron2"/>
    <dgm:cxn modelId="{D59A205A-2B97-4202-88CB-8D52419AFA5C}" type="presOf" srcId="{0D4F6017-EBC1-426D-B65B-A43FFC39F9EA}" destId="{A2AD1C1D-D4F0-445C-AC44-EF83172B6918}" srcOrd="0" destOrd="0" presId="urn:microsoft.com/office/officeart/2005/8/layout/chevron2"/>
    <dgm:cxn modelId="{13A33109-19DE-4922-BB2F-4B5DD2C18B30}" srcId="{00C5BD39-17EA-4CA4-A2F3-357CE5453F6A}" destId="{5F6A92A9-E427-4921-BAEB-E2541AEF9A2F}" srcOrd="0" destOrd="0" parTransId="{46E53764-37AF-45AC-B227-D2E4827A8726}" sibTransId="{46967E96-FBFB-4BA6-B07D-686840F3AB9C}"/>
    <dgm:cxn modelId="{403FD984-86C6-4DF4-8E22-FCA0724A82AD}" type="presOf" srcId="{69441A10-4D34-46A0-A065-5093BDE8837C}" destId="{0A081FDC-4432-43D0-AF34-ECFAAA61FFC8}" srcOrd="0" destOrd="0" presId="urn:microsoft.com/office/officeart/2005/8/layout/chevron2"/>
    <dgm:cxn modelId="{CC9770F0-33EB-4D61-8A06-A4F663C98F47}" type="presOf" srcId="{E2ACA8FD-4B91-489E-B4AD-6A23F9BB70F1}" destId="{BFD86BAD-49E4-4038-BE57-B0510C4B95EE}" srcOrd="0" destOrd="0" presId="urn:microsoft.com/office/officeart/2005/8/layout/chevron2"/>
    <dgm:cxn modelId="{563619FE-23BF-42E1-A23B-C8E7096312EE}" type="presOf" srcId="{C0671E37-4321-4506-85ED-0771CA59433D}" destId="{5739EBE8-8B80-4ADF-B926-BEC625591B5D}" srcOrd="0" destOrd="0" presId="urn:microsoft.com/office/officeart/2005/8/layout/chevron2"/>
    <dgm:cxn modelId="{060AF838-D1AC-487B-9974-60D7CDA35E8D}" type="presOf" srcId="{489DA316-E0AD-49FC-B4C9-5B392FC43C3B}" destId="{326DBF11-1B23-40F1-9C6C-EEBC11B4DCE0}" srcOrd="0" destOrd="0" presId="urn:microsoft.com/office/officeart/2005/8/layout/chevron2"/>
    <dgm:cxn modelId="{172A937E-B42F-491B-947C-1E1BC8E92273}" type="presOf" srcId="{14C5860C-201A-4B6A-808C-F788C4ED62BD}" destId="{3E4AC6CE-95EF-453F-8D7C-C7DD6F112FEB}" srcOrd="0" destOrd="0" presId="urn:microsoft.com/office/officeart/2005/8/layout/chevron2"/>
    <dgm:cxn modelId="{8444083A-471E-4DA7-9819-326CB2BE1AC6}" type="presOf" srcId="{166F9A6C-474C-4463-B675-A22820D8F1CC}" destId="{0771FC7D-15D1-4E67-B477-C87C4C2CCDF6}" srcOrd="0" destOrd="0" presId="urn:microsoft.com/office/officeart/2005/8/layout/chevron2"/>
    <dgm:cxn modelId="{F6C13E7C-55B0-4CE0-B27B-76B8C830D30D}" srcId="{69441A10-4D34-46A0-A065-5093BDE8837C}" destId="{F242EACB-23F1-438C-987E-711B9DD64E50}" srcOrd="0" destOrd="0" parTransId="{4C737347-2D9F-4980-A254-EB0B4A8360A5}" sibTransId="{5A5FC9F4-9E76-4FF1-BE6F-A2385848A23B}"/>
    <dgm:cxn modelId="{8736921E-9873-4D94-92B4-DC7283A41264}" srcId="{166F9A6C-474C-4463-B675-A22820D8F1CC}" destId="{14C5860C-201A-4B6A-808C-F788C4ED62BD}" srcOrd="0" destOrd="0" parTransId="{FC3336A5-9952-4FAA-AE32-FFAADB9AB4C1}" sibTransId="{D933AA54-6FF9-490E-A445-AC782E2DD9F6}"/>
    <dgm:cxn modelId="{A87B88BB-5EB7-4B9D-B333-A879F60A0D46}" srcId="{1416DD7C-FF43-41C5-AFD8-2D5109864CA3}" destId="{00C5BD39-17EA-4CA4-A2F3-357CE5453F6A}" srcOrd="3" destOrd="0" parTransId="{149F911F-F051-4752-9F8F-4282E8C99F10}" sibTransId="{FDD71381-7837-42B4-89E5-1D643F2CF7C6}"/>
    <dgm:cxn modelId="{26711B5C-EF4C-4E15-BEFC-37287CE11B8A}" srcId="{E2ACA8FD-4B91-489E-B4AD-6A23F9BB70F1}" destId="{06C51FEA-681E-463B-BBF1-978F9805B627}" srcOrd="0" destOrd="0" parTransId="{EE213D7A-34E6-43C1-8845-B453322E0C81}" sibTransId="{54EE1317-F49D-4FFA-8B07-FDF1935B52E9}"/>
    <dgm:cxn modelId="{A93B9417-A04B-49A3-8B95-2DE89A4D3963}" srcId="{0D4F6017-EBC1-426D-B65B-A43FFC39F9EA}" destId="{426CAF0F-A78B-4935-A9B2-79A927D6ED08}" srcOrd="0" destOrd="0" parTransId="{489AE391-D80D-47CC-94EB-9CEAAEC07916}" sibTransId="{C45788F6-BC80-4469-912B-420AE324DB8E}"/>
    <dgm:cxn modelId="{F4AE4476-3630-4AE0-82EC-628BD0893C64}" type="presOf" srcId="{1416DD7C-FF43-41C5-AFD8-2D5109864CA3}" destId="{4D74A450-9156-4CF8-A93C-19B57D292AFC}" srcOrd="0" destOrd="0" presId="urn:microsoft.com/office/officeart/2005/8/layout/chevron2"/>
    <dgm:cxn modelId="{A79744FB-FFE4-43DA-BE82-99253B6FD6CB}" type="presOf" srcId="{426CAF0F-A78B-4935-A9B2-79A927D6ED08}" destId="{713973EF-F84F-4117-ADC7-52687CD5B0A5}" srcOrd="0" destOrd="0" presId="urn:microsoft.com/office/officeart/2005/8/layout/chevron2"/>
    <dgm:cxn modelId="{C5904889-609A-4FC8-9D0A-F9083A55149F}" srcId="{1416DD7C-FF43-41C5-AFD8-2D5109864CA3}" destId="{6CA06E57-6824-49AF-BC22-B690DCDA9A09}" srcOrd="0" destOrd="0" parTransId="{12781F07-1DBE-4187-A5AB-C8387062800A}" sibTransId="{33808CA3-A67C-468F-AF2F-7E7995771E95}"/>
    <dgm:cxn modelId="{96E26FE7-87A7-4302-A263-FD21FF130AC5}" srcId="{1416DD7C-FF43-41C5-AFD8-2D5109864CA3}" destId="{E2ACA8FD-4B91-489E-B4AD-6A23F9BB70F1}" srcOrd="2" destOrd="0" parTransId="{FE305283-1145-4C48-B4D9-CE8CA8D62B08}" sibTransId="{DE49877E-EFC5-436F-B359-41E9B4FB19D7}"/>
    <dgm:cxn modelId="{C457FDB7-1DAA-4CF3-BA60-65F432EEF98F}" type="presOf" srcId="{DAA0AFEC-CFD0-4E6E-9E28-E16F4CD12B81}" destId="{BA2C08C5-45AE-46B4-8341-FA5133D59AE0}" srcOrd="0" destOrd="0" presId="urn:microsoft.com/office/officeart/2005/8/layout/chevron2"/>
    <dgm:cxn modelId="{8173775C-7064-4636-98C0-644DCDAE8D8A}" type="presOf" srcId="{00C5BD39-17EA-4CA4-A2F3-357CE5453F6A}" destId="{873831FF-ABB4-4D46-ACFF-177C39096A8B}" srcOrd="0" destOrd="0" presId="urn:microsoft.com/office/officeart/2005/8/layout/chevron2"/>
    <dgm:cxn modelId="{48AE733B-0BC2-4D82-B509-4D316EAC9244}" srcId="{1416DD7C-FF43-41C5-AFD8-2D5109864CA3}" destId="{DAA0AFEC-CFD0-4E6E-9E28-E16F4CD12B81}" srcOrd="5" destOrd="0" parTransId="{280F763A-A063-4637-8347-ADDDE5C53801}" sibTransId="{513C6615-FBBD-46A2-8B27-FBE8BE41891F}"/>
    <dgm:cxn modelId="{EC8F307D-74D6-4867-B586-63F1256E9F19}" srcId="{1416DD7C-FF43-41C5-AFD8-2D5109864CA3}" destId="{0D4F6017-EBC1-426D-B65B-A43FFC39F9EA}" srcOrd="1" destOrd="0" parTransId="{81C43CDB-44CF-4D81-A1DF-402FF83E4394}" sibTransId="{F6F59FF3-08F6-447A-A490-C356E77DFD4D}"/>
    <dgm:cxn modelId="{115FBFDB-53EA-4EC5-B132-230D567B4638}" srcId="{1416DD7C-FF43-41C5-AFD8-2D5109864CA3}" destId="{69441A10-4D34-46A0-A065-5093BDE8837C}" srcOrd="6" destOrd="0" parTransId="{087E2CF8-323E-4A8C-9C2A-FAD324629684}" sibTransId="{0D55C936-9753-449D-90BB-30A6DA6DA8C5}"/>
    <dgm:cxn modelId="{783D6B59-DBBC-47B7-ABB5-A59D1577D5FC}" type="presOf" srcId="{6CA06E57-6824-49AF-BC22-B690DCDA9A09}" destId="{66858D2B-F39D-471D-ACCF-0E15C1A4650E}" srcOrd="0" destOrd="0" presId="urn:microsoft.com/office/officeart/2005/8/layout/chevron2"/>
    <dgm:cxn modelId="{41B31E43-9B7C-4452-B5F9-0352C6AEC308}" type="presOf" srcId="{06C51FEA-681E-463B-BBF1-978F9805B627}" destId="{1F0BE85D-AF0D-4D0B-B600-8B67F8C21460}" srcOrd="0" destOrd="0" presId="urn:microsoft.com/office/officeart/2005/8/layout/chevron2"/>
    <dgm:cxn modelId="{39FFC97A-04EF-44A0-9BF0-F8470D433B91}" type="presOf" srcId="{F242EACB-23F1-438C-987E-711B9DD64E50}" destId="{03666DD7-8AB8-4007-9740-EF4FDA7DE6C7}" srcOrd="0" destOrd="0" presId="urn:microsoft.com/office/officeart/2005/8/layout/chevron2"/>
    <dgm:cxn modelId="{6E7C8C47-4377-4C59-BACF-0EC2547BFB4F}" srcId="{6CA06E57-6824-49AF-BC22-B690DCDA9A09}" destId="{C0671E37-4321-4506-85ED-0771CA59433D}" srcOrd="0" destOrd="0" parTransId="{0CFA43B6-BE30-4FEC-A124-202A136CCC68}" sibTransId="{D210F348-3FF1-4B5C-AE7D-071C02703927}"/>
    <dgm:cxn modelId="{C84BEFBA-B4EA-4A11-82EC-7DB670162F95}" srcId="{DAA0AFEC-CFD0-4E6E-9E28-E16F4CD12B81}" destId="{489DA316-E0AD-49FC-B4C9-5B392FC43C3B}" srcOrd="0" destOrd="0" parTransId="{ED2829C5-E22E-44A1-869F-DDF22D6F1506}" sibTransId="{EBF81D8A-09FA-4328-BBC1-B1D6AA3C44D1}"/>
    <dgm:cxn modelId="{E4A937E9-63C1-49EA-95E4-097977D7040E}" srcId="{1416DD7C-FF43-41C5-AFD8-2D5109864CA3}" destId="{166F9A6C-474C-4463-B675-A22820D8F1CC}" srcOrd="4" destOrd="0" parTransId="{BC66AF26-FE29-4CF0-867F-33365419C414}" sibTransId="{79953A05-2F52-45F2-964A-3AD3FE6E2F11}"/>
    <dgm:cxn modelId="{EA6098CF-E15B-489C-A53E-1127689B799F}" type="presParOf" srcId="{4D74A450-9156-4CF8-A93C-19B57D292AFC}" destId="{A4ED6CDD-5557-4008-9EB4-7C2CF50D4DC3}" srcOrd="0" destOrd="0" presId="urn:microsoft.com/office/officeart/2005/8/layout/chevron2"/>
    <dgm:cxn modelId="{297F294A-12FC-4B44-AD84-F7FB67348BB7}" type="presParOf" srcId="{A4ED6CDD-5557-4008-9EB4-7C2CF50D4DC3}" destId="{66858D2B-F39D-471D-ACCF-0E15C1A4650E}" srcOrd="0" destOrd="0" presId="urn:microsoft.com/office/officeart/2005/8/layout/chevron2"/>
    <dgm:cxn modelId="{3B39E32F-1968-45BB-9CE6-F3C3788EF456}" type="presParOf" srcId="{A4ED6CDD-5557-4008-9EB4-7C2CF50D4DC3}" destId="{5739EBE8-8B80-4ADF-B926-BEC625591B5D}" srcOrd="1" destOrd="0" presId="urn:microsoft.com/office/officeart/2005/8/layout/chevron2"/>
    <dgm:cxn modelId="{06D90187-A079-4B29-A403-C5A43D1CBBA9}" type="presParOf" srcId="{4D74A450-9156-4CF8-A93C-19B57D292AFC}" destId="{38154F5F-929A-4F60-AC99-191FFB0463A5}" srcOrd="1" destOrd="0" presId="urn:microsoft.com/office/officeart/2005/8/layout/chevron2"/>
    <dgm:cxn modelId="{8C73BF31-560B-417F-9949-06BB69BCE4BE}" type="presParOf" srcId="{4D74A450-9156-4CF8-A93C-19B57D292AFC}" destId="{63296886-E04A-4BD9-A3A3-C6F852EEEC31}" srcOrd="2" destOrd="0" presId="urn:microsoft.com/office/officeart/2005/8/layout/chevron2"/>
    <dgm:cxn modelId="{5D5914C1-88A6-40B0-BD63-79800A0E66CE}" type="presParOf" srcId="{63296886-E04A-4BD9-A3A3-C6F852EEEC31}" destId="{A2AD1C1D-D4F0-445C-AC44-EF83172B6918}" srcOrd="0" destOrd="0" presId="urn:microsoft.com/office/officeart/2005/8/layout/chevron2"/>
    <dgm:cxn modelId="{516ADDC3-46C0-4AF9-82BF-5B29F7CDB383}" type="presParOf" srcId="{63296886-E04A-4BD9-A3A3-C6F852EEEC31}" destId="{713973EF-F84F-4117-ADC7-52687CD5B0A5}" srcOrd="1" destOrd="0" presId="urn:microsoft.com/office/officeart/2005/8/layout/chevron2"/>
    <dgm:cxn modelId="{7D5FDD0D-8BB9-4407-B734-E539E2482C12}" type="presParOf" srcId="{4D74A450-9156-4CF8-A93C-19B57D292AFC}" destId="{8EAABF23-4DAC-4E3C-BB7F-A6893FDE96AD}" srcOrd="3" destOrd="0" presId="urn:microsoft.com/office/officeart/2005/8/layout/chevron2"/>
    <dgm:cxn modelId="{1134A355-E1DB-4C02-BA9C-B1A41AF420BD}" type="presParOf" srcId="{4D74A450-9156-4CF8-A93C-19B57D292AFC}" destId="{AD5F99B3-1DC8-4F84-9E59-C7FE258CA7C9}" srcOrd="4" destOrd="0" presId="urn:microsoft.com/office/officeart/2005/8/layout/chevron2"/>
    <dgm:cxn modelId="{83EE1F01-E545-497C-8AF5-B979932E10AE}" type="presParOf" srcId="{AD5F99B3-1DC8-4F84-9E59-C7FE258CA7C9}" destId="{BFD86BAD-49E4-4038-BE57-B0510C4B95EE}" srcOrd="0" destOrd="0" presId="urn:microsoft.com/office/officeart/2005/8/layout/chevron2"/>
    <dgm:cxn modelId="{30A015F7-995A-4CCE-9594-DE50F803E7A6}" type="presParOf" srcId="{AD5F99B3-1DC8-4F84-9E59-C7FE258CA7C9}" destId="{1F0BE85D-AF0D-4D0B-B600-8B67F8C21460}" srcOrd="1" destOrd="0" presId="urn:microsoft.com/office/officeart/2005/8/layout/chevron2"/>
    <dgm:cxn modelId="{258C3D0F-B670-4029-95DB-C93A0C00FE9D}" type="presParOf" srcId="{4D74A450-9156-4CF8-A93C-19B57D292AFC}" destId="{E7927EFD-38CE-463C-808A-E80F5EC2E7CB}" srcOrd="5" destOrd="0" presId="urn:microsoft.com/office/officeart/2005/8/layout/chevron2"/>
    <dgm:cxn modelId="{0E28AF08-9A0B-47D7-A050-2884B75F1804}" type="presParOf" srcId="{4D74A450-9156-4CF8-A93C-19B57D292AFC}" destId="{8D26632E-2EBE-40BC-BF3B-240B376E0AC7}" srcOrd="6" destOrd="0" presId="urn:microsoft.com/office/officeart/2005/8/layout/chevron2"/>
    <dgm:cxn modelId="{92761B03-CCFC-4757-8A16-6F2AC44D48A8}" type="presParOf" srcId="{8D26632E-2EBE-40BC-BF3B-240B376E0AC7}" destId="{873831FF-ABB4-4D46-ACFF-177C39096A8B}" srcOrd="0" destOrd="0" presId="urn:microsoft.com/office/officeart/2005/8/layout/chevron2"/>
    <dgm:cxn modelId="{51E4CDA2-7EA8-42E7-B2F7-567CB677DCD3}" type="presParOf" srcId="{8D26632E-2EBE-40BC-BF3B-240B376E0AC7}" destId="{FE63B6AF-CA68-45A7-B41B-FAB3053B359E}" srcOrd="1" destOrd="0" presId="urn:microsoft.com/office/officeart/2005/8/layout/chevron2"/>
    <dgm:cxn modelId="{D00A9692-E992-40EE-A6AA-88FB42FE4891}" type="presParOf" srcId="{4D74A450-9156-4CF8-A93C-19B57D292AFC}" destId="{C6D89DBD-59BC-4551-9819-F5106E393579}" srcOrd="7" destOrd="0" presId="urn:microsoft.com/office/officeart/2005/8/layout/chevron2"/>
    <dgm:cxn modelId="{21C1D6E8-DC60-4B53-8E88-03CFBCEA916C}" type="presParOf" srcId="{4D74A450-9156-4CF8-A93C-19B57D292AFC}" destId="{483EBA0A-07D9-4F6C-AF4E-DA619B22BDBD}" srcOrd="8" destOrd="0" presId="urn:microsoft.com/office/officeart/2005/8/layout/chevron2"/>
    <dgm:cxn modelId="{3A8673AD-3176-4688-84B8-ED265B95BF18}" type="presParOf" srcId="{483EBA0A-07D9-4F6C-AF4E-DA619B22BDBD}" destId="{0771FC7D-15D1-4E67-B477-C87C4C2CCDF6}" srcOrd="0" destOrd="0" presId="urn:microsoft.com/office/officeart/2005/8/layout/chevron2"/>
    <dgm:cxn modelId="{D5F24433-CB45-4B0C-AA76-9633B4C368DF}" type="presParOf" srcId="{483EBA0A-07D9-4F6C-AF4E-DA619B22BDBD}" destId="{3E4AC6CE-95EF-453F-8D7C-C7DD6F112FEB}" srcOrd="1" destOrd="0" presId="urn:microsoft.com/office/officeart/2005/8/layout/chevron2"/>
    <dgm:cxn modelId="{4F1D1F37-AE41-45B5-A9FF-4BD5392A7DD5}" type="presParOf" srcId="{4D74A450-9156-4CF8-A93C-19B57D292AFC}" destId="{3A0C12A8-A4A7-42FF-A9B4-9D752C72D37B}" srcOrd="9" destOrd="0" presId="urn:microsoft.com/office/officeart/2005/8/layout/chevron2"/>
    <dgm:cxn modelId="{97CAFB0B-29D3-4337-AC6B-0AE3A4170098}" type="presParOf" srcId="{4D74A450-9156-4CF8-A93C-19B57D292AFC}" destId="{7D0A96C7-A0B6-47F8-B5F9-0EE7C01B1EC1}" srcOrd="10" destOrd="0" presId="urn:microsoft.com/office/officeart/2005/8/layout/chevron2"/>
    <dgm:cxn modelId="{5E51E625-0C99-4B0E-B75D-A3C4A91E11DF}" type="presParOf" srcId="{7D0A96C7-A0B6-47F8-B5F9-0EE7C01B1EC1}" destId="{BA2C08C5-45AE-46B4-8341-FA5133D59AE0}" srcOrd="0" destOrd="0" presId="urn:microsoft.com/office/officeart/2005/8/layout/chevron2"/>
    <dgm:cxn modelId="{16CAD9F6-93EA-4069-80A4-7418FFC478A4}" type="presParOf" srcId="{7D0A96C7-A0B6-47F8-B5F9-0EE7C01B1EC1}" destId="{326DBF11-1B23-40F1-9C6C-EEBC11B4DCE0}" srcOrd="1" destOrd="0" presId="urn:microsoft.com/office/officeart/2005/8/layout/chevron2"/>
    <dgm:cxn modelId="{EBE5E344-5D24-450A-9057-BB32BA9D910D}" type="presParOf" srcId="{4D74A450-9156-4CF8-A93C-19B57D292AFC}" destId="{17521453-23DF-44ED-816F-4D98CC5BA98A}" srcOrd="11" destOrd="0" presId="urn:microsoft.com/office/officeart/2005/8/layout/chevron2"/>
    <dgm:cxn modelId="{2692FD4D-2D77-4368-A1E2-76C7BE88D28B}" type="presParOf" srcId="{4D74A450-9156-4CF8-A93C-19B57D292AFC}" destId="{9B8FF3F9-4FBF-4A3D-89E6-9F2A45BB57E5}" srcOrd="12" destOrd="0" presId="urn:microsoft.com/office/officeart/2005/8/layout/chevron2"/>
    <dgm:cxn modelId="{E700D7F5-BBA5-40BC-B8E5-1BFA8FCEBEB7}" type="presParOf" srcId="{9B8FF3F9-4FBF-4A3D-89E6-9F2A45BB57E5}" destId="{0A081FDC-4432-43D0-AF34-ECFAAA61FFC8}" srcOrd="0" destOrd="0" presId="urn:microsoft.com/office/officeart/2005/8/layout/chevron2"/>
    <dgm:cxn modelId="{3C252211-820D-4A6B-9936-AF0FB10566EB}" type="presParOf" srcId="{9B8FF3F9-4FBF-4A3D-89E6-9F2A45BB57E5}" destId="{03666DD7-8AB8-4007-9740-EF4FDA7DE6C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E8EF7F97-DCC3-4572-92DD-FE245EE07B32}" type="doc">
      <dgm:prSet loTypeId="urn:microsoft.com/office/officeart/2005/8/layout/vList2" loCatId="list" qsTypeId="urn:microsoft.com/office/officeart/2005/8/quickstyle/3d1" qsCatId="3D" csTypeId="urn:microsoft.com/office/officeart/2005/8/colors/accent2_2" csCatId="accent2" phldr="1"/>
      <dgm:spPr/>
      <dgm:t>
        <a:bodyPr/>
        <a:lstStyle/>
        <a:p>
          <a:endParaRPr lang="en-GB"/>
        </a:p>
      </dgm:t>
    </dgm:pt>
    <dgm:pt modelId="{2B3FD25E-C561-439B-91FC-716B285847D2}">
      <dgm:prSet phldrT="[Text]" custT="1"/>
      <dgm:spPr/>
      <dgm:t>
        <a:bodyPr anchor="ctr"/>
        <a:lstStyle/>
        <a:p>
          <a:r>
            <a:rPr lang="en-US" sz="1800" b="1" dirty="0" smtClean="0">
              <a:latin typeface="Arial" panose="020B0604020202020204" pitchFamily="34" charset="0"/>
              <a:cs typeface="Arial" panose="020B0604020202020204" pitchFamily="34" charset="0"/>
            </a:rPr>
            <a:t>Isolation</a:t>
          </a:r>
          <a:endParaRPr lang="en-GB" sz="1800" b="1" dirty="0">
            <a:latin typeface="Arial" panose="020B0604020202020204" pitchFamily="34" charset="0"/>
            <a:cs typeface="Arial" panose="020B0604020202020204" pitchFamily="34" charset="0"/>
          </a:endParaRPr>
        </a:p>
      </dgm:t>
    </dgm:pt>
    <dgm:pt modelId="{CFCEBE6A-254E-498D-91E3-C1BB60447536}" type="parTrans" cxnId="{478CE014-0DFE-4DA6-979F-794228D10863}">
      <dgm:prSet/>
      <dgm:spPr/>
      <dgm:t>
        <a:bodyPr/>
        <a:lstStyle/>
        <a:p>
          <a:endParaRPr lang="en-GB"/>
        </a:p>
      </dgm:t>
    </dgm:pt>
    <dgm:pt modelId="{9E79FFE5-199E-4197-B841-B86035E04175}" type="sibTrans" cxnId="{478CE014-0DFE-4DA6-979F-794228D10863}">
      <dgm:prSet/>
      <dgm:spPr/>
      <dgm:t>
        <a:bodyPr/>
        <a:lstStyle/>
        <a:p>
          <a:endParaRPr lang="en-GB"/>
        </a:p>
      </dgm:t>
    </dgm:pt>
    <dgm:pt modelId="{D4C4CF85-0436-4924-9D19-EEEA6217B82C}">
      <dgm:prSet phldrT="[Text]" custT="1"/>
      <dgm:spPr/>
      <dgm:t>
        <a:bodyPr anchor="ctr"/>
        <a:lstStyle/>
        <a:p>
          <a:r>
            <a:rPr lang="en-US" sz="1800" b="1" dirty="0" smtClean="0">
              <a:latin typeface="Arial" panose="020B0604020202020204" pitchFamily="34" charset="0"/>
              <a:cs typeface="Arial" panose="020B0604020202020204" pitchFamily="34" charset="0"/>
            </a:rPr>
            <a:t>Durability</a:t>
          </a:r>
          <a:endParaRPr lang="en-GB" sz="1800" b="1" dirty="0">
            <a:latin typeface="Arial" panose="020B0604020202020204" pitchFamily="34" charset="0"/>
            <a:cs typeface="Arial" panose="020B0604020202020204" pitchFamily="34" charset="0"/>
          </a:endParaRPr>
        </a:p>
      </dgm:t>
    </dgm:pt>
    <dgm:pt modelId="{8DCB7883-7191-43AB-8C3D-6D61DAC15A70}" type="parTrans" cxnId="{08290E50-E355-49C6-BD6A-A81C1088F484}">
      <dgm:prSet/>
      <dgm:spPr/>
      <dgm:t>
        <a:bodyPr/>
        <a:lstStyle/>
        <a:p>
          <a:endParaRPr lang="en-GB"/>
        </a:p>
      </dgm:t>
    </dgm:pt>
    <dgm:pt modelId="{EC17CD68-AF63-4107-8E11-CD6FD2D22FA4}" type="sibTrans" cxnId="{08290E50-E355-49C6-BD6A-A81C1088F484}">
      <dgm:prSet/>
      <dgm:spPr/>
      <dgm:t>
        <a:bodyPr/>
        <a:lstStyle/>
        <a:p>
          <a:endParaRPr lang="en-GB"/>
        </a:p>
      </dgm:t>
    </dgm:pt>
    <dgm:pt modelId="{60A75A91-EF88-406A-A49E-4CC903C3E136}">
      <dgm:prSet phldrT="[Text]" custT="1"/>
      <dgm:spPr/>
      <dgm:t>
        <a:bodyPr anchor="ctr"/>
        <a:lstStyle/>
        <a:p>
          <a:r>
            <a:rPr lang="en-US" sz="1600" dirty="0" smtClean="0"/>
            <a:t>Ensures that changes made to the data in the DBMS by the transaction are permanent. </a:t>
          </a:r>
          <a:endParaRPr lang="en-GB" sz="1600" dirty="0">
            <a:latin typeface="Arial" panose="020B0604020202020204" pitchFamily="34" charset="0"/>
            <a:cs typeface="Arial" panose="020B0604020202020204" pitchFamily="34" charset="0"/>
          </a:endParaRPr>
        </a:p>
      </dgm:t>
    </dgm:pt>
    <dgm:pt modelId="{D9F2F16D-6895-4462-ACD9-F091770ACD9A}" type="parTrans" cxnId="{D00C9EA5-C0AD-4A59-AE1E-D953343FD476}">
      <dgm:prSet/>
      <dgm:spPr/>
      <dgm:t>
        <a:bodyPr/>
        <a:lstStyle/>
        <a:p>
          <a:endParaRPr lang="en-GB"/>
        </a:p>
      </dgm:t>
    </dgm:pt>
    <dgm:pt modelId="{81019097-1240-42CE-A905-CFE22738EC07}" type="sibTrans" cxnId="{D00C9EA5-C0AD-4A59-AE1E-D953343FD476}">
      <dgm:prSet/>
      <dgm:spPr/>
      <dgm:t>
        <a:bodyPr/>
        <a:lstStyle/>
        <a:p>
          <a:endParaRPr lang="en-GB"/>
        </a:p>
      </dgm:t>
    </dgm:pt>
    <dgm:pt modelId="{504494EC-EC93-4644-97BB-284D60E8FC54}">
      <dgm:prSet phldrT="[Text]" custT="1"/>
      <dgm:spPr/>
      <dgm:t>
        <a:bodyPr anchor="ctr"/>
        <a:lstStyle/>
        <a:p>
          <a:r>
            <a:rPr lang="en-US" sz="1800" b="1" dirty="0" smtClean="0">
              <a:latin typeface="Arial" panose="020B0604020202020204" pitchFamily="34" charset="0"/>
              <a:cs typeface="Arial" panose="020B0604020202020204" pitchFamily="34" charset="0"/>
            </a:rPr>
            <a:t>Consistency</a:t>
          </a:r>
          <a:endParaRPr lang="en-GB" sz="1800" b="1" dirty="0">
            <a:latin typeface="Arial" panose="020B0604020202020204" pitchFamily="34" charset="0"/>
            <a:cs typeface="Arial" panose="020B0604020202020204" pitchFamily="34" charset="0"/>
          </a:endParaRPr>
        </a:p>
      </dgm:t>
    </dgm:pt>
    <dgm:pt modelId="{2A9BAF01-9636-4FE3-894F-2A70E94448E4}" type="parTrans" cxnId="{147D8421-D16B-4A5D-A55F-7AA711133508}">
      <dgm:prSet/>
      <dgm:spPr/>
      <dgm:t>
        <a:bodyPr/>
        <a:lstStyle/>
        <a:p>
          <a:endParaRPr lang="en-GB"/>
        </a:p>
      </dgm:t>
    </dgm:pt>
    <dgm:pt modelId="{7A187FE2-0CC0-48D4-A0B0-5F0F45B74A60}" type="sibTrans" cxnId="{147D8421-D16B-4A5D-A55F-7AA711133508}">
      <dgm:prSet/>
      <dgm:spPr/>
      <dgm:t>
        <a:bodyPr/>
        <a:lstStyle/>
        <a:p>
          <a:endParaRPr lang="en-GB"/>
        </a:p>
      </dgm:t>
    </dgm:pt>
    <dgm:pt modelId="{F8192E35-F33A-43E0-8678-A40B21567EB0}">
      <dgm:prSet phldrT="[Text]" custT="1"/>
      <dgm:spPr/>
      <dgm:t>
        <a:bodyPr anchor="ctr"/>
        <a:lstStyle/>
        <a:p>
          <a:r>
            <a:rPr lang="en-US" sz="1600" dirty="0" smtClean="0"/>
            <a:t>Ensures that the data is maintained in a consistent state from the beginning to the end of a transaction and that no defined DBMS integrity constraints are violated.</a:t>
          </a:r>
          <a:endParaRPr lang="en-GB" sz="1600" dirty="0">
            <a:latin typeface="Arial" panose="020B0604020202020204" pitchFamily="34" charset="0"/>
            <a:cs typeface="Arial" panose="020B0604020202020204" pitchFamily="34" charset="0"/>
          </a:endParaRPr>
        </a:p>
      </dgm:t>
    </dgm:pt>
    <dgm:pt modelId="{0DC77907-B8E2-4799-9D6B-F88A56D7CDAD}" type="parTrans" cxnId="{06DE261A-3280-4859-85CB-FF3997B70681}">
      <dgm:prSet/>
      <dgm:spPr/>
      <dgm:t>
        <a:bodyPr/>
        <a:lstStyle/>
        <a:p>
          <a:endParaRPr lang="en-GB"/>
        </a:p>
      </dgm:t>
    </dgm:pt>
    <dgm:pt modelId="{495F554F-F42F-4390-9B15-378F770871CB}" type="sibTrans" cxnId="{06DE261A-3280-4859-85CB-FF3997B70681}">
      <dgm:prSet/>
      <dgm:spPr/>
      <dgm:t>
        <a:bodyPr/>
        <a:lstStyle/>
        <a:p>
          <a:endParaRPr lang="en-GB"/>
        </a:p>
      </dgm:t>
    </dgm:pt>
    <dgm:pt modelId="{F9DF3A77-9E4E-4DC1-B5E0-EABF64176BC9}">
      <dgm:prSet phldrT="[Text]" custT="1"/>
      <dgm:spPr/>
      <dgm:t>
        <a:bodyPr anchor="ctr"/>
        <a:lstStyle/>
        <a:p>
          <a:r>
            <a:rPr lang="en-US" sz="1800" b="1" dirty="0" smtClean="0">
              <a:latin typeface="Arial" panose="020B0604020202020204" pitchFamily="34" charset="0"/>
              <a:cs typeface="Arial" panose="020B0604020202020204" pitchFamily="34" charset="0"/>
            </a:rPr>
            <a:t>Atomicity</a:t>
          </a:r>
          <a:endParaRPr lang="en-GB" sz="1800" b="1" dirty="0">
            <a:latin typeface="Arial" panose="020B0604020202020204" pitchFamily="34" charset="0"/>
            <a:cs typeface="Arial" panose="020B0604020202020204" pitchFamily="34" charset="0"/>
          </a:endParaRPr>
        </a:p>
      </dgm:t>
    </dgm:pt>
    <dgm:pt modelId="{4AA308A9-6B5C-46E0-A614-71C77BBE1000}" type="parTrans" cxnId="{C4C9CCC6-032F-4E1B-AC8A-82E3584BE357}">
      <dgm:prSet/>
      <dgm:spPr/>
      <dgm:t>
        <a:bodyPr/>
        <a:lstStyle/>
        <a:p>
          <a:endParaRPr lang="en-GB"/>
        </a:p>
      </dgm:t>
    </dgm:pt>
    <dgm:pt modelId="{9F9A5730-60E9-4481-8B51-00E70F7E4420}" type="sibTrans" cxnId="{C4C9CCC6-032F-4E1B-AC8A-82E3584BE357}">
      <dgm:prSet/>
      <dgm:spPr/>
      <dgm:t>
        <a:bodyPr/>
        <a:lstStyle/>
        <a:p>
          <a:endParaRPr lang="en-GB"/>
        </a:p>
      </dgm:t>
    </dgm:pt>
    <dgm:pt modelId="{B7F04C16-3A50-4749-BD11-43872CE7D9D4}">
      <dgm:prSet phldrT="[Text]" custT="1"/>
      <dgm:spPr/>
      <dgm:t>
        <a:bodyPr anchor="ctr"/>
        <a:lstStyle/>
        <a:p>
          <a:r>
            <a:rPr lang="en-US" sz="1600" dirty="0" smtClean="0"/>
            <a:t>Ensures that all the operations in the transaction are either successful or unsuccessful. </a:t>
          </a:r>
          <a:endParaRPr lang="en-GB" sz="1600" b="0" dirty="0">
            <a:latin typeface="Arial" panose="020B0604020202020204" pitchFamily="34" charset="0"/>
            <a:cs typeface="Arial" panose="020B0604020202020204" pitchFamily="34" charset="0"/>
          </a:endParaRPr>
        </a:p>
      </dgm:t>
    </dgm:pt>
    <dgm:pt modelId="{BADED25E-F345-454C-9181-9EDCD43EB615}" type="parTrans" cxnId="{EE35746D-1A81-4286-91F6-9FA6966585EA}">
      <dgm:prSet/>
      <dgm:spPr/>
      <dgm:t>
        <a:bodyPr/>
        <a:lstStyle/>
        <a:p>
          <a:endParaRPr lang="en-GB"/>
        </a:p>
      </dgm:t>
    </dgm:pt>
    <dgm:pt modelId="{B2C9F922-72A4-48E1-8A05-288464245A7A}" type="sibTrans" cxnId="{EE35746D-1A81-4286-91F6-9FA6966585EA}">
      <dgm:prSet/>
      <dgm:spPr/>
      <dgm:t>
        <a:bodyPr/>
        <a:lstStyle/>
        <a:p>
          <a:endParaRPr lang="en-GB"/>
        </a:p>
      </dgm:t>
    </dgm:pt>
    <dgm:pt modelId="{4FEAB819-6D45-4681-976A-928FD84E57BE}">
      <dgm:prSet phldrT="[Text]" custT="1"/>
      <dgm:spPr/>
      <dgm:t>
        <a:bodyPr anchor="ctr"/>
        <a:lstStyle/>
        <a:p>
          <a:r>
            <a:rPr lang="en-US" sz="1600" dirty="0" smtClean="0"/>
            <a:t>Ensures that data being manipulated by other concurrent transactions is not accessed by the first transaction. </a:t>
          </a:r>
          <a:endParaRPr lang="en-GB" sz="1600" b="1" dirty="0">
            <a:latin typeface="Arial" panose="020B0604020202020204" pitchFamily="34" charset="0"/>
            <a:cs typeface="Arial" panose="020B0604020202020204" pitchFamily="34" charset="0"/>
          </a:endParaRPr>
        </a:p>
      </dgm:t>
    </dgm:pt>
    <dgm:pt modelId="{5A91802F-B836-41C2-861F-EFCB36483881}" type="parTrans" cxnId="{1B756410-E272-46E3-AF6F-DEEEF3C2F367}">
      <dgm:prSet/>
      <dgm:spPr/>
      <dgm:t>
        <a:bodyPr/>
        <a:lstStyle/>
        <a:p>
          <a:endParaRPr lang="en-US"/>
        </a:p>
      </dgm:t>
    </dgm:pt>
    <dgm:pt modelId="{D8BA002A-0F91-4772-A2DD-4186168456EF}" type="sibTrans" cxnId="{1B756410-E272-46E3-AF6F-DEEEF3C2F367}">
      <dgm:prSet/>
      <dgm:spPr/>
      <dgm:t>
        <a:bodyPr/>
        <a:lstStyle/>
        <a:p>
          <a:endParaRPr lang="en-US"/>
        </a:p>
      </dgm:t>
    </dgm:pt>
    <dgm:pt modelId="{636949DB-85DA-4187-9D9C-626DDCDBC452}" type="pres">
      <dgm:prSet presAssocID="{E8EF7F97-DCC3-4572-92DD-FE245EE07B32}" presName="linear" presStyleCnt="0">
        <dgm:presLayoutVars>
          <dgm:animLvl val="lvl"/>
          <dgm:resizeHandles val="exact"/>
        </dgm:presLayoutVars>
      </dgm:prSet>
      <dgm:spPr/>
      <dgm:t>
        <a:bodyPr/>
        <a:lstStyle/>
        <a:p>
          <a:endParaRPr lang="en-GB"/>
        </a:p>
      </dgm:t>
    </dgm:pt>
    <dgm:pt modelId="{BB5F74D9-6E98-40C4-AB1F-903231369482}" type="pres">
      <dgm:prSet presAssocID="{F9DF3A77-9E4E-4DC1-B5E0-EABF64176BC9}" presName="parentText" presStyleLbl="node1" presStyleIdx="0" presStyleCnt="4" custScaleX="51316" custScaleY="75132" custLinFactNeighborX="-41930">
        <dgm:presLayoutVars>
          <dgm:chMax val="0"/>
          <dgm:bulletEnabled val="1"/>
        </dgm:presLayoutVars>
      </dgm:prSet>
      <dgm:spPr/>
      <dgm:t>
        <a:bodyPr/>
        <a:lstStyle/>
        <a:p>
          <a:endParaRPr lang="en-GB"/>
        </a:p>
      </dgm:t>
    </dgm:pt>
    <dgm:pt modelId="{D4782BAA-579D-4664-86D9-6D7A4F05ACFA}" type="pres">
      <dgm:prSet presAssocID="{F9DF3A77-9E4E-4DC1-B5E0-EABF64176BC9}" presName="childText" presStyleLbl="revTx" presStyleIdx="0" presStyleCnt="4">
        <dgm:presLayoutVars>
          <dgm:bulletEnabled val="1"/>
        </dgm:presLayoutVars>
      </dgm:prSet>
      <dgm:spPr/>
      <dgm:t>
        <a:bodyPr/>
        <a:lstStyle/>
        <a:p>
          <a:endParaRPr lang="en-GB"/>
        </a:p>
      </dgm:t>
    </dgm:pt>
    <dgm:pt modelId="{D8313E9B-D6FE-4B8F-92A0-1EEEF7F02747}" type="pres">
      <dgm:prSet presAssocID="{504494EC-EC93-4644-97BB-284D60E8FC54}" presName="parentText" presStyleLbl="node1" presStyleIdx="1" presStyleCnt="4" custScaleX="51316" custScaleY="82645" custLinFactNeighborX="-24156">
        <dgm:presLayoutVars>
          <dgm:chMax val="0"/>
          <dgm:bulletEnabled val="1"/>
        </dgm:presLayoutVars>
      </dgm:prSet>
      <dgm:spPr/>
      <dgm:t>
        <a:bodyPr/>
        <a:lstStyle/>
        <a:p>
          <a:endParaRPr lang="en-GB"/>
        </a:p>
      </dgm:t>
    </dgm:pt>
    <dgm:pt modelId="{81C7DEBA-0191-4A81-9C46-C10A7787B8B9}" type="pres">
      <dgm:prSet presAssocID="{504494EC-EC93-4644-97BB-284D60E8FC54}" presName="childText" presStyleLbl="revTx" presStyleIdx="1" presStyleCnt="4" custScaleY="121000">
        <dgm:presLayoutVars>
          <dgm:bulletEnabled val="1"/>
        </dgm:presLayoutVars>
      </dgm:prSet>
      <dgm:spPr/>
      <dgm:t>
        <a:bodyPr/>
        <a:lstStyle/>
        <a:p>
          <a:endParaRPr lang="en-GB"/>
        </a:p>
      </dgm:t>
    </dgm:pt>
    <dgm:pt modelId="{B249B953-57B7-4D38-9AB5-90E9DDC68E02}" type="pres">
      <dgm:prSet presAssocID="{2B3FD25E-C561-439B-91FC-716B285847D2}" presName="parentText" presStyleLbl="node1" presStyleIdx="2" presStyleCnt="4" custScaleX="51316" custScaleY="82645" custLinFactNeighborX="-24156">
        <dgm:presLayoutVars>
          <dgm:chMax val="0"/>
          <dgm:bulletEnabled val="1"/>
        </dgm:presLayoutVars>
      </dgm:prSet>
      <dgm:spPr/>
      <dgm:t>
        <a:bodyPr/>
        <a:lstStyle/>
        <a:p>
          <a:endParaRPr lang="en-GB"/>
        </a:p>
      </dgm:t>
    </dgm:pt>
    <dgm:pt modelId="{A33857F0-8EA1-4C56-9E01-6F2A9AD78AB6}" type="pres">
      <dgm:prSet presAssocID="{2B3FD25E-C561-439B-91FC-716B285847D2}" presName="childText" presStyleLbl="revTx" presStyleIdx="2" presStyleCnt="4" custScaleY="121000">
        <dgm:presLayoutVars>
          <dgm:bulletEnabled val="1"/>
        </dgm:presLayoutVars>
      </dgm:prSet>
      <dgm:spPr/>
      <dgm:t>
        <a:bodyPr/>
        <a:lstStyle/>
        <a:p>
          <a:endParaRPr lang="en-GB"/>
        </a:p>
      </dgm:t>
    </dgm:pt>
    <dgm:pt modelId="{8F9ACC24-7983-4257-A017-74674D01A03F}" type="pres">
      <dgm:prSet presAssocID="{D4C4CF85-0436-4924-9D19-EEEA6217B82C}" presName="parentText" presStyleLbl="node1" presStyleIdx="3" presStyleCnt="4" custScaleX="51316" custScaleY="82645" custLinFactNeighborX="-24156">
        <dgm:presLayoutVars>
          <dgm:chMax val="0"/>
          <dgm:bulletEnabled val="1"/>
        </dgm:presLayoutVars>
      </dgm:prSet>
      <dgm:spPr/>
      <dgm:t>
        <a:bodyPr/>
        <a:lstStyle/>
        <a:p>
          <a:endParaRPr lang="en-GB"/>
        </a:p>
      </dgm:t>
    </dgm:pt>
    <dgm:pt modelId="{5C7B37CC-78A5-424A-BA97-F12BCB1C071F}" type="pres">
      <dgm:prSet presAssocID="{D4C4CF85-0436-4924-9D19-EEEA6217B82C}" presName="childText" presStyleLbl="revTx" presStyleIdx="3" presStyleCnt="4" custScaleY="121000">
        <dgm:presLayoutVars>
          <dgm:bulletEnabled val="1"/>
        </dgm:presLayoutVars>
      </dgm:prSet>
      <dgm:spPr/>
      <dgm:t>
        <a:bodyPr/>
        <a:lstStyle/>
        <a:p>
          <a:endParaRPr lang="en-GB"/>
        </a:p>
      </dgm:t>
    </dgm:pt>
  </dgm:ptLst>
  <dgm:cxnLst>
    <dgm:cxn modelId="{E1E60D8B-98CD-4C5B-8D5B-A1EB65796ECF}" type="presOf" srcId="{4FEAB819-6D45-4681-976A-928FD84E57BE}" destId="{A33857F0-8EA1-4C56-9E01-6F2A9AD78AB6}" srcOrd="0" destOrd="0" presId="urn:microsoft.com/office/officeart/2005/8/layout/vList2"/>
    <dgm:cxn modelId="{19A8BF0A-F796-472C-A86E-1A94F6FB8559}" type="presOf" srcId="{F9DF3A77-9E4E-4DC1-B5E0-EABF64176BC9}" destId="{BB5F74D9-6E98-40C4-AB1F-903231369482}" srcOrd="0" destOrd="0" presId="urn:microsoft.com/office/officeart/2005/8/layout/vList2"/>
    <dgm:cxn modelId="{C4C9CCC6-032F-4E1B-AC8A-82E3584BE357}" srcId="{E8EF7F97-DCC3-4572-92DD-FE245EE07B32}" destId="{F9DF3A77-9E4E-4DC1-B5E0-EABF64176BC9}" srcOrd="0" destOrd="0" parTransId="{4AA308A9-6B5C-46E0-A614-71C77BBE1000}" sibTransId="{9F9A5730-60E9-4481-8B51-00E70F7E4420}"/>
    <dgm:cxn modelId="{3854697A-0A61-4010-9A86-E34D0C91D9A5}" type="presOf" srcId="{F8192E35-F33A-43E0-8678-A40B21567EB0}" destId="{81C7DEBA-0191-4A81-9C46-C10A7787B8B9}" srcOrd="0" destOrd="0" presId="urn:microsoft.com/office/officeart/2005/8/layout/vList2"/>
    <dgm:cxn modelId="{06DE261A-3280-4859-85CB-FF3997B70681}" srcId="{504494EC-EC93-4644-97BB-284D60E8FC54}" destId="{F8192E35-F33A-43E0-8678-A40B21567EB0}" srcOrd="0" destOrd="0" parTransId="{0DC77907-B8E2-4799-9D6B-F88A56D7CDAD}" sibTransId="{495F554F-F42F-4390-9B15-378F770871CB}"/>
    <dgm:cxn modelId="{844E6DA4-D8CA-4CBA-8E11-843E601CCB66}" type="presOf" srcId="{60A75A91-EF88-406A-A49E-4CC903C3E136}" destId="{5C7B37CC-78A5-424A-BA97-F12BCB1C071F}" srcOrd="0" destOrd="0" presId="urn:microsoft.com/office/officeart/2005/8/layout/vList2"/>
    <dgm:cxn modelId="{C799043E-361C-44B7-AFC1-EFE7AB2EAF3D}" type="presOf" srcId="{B7F04C16-3A50-4749-BD11-43872CE7D9D4}" destId="{D4782BAA-579D-4664-86D9-6D7A4F05ACFA}" srcOrd="0" destOrd="0" presId="urn:microsoft.com/office/officeart/2005/8/layout/vList2"/>
    <dgm:cxn modelId="{08290E50-E355-49C6-BD6A-A81C1088F484}" srcId="{E8EF7F97-DCC3-4572-92DD-FE245EE07B32}" destId="{D4C4CF85-0436-4924-9D19-EEEA6217B82C}" srcOrd="3" destOrd="0" parTransId="{8DCB7883-7191-43AB-8C3D-6D61DAC15A70}" sibTransId="{EC17CD68-AF63-4107-8E11-CD6FD2D22FA4}"/>
    <dgm:cxn modelId="{147D8421-D16B-4A5D-A55F-7AA711133508}" srcId="{E8EF7F97-DCC3-4572-92DD-FE245EE07B32}" destId="{504494EC-EC93-4644-97BB-284D60E8FC54}" srcOrd="1" destOrd="0" parTransId="{2A9BAF01-9636-4FE3-894F-2A70E94448E4}" sibTransId="{7A187FE2-0CC0-48D4-A0B0-5F0F45B74A60}"/>
    <dgm:cxn modelId="{007206E1-48DE-4830-8334-BADD4B5AFCBB}" type="presOf" srcId="{2B3FD25E-C561-439B-91FC-716B285847D2}" destId="{B249B953-57B7-4D38-9AB5-90E9DDC68E02}" srcOrd="0" destOrd="0" presId="urn:microsoft.com/office/officeart/2005/8/layout/vList2"/>
    <dgm:cxn modelId="{1B756410-E272-46E3-AF6F-DEEEF3C2F367}" srcId="{2B3FD25E-C561-439B-91FC-716B285847D2}" destId="{4FEAB819-6D45-4681-976A-928FD84E57BE}" srcOrd="0" destOrd="0" parTransId="{5A91802F-B836-41C2-861F-EFCB36483881}" sibTransId="{D8BA002A-0F91-4772-A2DD-4186168456EF}"/>
    <dgm:cxn modelId="{B2EF3EEE-1F4E-4293-8215-E6C38158D428}" type="presOf" srcId="{504494EC-EC93-4644-97BB-284D60E8FC54}" destId="{D8313E9B-D6FE-4B8F-92A0-1EEEF7F02747}" srcOrd="0" destOrd="0" presId="urn:microsoft.com/office/officeart/2005/8/layout/vList2"/>
    <dgm:cxn modelId="{EE35746D-1A81-4286-91F6-9FA6966585EA}" srcId="{F9DF3A77-9E4E-4DC1-B5E0-EABF64176BC9}" destId="{B7F04C16-3A50-4749-BD11-43872CE7D9D4}" srcOrd="0" destOrd="0" parTransId="{BADED25E-F345-454C-9181-9EDCD43EB615}" sibTransId="{B2C9F922-72A4-48E1-8A05-288464245A7A}"/>
    <dgm:cxn modelId="{24EF4BCE-7F8F-4E1D-9945-9753CC640ED6}" type="presOf" srcId="{D4C4CF85-0436-4924-9D19-EEEA6217B82C}" destId="{8F9ACC24-7983-4257-A017-74674D01A03F}" srcOrd="0" destOrd="0" presId="urn:microsoft.com/office/officeart/2005/8/layout/vList2"/>
    <dgm:cxn modelId="{478CE014-0DFE-4DA6-979F-794228D10863}" srcId="{E8EF7F97-DCC3-4572-92DD-FE245EE07B32}" destId="{2B3FD25E-C561-439B-91FC-716B285847D2}" srcOrd="2" destOrd="0" parTransId="{CFCEBE6A-254E-498D-91E3-C1BB60447536}" sibTransId="{9E79FFE5-199E-4197-B841-B86035E04175}"/>
    <dgm:cxn modelId="{D00C9EA5-C0AD-4A59-AE1E-D953343FD476}" srcId="{D4C4CF85-0436-4924-9D19-EEEA6217B82C}" destId="{60A75A91-EF88-406A-A49E-4CC903C3E136}" srcOrd="0" destOrd="0" parTransId="{D9F2F16D-6895-4462-ACD9-F091770ACD9A}" sibTransId="{81019097-1240-42CE-A905-CFE22738EC07}"/>
    <dgm:cxn modelId="{DFC8E33C-E211-4F1E-9508-C35D67AD119B}" type="presOf" srcId="{E8EF7F97-DCC3-4572-92DD-FE245EE07B32}" destId="{636949DB-85DA-4187-9D9C-626DDCDBC452}" srcOrd="0" destOrd="0" presId="urn:microsoft.com/office/officeart/2005/8/layout/vList2"/>
    <dgm:cxn modelId="{28D9398E-B1D6-47CD-AFB9-4867F9CBFEB5}" type="presParOf" srcId="{636949DB-85DA-4187-9D9C-626DDCDBC452}" destId="{BB5F74D9-6E98-40C4-AB1F-903231369482}" srcOrd="0" destOrd="0" presId="urn:microsoft.com/office/officeart/2005/8/layout/vList2"/>
    <dgm:cxn modelId="{A82E4013-0778-4B6B-8D03-B4015D619417}" type="presParOf" srcId="{636949DB-85DA-4187-9D9C-626DDCDBC452}" destId="{D4782BAA-579D-4664-86D9-6D7A4F05ACFA}" srcOrd="1" destOrd="0" presId="urn:microsoft.com/office/officeart/2005/8/layout/vList2"/>
    <dgm:cxn modelId="{DE4C37AA-90C3-4277-A1AD-873D3C6FC275}" type="presParOf" srcId="{636949DB-85DA-4187-9D9C-626DDCDBC452}" destId="{D8313E9B-D6FE-4B8F-92A0-1EEEF7F02747}" srcOrd="2" destOrd="0" presId="urn:microsoft.com/office/officeart/2005/8/layout/vList2"/>
    <dgm:cxn modelId="{DA58F53A-6947-46BB-AE3F-05AC23AFAD34}" type="presParOf" srcId="{636949DB-85DA-4187-9D9C-626DDCDBC452}" destId="{81C7DEBA-0191-4A81-9C46-C10A7787B8B9}" srcOrd="3" destOrd="0" presId="urn:microsoft.com/office/officeart/2005/8/layout/vList2"/>
    <dgm:cxn modelId="{BC76359D-B073-4629-8C41-6411544D06C3}" type="presParOf" srcId="{636949DB-85DA-4187-9D9C-626DDCDBC452}" destId="{B249B953-57B7-4D38-9AB5-90E9DDC68E02}" srcOrd="4" destOrd="0" presId="urn:microsoft.com/office/officeart/2005/8/layout/vList2"/>
    <dgm:cxn modelId="{9001BEBD-9F3B-401F-B7C5-DC5E23FC09F2}" type="presParOf" srcId="{636949DB-85DA-4187-9D9C-626DDCDBC452}" destId="{A33857F0-8EA1-4C56-9E01-6F2A9AD78AB6}" srcOrd="5" destOrd="0" presId="urn:microsoft.com/office/officeart/2005/8/layout/vList2"/>
    <dgm:cxn modelId="{B2EB4C4F-2A9E-4A83-9D1C-BA302F9FACF1}" type="presParOf" srcId="{636949DB-85DA-4187-9D9C-626DDCDBC452}" destId="{8F9ACC24-7983-4257-A017-74674D01A03F}" srcOrd="6" destOrd="0" presId="urn:microsoft.com/office/officeart/2005/8/layout/vList2"/>
    <dgm:cxn modelId="{69982F36-4DF5-4F07-ADE0-B125ADB0B04A}" type="presParOf" srcId="{636949DB-85DA-4187-9D9C-626DDCDBC452}" destId="{5C7B37CC-78A5-424A-BA97-F12BCB1C071F}"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5920F0CE-AB9C-46F2-9C66-425EF235C412}"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n-IN"/>
        </a:p>
      </dgm:t>
    </dgm:pt>
    <dgm:pt modelId="{0813319F-8AF5-4F50-BEF3-15C0C8082410}">
      <dgm:prSet custT="1"/>
      <dgm:spPr/>
      <dgm:t>
        <a:bodyPr/>
        <a:lstStyle/>
        <a:p>
          <a:r>
            <a:rPr lang="en-US" sz="1800" b="1" dirty="0" smtClean="0">
              <a:latin typeface="Courier New" panose="02070309020205020404" pitchFamily="49" charset="0"/>
              <a:cs typeface="Courier New" panose="02070309020205020404" pitchFamily="49" charset="0"/>
            </a:rPr>
            <a:t>Transaction Isolation </a:t>
          </a:r>
          <a:endParaRPr lang="en-GB" sz="1800" dirty="0">
            <a:latin typeface="Arial" panose="020B0604020202020204" pitchFamily="34" charset="0"/>
            <a:cs typeface="Arial" panose="020B0604020202020204" pitchFamily="34" charset="0"/>
          </a:endParaRPr>
        </a:p>
      </dgm:t>
    </dgm:pt>
    <dgm:pt modelId="{765F9EB1-2448-4600-BC3F-6BD9B8D6353B}" type="parTrans" cxnId="{45995C35-5692-44DD-9209-89B1894D65B3}">
      <dgm:prSet/>
      <dgm:spPr/>
      <dgm:t>
        <a:bodyPr/>
        <a:lstStyle/>
        <a:p>
          <a:endParaRPr lang="en-GB"/>
        </a:p>
      </dgm:t>
    </dgm:pt>
    <dgm:pt modelId="{90F31B0D-1A74-4791-BF91-DB6114AD8272}" type="sibTrans" cxnId="{45995C35-5692-44DD-9209-89B1894D65B3}">
      <dgm:prSet/>
      <dgm:spPr/>
      <dgm:t>
        <a:bodyPr/>
        <a:lstStyle/>
        <a:p>
          <a:endParaRPr lang="en-GB"/>
        </a:p>
      </dgm:t>
    </dgm:pt>
    <dgm:pt modelId="{4A7BF528-0D4B-4F40-AC76-CAEC88640EDC}">
      <dgm:prSet custT="1"/>
      <dgm:spPr/>
      <dgm:t>
        <a:bodyPr/>
        <a:lstStyle/>
        <a:p>
          <a:pPr>
            <a:lnSpc>
              <a:spcPct val="100000"/>
            </a:lnSpc>
            <a:spcBef>
              <a:spcPts val="600"/>
            </a:spcBef>
            <a:spcAft>
              <a:spcPts val="600"/>
            </a:spcAft>
          </a:pPr>
          <a:r>
            <a:rPr lang="en-US" sz="1800" dirty="0" smtClean="0"/>
            <a:t>Isolation is one of the key properties of a transaction. The rules for transaction isolation can be user defined.</a:t>
          </a:r>
          <a:endParaRPr lang="en-GB" sz="1800" dirty="0">
            <a:latin typeface="Arial" panose="020B0604020202020204" pitchFamily="34" charset="0"/>
            <a:cs typeface="Arial" panose="020B0604020202020204" pitchFamily="34" charset="0"/>
          </a:endParaRPr>
        </a:p>
      </dgm:t>
    </dgm:pt>
    <dgm:pt modelId="{D90DD909-D143-4967-99B7-D23055CC16F5}" type="parTrans" cxnId="{7586ADD1-1640-4902-9EBA-61169EF19806}">
      <dgm:prSet/>
      <dgm:spPr/>
      <dgm:t>
        <a:bodyPr/>
        <a:lstStyle/>
        <a:p>
          <a:endParaRPr lang="en-GB"/>
        </a:p>
      </dgm:t>
    </dgm:pt>
    <dgm:pt modelId="{A321C8FA-FBFC-4303-9431-67FAC096248F}" type="sibTrans" cxnId="{7586ADD1-1640-4902-9EBA-61169EF19806}">
      <dgm:prSet/>
      <dgm:spPr/>
      <dgm:t>
        <a:bodyPr/>
        <a:lstStyle/>
        <a:p>
          <a:endParaRPr lang="en-GB"/>
        </a:p>
      </dgm:t>
    </dgm:pt>
    <dgm:pt modelId="{684A6ECB-74F1-4D29-851C-875EBFD0FC12}">
      <dgm:prSet custT="1"/>
      <dgm:spPr/>
      <dgm:t>
        <a:bodyPr/>
        <a:lstStyle/>
        <a:p>
          <a:r>
            <a:rPr lang="en-US" sz="1800" b="1" dirty="0" smtClean="0">
              <a:latin typeface="Courier New" panose="02070309020205020404" pitchFamily="49" charset="0"/>
              <a:cs typeface="Courier New" panose="02070309020205020404" pitchFamily="49" charset="0"/>
            </a:rPr>
            <a:t>Transaction Propagation</a:t>
          </a:r>
          <a:endParaRPr lang="en-US" sz="1800" b="1" dirty="0" smtClean="0">
            <a:latin typeface="Arial" panose="020B0604020202020204" pitchFamily="34" charset="0"/>
            <a:cs typeface="Arial" panose="020B0604020202020204" pitchFamily="34" charset="0"/>
          </a:endParaRPr>
        </a:p>
      </dgm:t>
    </dgm:pt>
    <dgm:pt modelId="{C7079649-3A24-4DE5-95D3-1C4DB2EA7ACF}" type="parTrans" cxnId="{63A73311-922D-4533-A107-D385083BE33A}">
      <dgm:prSet/>
      <dgm:spPr/>
      <dgm:t>
        <a:bodyPr/>
        <a:lstStyle/>
        <a:p>
          <a:endParaRPr lang="en-GB"/>
        </a:p>
      </dgm:t>
    </dgm:pt>
    <dgm:pt modelId="{E6BD6B1C-4CE1-4EEC-A280-09BA3820E048}" type="sibTrans" cxnId="{63A73311-922D-4533-A107-D385083BE33A}">
      <dgm:prSet/>
      <dgm:spPr/>
      <dgm:t>
        <a:bodyPr/>
        <a:lstStyle/>
        <a:p>
          <a:endParaRPr lang="en-GB"/>
        </a:p>
      </dgm:t>
    </dgm:pt>
    <dgm:pt modelId="{F5E73C1F-4957-4E7A-90FC-CFC0948CCBB1}">
      <dgm:prSet custT="1"/>
      <dgm:spPr/>
      <dgm:t>
        <a:bodyPr/>
        <a:lstStyle/>
        <a:p>
          <a:pPr>
            <a:lnSpc>
              <a:spcPct val="100000"/>
            </a:lnSpc>
            <a:spcBef>
              <a:spcPts val="600"/>
            </a:spcBef>
            <a:spcAft>
              <a:spcPts val="600"/>
            </a:spcAft>
          </a:pPr>
          <a:r>
            <a:rPr lang="en-US" sz="1800" dirty="0" smtClean="0"/>
            <a:t>Managing the propagation of a transaction implies checking the status of the transaction being performed. </a:t>
          </a:r>
          <a:endParaRPr lang="en-US" sz="1800" b="1" dirty="0" smtClean="0">
            <a:latin typeface="Arial" panose="020B0604020202020204" pitchFamily="34" charset="0"/>
            <a:cs typeface="Arial" panose="020B0604020202020204" pitchFamily="34" charset="0"/>
          </a:endParaRPr>
        </a:p>
      </dgm:t>
    </dgm:pt>
    <dgm:pt modelId="{A910CD0F-519E-4B2A-AD27-4D0B79B5321E}" type="parTrans" cxnId="{738DACB2-949F-4597-8975-9C12D6F02C36}">
      <dgm:prSet/>
      <dgm:spPr/>
      <dgm:t>
        <a:bodyPr/>
        <a:lstStyle/>
        <a:p>
          <a:endParaRPr lang="en-GB"/>
        </a:p>
      </dgm:t>
    </dgm:pt>
    <dgm:pt modelId="{9186B5DC-A75F-41C3-B2BC-81AD2C963DF8}" type="sibTrans" cxnId="{738DACB2-949F-4597-8975-9C12D6F02C36}">
      <dgm:prSet/>
      <dgm:spPr/>
      <dgm:t>
        <a:bodyPr/>
        <a:lstStyle/>
        <a:p>
          <a:endParaRPr lang="en-GB"/>
        </a:p>
      </dgm:t>
    </dgm:pt>
    <dgm:pt modelId="{16C48F5D-23EA-4FCA-A777-2A2B9F316410}">
      <dgm:prSet custT="1"/>
      <dgm:spPr/>
      <dgm:t>
        <a:bodyPr/>
        <a:lstStyle/>
        <a:p>
          <a:pPr>
            <a:lnSpc>
              <a:spcPct val="100000"/>
            </a:lnSpc>
            <a:spcBef>
              <a:spcPts val="600"/>
            </a:spcBef>
            <a:spcAft>
              <a:spcPts val="600"/>
            </a:spcAft>
          </a:pPr>
          <a:r>
            <a:rPr lang="en-US" sz="1800" dirty="0" smtClean="0"/>
            <a:t>Roll back is a process that returns the database to a previous state to help maintain the integrity of data. </a:t>
          </a:r>
          <a:endParaRPr lang="en-US" sz="1800" b="1" dirty="0" smtClean="0">
            <a:latin typeface="Arial" panose="020B0604020202020204" pitchFamily="34" charset="0"/>
            <a:cs typeface="Arial" panose="020B0604020202020204" pitchFamily="34" charset="0"/>
          </a:endParaRPr>
        </a:p>
      </dgm:t>
    </dgm:pt>
    <dgm:pt modelId="{B819CC4D-B419-440B-8D0C-68E8C3F5F69F}" type="parTrans" cxnId="{2206CBE6-82CB-467C-A2D7-068FA472B6CE}">
      <dgm:prSet/>
      <dgm:spPr/>
      <dgm:t>
        <a:bodyPr/>
        <a:lstStyle/>
        <a:p>
          <a:endParaRPr lang="en-GB"/>
        </a:p>
      </dgm:t>
    </dgm:pt>
    <dgm:pt modelId="{7BB2FD76-E473-4F63-A209-E4AC11388BC2}" type="sibTrans" cxnId="{2206CBE6-82CB-467C-A2D7-068FA472B6CE}">
      <dgm:prSet/>
      <dgm:spPr/>
      <dgm:t>
        <a:bodyPr/>
        <a:lstStyle/>
        <a:p>
          <a:endParaRPr lang="en-GB"/>
        </a:p>
      </dgm:t>
    </dgm:pt>
    <dgm:pt modelId="{288AF510-4944-44B2-8724-55AB693F1290}">
      <dgm:prSet custT="1"/>
      <dgm:spPr/>
      <dgm:t>
        <a:bodyPr/>
        <a:lstStyle/>
        <a:p>
          <a:pPr>
            <a:lnSpc>
              <a:spcPct val="100000"/>
            </a:lnSpc>
            <a:spcBef>
              <a:spcPts val="600"/>
            </a:spcBef>
            <a:spcAft>
              <a:spcPts val="600"/>
            </a:spcAft>
          </a:pPr>
          <a:r>
            <a:rPr lang="en-US" sz="1800" b="1" dirty="0" smtClean="0">
              <a:latin typeface="Arial" panose="020B0604020202020204" pitchFamily="34" charset="0"/>
              <a:cs typeface="Arial" panose="020B0604020202020204" pitchFamily="34" charset="0"/>
            </a:rPr>
            <a:t>Roll back</a:t>
          </a:r>
        </a:p>
      </dgm:t>
    </dgm:pt>
    <dgm:pt modelId="{59B48292-DFFA-4DF8-9956-35FE9886119B}" type="parTrans" cxnId="{7B351FE1-402D-4BC8-80BE-8E6C01644528}">
      <dgm:prSet/>
      <dgm:spPr/>
      <dgm:t>
        <a:bodyPr/>
        <a:lstStyle/>
        <a:p>
          <a:endParaRPr lang="en-US"/>
        </a:p>
      </dgm:t>
    </dgm:pt>
    <dgm:pt modelId="{6E7148B1-08E8-4649-AD71-920097612B66}" type="sibTrans" cxnId="{7B351FE1-402D-4BC8-80BE-8E6C01644528}">
      <dgm:prSet/>
      <dgm:spPr/>
      <dgm:t>
        <a:bodyPr/>
        <a:lstStyle/>
        <a:p>
          <a:endParaRPr lang="en-US"/>
        </a:p>
      </dgm:t>
    </dgm:pt>
    <dgm:pt modelId="{927FE00D-F625-4449-85CF-C0014A7619A8}" type="pres">
      <dgm:prSet presAssocID="{5920F0CE-AB9C-46F2-9C66-425EF235C412}" presName="linear" presStyleCnt="0">
        <dgm:presLayoutVars>
          <dgm:dir/>
          <dgm:animLvl val="lvl"/>
          <dgm:resizeHandles val="exact"/>
        </dgm:presLayoutVars>
      </dgm:prSet>
      <dgm:spPr/>
      <dgm:t>
        <a:bodyPr/>
        <a:lstStyle/>
        <a:p>
          <a:endParaRPr lang="en-IN"/>
        </a:p>
      </dgm:t>
    </dgm:pt>
    <dgm:pt modelId="{2D0CEE4E-9595-4AFF-85BB-9920379C3D7A}" type="pres">
      <dgm:prSet presAssocID="{0813319F-8AF5-4F50-BEF3-15C0C8082410}" presName="parentLin" presStyleCnt="0"/>
      <dgm:spPr/>
    </dgm:pt>
    <dgm:pt modelId="{45755592-A056-46DC-BCFF-7AE1A79B6CCF}" type="pres">
      <dgm:prSet presAssocID="{0813319F-8AF5-4F50-BEF3-15C0C8082410}" presName="parentLeftMargin" presStyleLbl="node1" presStyleIdx="0" presStyleCnt="3"/>
      <dgm:spPr/>
      <dgm:t>
        <a:bodyPr/>
        <a:lstStyle/>
        <a:p>
          <a:endParaRPr lang="en-GB"/>
        </a:p>
      </dgm:t>
    </dgm:pt>
    <dgm:pt modelId="{94216D1D-FC6F-4E52-8268-9B3A92C2CDD1}" type="pres">
      <dgm:prSet presAssocID="{0813319F-8AF5-4F50-BEF3-15C0C8082410}" presName="parentText" presStyleLbl="node1" presStyleIdx="0" presStyleCnt="3">
        <dgm:presLayoutVars>
          <dgm:chMax val="0"/>
          <dgm:bulletEnabled val="1"/>
        </dgm:presLayoutVars>
      </dgm:prSet>
      <dgm:spPr/>
      <dgm:t>
        <a:bodyPr/>
        <a:lstStyle/>
        <a:p>
          <a:endParaRPr lang="en-GB"/>
        </a:p>
      </dgm:t>
    </dgm:pt>
    <dgm:pt modelId="{983FD796-C904-4D12-A8AF-A764A4D9DD01}" type="pres">
      <dgm:prSet presAssocID="{0813319F-8AF5-4F50-BEF3-15C0C8082410}" presName="negativeSpace" presStyleCnt="0"/>
      <dgm:spPr/>
    </dgm:pt>
    <dgm:pt modelId="{177A11A1-0B6A-419F-82BC-4EAF0E198926}" type="pres">
      <dgm:prSet presAssocID="{0813319F-8AF5-4F50-BEF3-15C0C8082410}" presName="childText" presStyleLbl="conFgAcc1" presStyleIdx="0" presStyleCnt="3">
        <dgm:presLayoutVars>
          <dgm:bulletEnabled val="1"/>
        </dgm:presLayoutVars>
      </dgm:prSet>
      <dgm:spPr/>
      <dgm:t>
        <a:bodyPr/>
        <a:lstStyle/>
        <a:p>
          <a:endParaRPr lang="en-GB"/>
        </a:p>
      </dgm:t>
    </dgm:pt>
    <dgm:pt modelId="{8F6779F2-26EE-4AF7-9F2D-EF0027F63FE0}" type="pres">
      <dgm:prSet presAssocID="{90F31B0D-1A74-4791-BF91-DB6114AD8272}" presName="spaceBetweenRectangles" presStyleCnt="0"/>
      <dgm:spPr/>
    </dgm:pt>
    <dgm:pt modelId="{7A5F5309-69D2-4C1C-8990-B8A0C704CF30}" type="pres">
      <dgm:prSet presAssocID="{684A6ECB-74F1-4D29-851C-875EBFD0FC12}" presName="parentLin" presStyleCnt="0"/>
      <dgm:spPr/>
    </dgm:pt>
    <dgm:pt modelId="{3640D021-7D3A-4C96-A4BF-CC02543AFEB5}" type="pres">
      <dgm:prSet presAssocID="{684A6ECB-74F1-4D29-851C-875EBFD0FC12}" presName="parentLeftMargin" presStyleLbl="node1" presStyleIdx="0" presStyleCnt="3"/>
      <dgm:spPr/>
      <dgm:t>
        <a:bodyPr/>
        <a:lstStyle/>
        <a:p>
          <a:endParaRPr lang="en-GB"/>
        </a:p>
      </dgm:t>
    </dgm:pt>
    <dgm:pt modelId="{55C616E7-4C25-4B30-9FD2-A9AA54F673A3}" type="pres">
      <dgm:prSet presAssocID="{684A6ECB-74F1-4D29-851C-875EBFD0FC12}" presName="parentText" presStyleLbl="node1" presStyleIdx="1" presStyleCnt="3">
        <dgm:presLayoutVars>
          <dgm:chMax val="0"/>
          <dgm:bulletEnabled val="1"/>
        </dgm:presLayoutVars>
      </dgm:prSet>
      <dgm:spPr/>
      <dgm:t>
        <a:bodyPr/>
        <a:lstStyle/>
        <a:p>
          <a:endParaRPr lang="en-GB"/>
        </a:p>
      </dgm:t>
    </dgm:pt>
    <dgm:pt modelId="{F731C99B-31F5-46CA-B926-3F4E4686A1F6}" type="pres">
      <dgm:prSet presAssocID="{684A6ECB-74F1-4D29-851C-875EBFD0FC12}" presName="negativeSpace" presStyleCnt="0"/>
      <dgm:spPr/>
    </dgm:pt>
    <dgm:pt modelId="{DC90F976-6FA6-4345-B8D2-14F66ED7638F}" type="pres">
      <dgm:prSet presAssocID="{684A6ECB-74F1-4D29-851C-875EBFD0FC12}" presName="childText" presStyleLbl="conFgAcc1" presStyleIdx="1" presStyleCnt="3">
        <dgm:presLayoutVars>
          <dgm:bulletEnabled val="1"/>
        </dgm:presLayoutVars>
      </dgm:prSet>
      <dgm:spPr/>
      <dgm:t>
        <a:bodyPr/>
        <a:lstStyle/>
        <a:p>
          <a:endParaRPr lang="en-GB"/>
        </a:p>
      </dgm:t>
    </dgm:pt>
    <dgm:pt modelId="{41D65C96-5F1A-44E4-A70F-83FF83E500D3}" type="pres">
      <dgm:prSet presAssocID="{E6BD6B1C-4CE1-4EEC-A280-09BA3820E048}" presName="spaceBetweenRectangles" presStyleCnt="0"/>
      <dgm:spPr/>
    </dgm:pt>
    <dgm:pt modelId="{3CA57009-A500-49D6-A2D8-0D65EDFC3231}" type="pres">
      <dgm:prSet presAssocID="{288AF510-4944-44B2-8724-55AB693F1290}" presName="parentLin" presStyleCnt="0"/>
      <dgm:spPr/>
    </dgm:pt>
    <dgm:pt modelId="{50A60BB5-F900-491A-8C63-69B6C59DFA0F}" type="pres">
      <dgm:prSet presAssocID="{288AF510-4944-44B2-8724-55AB693F1290}" presName="parentLeftMargin" presStyleLbl="node1" presStyleIdx="1" presStyleCnt="3"/>
      <dgm:spPr/>
      <dgm:t>
        <a:bodyPr/>
        <a:lstStyle/>
        <a:p>
          <a:endParaRPr lang="en-US"/>
        </a:p>
      </dgm:t>
    </dgm:pt>
    <dgm:pt modelId="{456CDAFB-472D-457D-97B3-068F209BD1D6}" type="pres">
      <dgm:prSet presAssocID="{288AF510-4944-44B2-8724-55AB693F1290}" presName="parentText" presStyleLbl="node1" presStyleIdx="2" presStyleCnt="3">
        <dgm:presLayoutVars>
          <dgm:chMax val="0"/>
          <dgm:bulletEnabled val="1"/>
        </dgm:presLayoutVars>
      </dgm:prSet>
      <dgm:spPr/>
      <dgm:t>
        <a:bodyPr/>
        <a:lstStyle/>
        <a:p>
          <a:endParaRPr lang="en-US"/>
        </a:p>
      </dgm:t>
    </dgm:pt>
    <dgm:pt modelId="{3B0E959E-20C9-4B1D-BFF0-CDA05DF0A2C2}" type="pres">
      <dgm:prSet presAssocID="{288AF510-4944-44B2-8724-55AB693F1290}" presName="negativeSpace" presStyleCnt="0"/>
      <dgm:spPr/>
    </dgm:pt>
    <dgm:pt modelId="{D46165C4-7A18-4721-B528-5F2A10C9B990}" type="pres">
      <dgm:prSet presAssocID="{288AF510-4944-44B2-8724-55AB693F1290}" presName="childText" presStyleLbl="conFgAcc1" presStyleIdx="2" presStyleCnt="3">
        <dgm:presLayoutVars>
          <dgm:bulletEnabled val="1"/>
        </dgm:presLayoutVars>
      </dgm:prSet>
      <dgm:spPr/>
      <dgm:t>
        <a:bodyPr/>
        <a:lstStyle/>
        <a:p>
          <a:endParaRPr lang="en-US"/>
        </a:p>
      </dgm:t>
    </dgm:pt>
  </dgm:ptLst>
  <dgm:cxnLst>
    <dgm:cxn modelId="{1B7E22D5-1698-4797-8BA6-1AF72BD486B9}" type="presOf" srcId="{5920F0CE-AB9C-46F2-9C66-425EF235C412}" destId="{927FE00D-F625-4449-85CF-C0014A7619A8}" srcOrd="0" destOrd="0" presId="urn:microsoft.com/office/officeart/2005/8/layout/list1"/>
    <dgm:cxn modelId="{63A73311-922D-4533-A107-D385083BE33A}" srcId="{5920F0CE-AB9C-46F2-9C66-425EF235C412}" destId="{684A6ECB-74F1-4D29-851C-875EBFD0FC12}" srcOrd="1" destOrd="0" parTransId="{C7079649-3A24-4DE5-95D3-1C4DB2EA7ACF}" sibTransId="{E6BD6B1C-4CE1-4EEC-A280-09BA3820E048}"/>
    <dgm:cxn modelId="{2206CBE6-82CB-467C-A2D7-068FA472B6CE}" srcId="{288AF510-4944-44B2-8724-55AB693F1290}" destId="{16C48F5D-23EA-4FCA-A777-2A2B9F316410}" srcOrd="0" destOrd="0" parTransId="{B819CC4D-B419-440B-8D0C-68E8C3F5F69F}" sibTransId="{7BB2FD76-E473-4F63-A209-E4AC11388BC2}"/>
    <dgm:cxn modelId="{FF49699F-26B0-4ABC-96DF-522B70009781}" type="presOf" srcId="{F5E73C1F-4957-4E7A-90FC-CFC0948CCBB1}" destId="{DC90F976-6FA6-4345-B8D2-14F66ED7638F}" srcOrd="0" destOrd="0" presId="urn:microsoft.com/office/officeart/2005/8/layout/list1"/>
    <dgm:cxn modelId="{437ADB6D-3CC2-4820-A516-2DF4F6A1513F}" type="presOf" srcId="{288AF510-4944-44B2-8724-55AB693F1290}" destId="{456CDAFB-472D-457D-97B3-068F209BD1D6}" srcOrd="1" destOrd="0" presId="urn:microsoft.com/office/officeart/2005/8/layout/list1"/>
    <dgm:cxn modelId="{45995C35-5692-44DD-9209-89B1894D65B3}" srcId="{5920F0CE-AB9C-46F2-9C66-425EF235C412}" destId="{0813319F-8AF5-4F50-BEF3-15C0C8082410}" srcOrd="0" destOrd="0" parTransId="{765F9EB1-2448-4600-BC3F-6BD9B8D6353B}" sibTransId="{90F31B0D-1A74-4791-BF91-DB6114AD8272}"/>
    <dgm:cxn modelId="{9F5B49D4-DCFF-4FFE-8BA8-DCA5A9C26AF1}" type="presOf" srcId="{288AF510-4944-44B2-8724-55AB693F1290}" destId="{50A60BB5-F900-491A-8C63-69B6C59DFA0F}" srcOrd="0" destOrd="0" presId="urn:microsoft.com/office/officeart/2005/8/layout/list1"/>
    <dgm:cxn modelId="{A3929587-3639-4A39-A658-1EDF5FA5A826}" type="presOf" srcId="{16C48F5D-23EA-4FCA-A777-2A2B9F316410}" destId="{D46165C4-7A18-4721-B528-5F2A10C9B990}" srcOrd="0" destOrd="0" presId="urn:microsoft.com/office/officeart/2005/8/layout/list1"/>
    <dgm:cxn modelId="{7586ADD1-1640-4902-9EBA-61169EF19806}" srcId="{0813319F-8AF5-4F50-BEF3-15C0C8082410}" destId="{4A7BF528-0D4B-4F40-AC76-CAEC88640EDC}" srcOrd="0" destOrd="0" parTransId="{D90DD909-D143-4967-99B7-D23055CC16F5}" sibTransId="{A321C8FA-FBFC-4303-9431-67FAC096248F}"/>
    <dgm:cxn modelId="{B20F36A3-B899-44A0-A97A-A3547710CD41}" type="presOf" srcId="{0813319F-8AF5-4F50-BEF3-15C0C8082410}" destId="{45755592-A056-46DC-BCFF-7AE1A79B6CCF}" srcOrd="0" destOrd="0" presId="urn:microsoft.com/office/officeart/2005/8/layout/list1"/>
    <dgm:cxn modelId="{82476E0D-A26D-43AB-9B2C-D46F6F049CC1}" type="presOf" srcId="{0813319F-8AF5-4F50-BEF3-15C0C8082410}" destId="{94216D1D-FC6F-4E52-8268-9B3A92C2CDD1}" srcOrd="1" destOrd="0" presId="urn:microsoft.com/office/officeart/2005/8/layout/list1"/>
    <dgm:cxn modelId="{7A25D2CD-D406-42DC-85EB-5335D44FCDE2}" type="presOf" srcId="{684A6ECB-74F1-4D29-851C-875EBFD0FC12}" destId="{3640D021-7D3A-4C96-A4BF-CC02543AFEB5}" srcOrd="0" destOrd="0" presId="urn:microsoft.com/office/officeart/2005/8/layout/list1"/>
    <dgm:cxn modelId="{7B351FE1-402D-4BC8-80BE-8E6C01644528}" srcId="{5920F0CE-AB9C-46F2-9C66-425EF235C412}" destId="{288AF510-4944-44B2-8724-55AB693F1290}" srcOrd="2" destOrd="0" parTransId="{59B48292-DFFA-4DF8-9956-35FE9886119B}" sibTransId="{6E7148B1-08E8-4649-AD71-920097612B66}"/>
    <dgm:cxn modelId="{738DACB2-949F-4597-8975-9C12D6F02C36}" srcId="{684A6ECB-74F1-4D29-851C-875EBFD0FC12}" destId="{F5E73C1F-4957-4E7A-90FC-CFC0948CCBB1}" srcOrd="0" destOrd="0" parTransId="{A910CD0F-519E-4B2A-AD27-4D0B79B5321E}" sibTransId="{9186B5DC-A75F-41C3-B2BC-81AD2C963DF8}"/>
    <dgm:cxn modelId="{76B5F970-0ACB-4FB6-892B-017413EF53C7}" type="presOf" srcId="{4A7BF528-0D4B-4F40-AC76-CAEC88640EDC}" destId="{177A11A1-0B6A-419F-82BC-4EAF0E198926}" srcOrd="0" destOrd="0" presId="urn:microsoft.com/office/officeart/2005/8/layout/list1"/>
    <dgm:cxn modelId="{4E46ECD2-A7EE-4288-97A9-DB12B8DBB71A}" type="presOf" srcId="{684A6ECB-74F1-4D29-851C-875EBFD0FC12}" destId="{55C616E7-4C25-4B30-9FD2-A9AA54F673A3}" srcOrd="1" destOrd="0" presId="urn:microsoft.com/office/officeart/2005/8/layout/list1"/>
    <dgm:cxn modelId="{A4914B6F-E7E7-46B6-A94D-DF53285A9016}" type="presParOf" srcId="{927FE00D-F625-4449-85CF-C0014A7619A8}" destId="{2D0CEE4E-9595-4AFF-85BB-9920379C3D7A}" srcOrd="0" destOrd="0" presId="urn:microsoft.com/office/officeart/2005/8/layout/list1"/>
    <dgm:cxn modelId="{2DD9FA0A-E7B7-4887-940B-96A03757304F}" type="presParOf" srcId="{2D0CEE4E-9595-4AFF-85BB-9920379C3D7A}" destId="{45755592-A056-46DC-BCFF-7AE1A79B6CCF}" srcOrd="0" destOrd="0" presId="urn:microsoft.com/office/officeart/2005/8/layout/list1"/>
    <dgm:cxn modelId="{D9C73247-56D0-4E89-87BD-543493563048}" type="presParOf" srcId="{2D0CEE4E-9595-4AFF-85BB-9920379C3D7A}" destId="{94216D1D-FC6F-4E52-8268-9B3A92C2CDD1}" srcOrd="1" destOrd="0" presId="urn:microsoft.com/office/officeart/2005/8/layout/list1"/>
    <dgm:cxn modelId="{BFE4D745-CC16-42E8-B4F2-5C9E0A6F40CF}" type="presParOf" srcId="{927FE00D-F625-4449-85CF-C0014A7619A8}" destId="{983FD796-C904-4D12-A8AF-A764A4D9DD01}" srcOrd="1" destOrd="0" presId="urn:microsoft.com/office/officeart/2005/8/layout/list1"/>
    <dgm:cxn modelId="{49E7D8B7-C7E0-4175-B22C-B674DC53BFF8}" type="presParOf" srcId="{927FE00D-F625-4449-85CF-C0014A7619A8}" destId="{177A11A1-0B6A-419F-82BC-4EAF0E198926}" srcOrd="2" destOrd="0" presId="urn:microsoft.com/office/officeart/2005/8/layout/list1"/>
    <dgm:cxn modelId="{E86B048D-FB4D-43D5-8B96-934C88DB0F3D}" type="presParOf" srcId="{927FE00D-F625-4449-85CF-C0014A7619A8}" destId="{8F6779F2-26EE-4AF7-9F2D-EF0027F63FE0}" srcOrd="3" destOrd="0" presId="urn:microsoft.com/office/officeart/2005/8/layout/list1"/>
    <dgm:cxn modelId="{805D33E9-414E-4F5A-AB6E-6F829231A57D}" type="presParOf" srcId="{927FE00D-F625-4449-85CF-C0014A7619A8}" destId="{7A5F5309-69D2-4C1C-8990-B8A0C704CF30}" srcOrd="4" destOrd="0" presId="urn:microsoft.com/office/officeart/2005/8/layout/list1"/>
    <dgm:cxn modelId="{B79989CF-AC15-4E1E-8973-08F7E5D3CD1D}" type="presParOf" srcId="{7A5F5309-69D2-4C1C-8990-B8A0C704CF30}" destId="{3640D021-7D3A-4C96-A4BF-CC02543AFEB5}" srcOrd="0" destOrd="0" presId="urn:microsoft.com/office/officeart/2005/8/layout/list1"/>
    <dgm:cxn modelId="{B75A2694-8C73-45EC-B1D1-2E9CA39F0197}" type="presParOf" srcId="{7A5F5309-69D2-4C1C-8990-B8A0C704CF30}" destId="{55C616E7-4C25-4B30-9FD2-A9AA54F673A3}" srcOrd="1" destOrd="0" presId="urn:microsoft.com/office/officeart/2005/8/layout/list1"/>
    <dgm:cxn modelId="{CBCD50C1-7443-462C-BA18-B115DBB38A6B}" type="presParOf" srcId="{927FE00D-F625-4449-85CF-C0014A7619A8}" destId="{F731C99B-31F5-46CA-B926-3F4E4686A1F6}" srcOrd="5" destOrd="0" presId="urn:microsoft.com/office/officeart/2005/8/layout/list1"/>
    <dgm:cxn modelId="{E9C53F81-9436-4468-9A1E-174213C54885}" type="presParOf" srcId="{927FE00D-F625-4449-85CF-C0014A7619A8}" destId="{DC90F976-6FA6-4345-B8D2-14F66ED7638F}" srcOrd="6" destOrd="0" presId="urn:microsoft.com/office/officeart/2005/8/layout/list1"/>
    <dgm:cxn modelId="{24929B91-F01E-4E57-8DC4-1E617006DC76}" type="presParOf" srcId="{927FE00D-F625-4449-85CF-C0014A7619A8}" destId="{41D65C96-5F1A-44E4-A70F-83FF83E500D3}" srcOrd="7" destOrd="0" presId="urn:microsoft.com/office/officeart/2005/8/layout/list1"/>
    <dgm:cxn modelId="{8A10E13A-4F8C-405A-AE92-0F17D130A5AA}" type="presParOf" srcId="{927FE00D-F625-4449-85CF-C0014A7619A8}" destId="{3CA57009-A500-49D6-A2D8-0D65EDFC3231}" srcOrd="8" destOrd="0" presId="urn:microsoft.com/office/officeart/2005/8/layout/list1"/>
    <dgm:cxn modelId="{F19A8056-5F24-4E3E-B101-852C5E01DCDE}" type="presParOf" srcId="{3CA57009-A500-49D6-A2D8-0D65EDFC3231}" destId="{50A60BB5-F900-491A-8C63-69B6C59DFA0F}" srcOrd="0" destOrd="0" presId="urn:microsoft.com/office/officeart/2005/8/layout/list1"/>
    <dgm:cxn modelId="{364FA685-3651-4E26-8AD0-66F3CF5C38A2}" type="presParOf" srcId="{3CA57009-A500-49D6-A2D8-0D65EDFC3231}" destId="{456CDAFB-472D-457D-97B3-068F209BD1D6}" srcOrd="1" destOrd="0" presId="urn:microsoft.com/office/officeart/2005/8/layout/list1"/>
    <dgm:cxn modelId="{FF3C7BD6-2F65-45CC-B83D-C64B03E652ED}" type="presParOf" srcId="{927FE00D-F625-4449-85CF-C0014A7619A8}" destId="{3B0E959E-20C9-4B1D-BFF0-CDA05DF0A2C2}" srcOrd="9" destOrd="0" presId="urn:microsoft.com/office/officeart/2005/8/layout/list1"/>
    <dgm:cxn modelId="{FCEB6000-1D3D-4EA2-904D-FA5D3FD075BC}" type="presParOf" srcId="{927FE00D-F625-4449-85CF-C0014A7619A8}" destId="{D46165C4-7A18-4721-B528-5F2A10C9B99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E8EF7F97-DCC3-4572-92DD-FE245EE07B32}" type="doc">
      <dgm:prSet loTypeId="urn:microsoft.com/office/officeart/2005/8/layout/list1" loCatId="list" qsTypeId="urn:microsoft.com/office/officeart/2005/8/quickstyle/3d1" qsCatId="3D" csTypeId="urn:microsoft.com/office/officeart/2005/8/colors/accent2_2" csCatId="accent2" phldr="1"/>
      <dgm:spPr/>
      <dgm:t>
        <a:bodyPr/>
        <a:lstStyle/>
        <a:p>
          <a:endParaRPr lang="en-GB"/>
        </a:p>
      </dgm:t>
    </dgm:pt>
    <dgm:pt modelId="{2B3FD25E-C561-439B-91FC-716B285847D2}">
      <dgm:prSet phldrT="[Text]" custT="1"/>
      <dgm:spPr/>
      <dgm:t>
        <a:bodyPr anchor="ctr"/>
        <a:lstStyle/>
        <a:p>
          <a:r>
            <a:rPr lang="en-GB" sz="1600" b="1" dirty="0" smtClean="0">
              <a:latin typeface="+mn-lt"/>
              <a:cs typeface="Arial" panose="020B0604020202020204" pitchFamily="34" charset="0"/>
            </a:rPr>
            <a:t>Data cache failure</a:t>
          </a:r>
          <a:endParaRPr lang="en-GB" sz="1600" b="1" dirty="0">
            <a:latin typeface="+mn-lt"/>
            <a:cs typeface="Arial" panose="020B0604020202020204" pitchFamily="34" charset="0"/>
          </a:endParaRPr>
        </a:p>
      </dgm:t>
    </dgm:pt>
    <dgm:pt modelId="{CFCEBE6A-254E-498D-91E3-C1BB60447536}" type="parTrans" cxnId="{478CE014-0DFE-4DA6-979F-794228D10863}">
      <dgm:prSet/>
      <dgm:spPr/>
      <dgm:t>
        <a:bodyPr/>
        <a:lstStyle/>
        <a:p>
          <a:endParaRPr lang="en-GB" sz="1600" b="0">
            <a:latin typeface="+mn-lt"/>
          </a:endParaRPr>
        </a:p>
      </dgm:t>
    </dgm:pt>
    <dgm:pt modelId="{9E79FFE5-199E-4197-B841-B86035E04175}" type="sibTrans" cxnId="{478CE014-0DFE-4DA6-979F-794228D10863}">
      <dgm:prSet/>
      <dgm:spPr/>
      <dgm:t>
        <a:bodyPr/>
        <a:lstStyle/>
        <a:p>
          <a:endParaRPr lang="en-GB" sz="1600" b="0">
            <a:latin typeface="+mn-lt"/>
          </a:endParaRPr>
        </a:p>
      </dgm:t>
    </dgm:pt>
    <dgm:pt modelId="{D4C4CF85-0436-4924-9D19-EEEA6217B82C}">
      <dgm:prSet phldrT="[Text]" custT="1"/>
      <dgm:spPr/>
      <dgm:t>
        <a:bodyPr anchor="ctr"/>
        <a:lstStyle/>
        <a:p>
          <a:r>
            <a:rPr lang="en-US" sz="1600" b="1" dirty="0" smtClean="0">
              <a:latin typeface="+mn-lt"/>
              <a:cs typeface="Arial" panose="020B0604020202020204" pitchFamily="34" charset="0"/>
            </a:rPr>
            <a:t>Exception errors</a:t>
          </a:r>
          <a:endParaRPr lang="en-GB" sz="1600" b="1" dirty="0">
            <a:latin typeface="+mn-lt"/>
            <a:cs typeface="Arial" panose="020B0604020202020204" pitchFamily="34" charset="0"/>
          </a:endParaRPr>
        </a:p>
      </dgm:t>
    </dgm:pt>
    <dgm:pt modelId="{8DCB7883-7191-43AB-8C3D-6D61DAC15A70}" type="parTrans" cxnId="{08290E50-E355-49C6-BD6A-A81C1088F484}">
      <dgm:prSet/>
      <dgm:spPr/>
      <dgm:t>
        <a:bodyPr/>
        <a:lstStyle/>
        <a:p>
          <a:endParaRPr lang="en-GB" sz="1600" b="0">
            <a:latin typeface="+mn-lt"/>
          </a:endParaRPr>
        </a:p>
      </dgm:t>
    </dgm:pt>
    <dgm:pt modelId="{EC17CD68-AF63-4107-8E11-CD6FD2D22FA4}" type="sibTrans" cxnId="{08290E50-E355-49C6-BD6A-A81C1088F484}">
      <dgm:prSet/>
      <dgm:spPr/>
      <dgm:t>
        <a:bodyPr/>
        <a:lstStyle/>
        <a:p>
          <a:endParaRPr lang="en-GB" sz="1600" b="0">
            <a:latin typeface="+mn-lt"/>
          </a:endParaRPr>
        </a:p>
      </dgm:t>
    </dgm:pt>
    <dgm:pt modelId="{60A75A91-EF88-406A-A49E-4CC903C3E136}">
      <dgm:prSet phldrT="[Text]" custT="1"/>
      <dgm:spPr/>
      <dgm:t>
        <a:bodyPr anchor="ctr"/>
        <a:lstStyle/>
        <a:p>
          <a:r>
            <a:rPr lang="en-US" sz="1600" b="0" dirty="0" smtClean="0">
              <a:latin typeface="+mn-lt"/>
            </a:rPr>
            <a:t>This type of failure can occur due to an exception during a transaction</a:t>
          </a:r>
          <a:endParaRPr lang="en-GB" sz="1600" b="0" dirty="0">
            <a:latin typeface="+mn-lt"/>
            <a:cs typeface="Arial" panose="020B0604020202020204" pitchFamily="34" charset="0"/>
          </a:endParaRPr>
        </a:p>
      </dgm:t>
    </dgm:pt>
    <dgm:pt modelId="{D9F2F16D-6895-4462-ACD9-F091770ACD9A}" type="parTrans" cxnId="{D00C9EA5-C0AD-4A59-AE1E-D953343FD476}">
      <dgm:prSet/>
      <dgm:spPr/>
      <dgm:t>
        <a:bodyPr/>
        <a:lstStyle/>
        <a:p>
          <a:endParaRPr lang="en-GB" sz="1600" b="0">
            <a:latin typeface="+mn-lt"/>
          </a:endParaRPr>
        </a:p>
      </dgm:t>
    </dgm:pt>
    <dgm:pt modelId="{81019097-1240-42CE-A905-CFE22738EC07}" type="sibTrans" cxnId="{D00C9EA5-C0AD-4A59-AE1E-D953343FD476}">
      <dgm:prSet/>
      <dgm:spPr/>
      <dgm:t>
        <a:bodyPr/>
        <a:lstStyle/>
        <a:p>
          <a:endParaRPr lang="en-GB" sz="1600" b="0">
            <a:latin typeface="+mn-lt"/>
          </a:endParaRPr>
        </a:p>
      </dgm:t>
    </dgm:pt>
    <dgm:pt modelId="{504494EC-EC93-4644-97BB-284D60E8FC54}">
      <dgm:prSet phldrT="[Text]" custT="1"/>
      <dgm:spPr/>
      <dgm:t>
        <a:bodyPr anchor="ctr"/>
        <a:lstStyle/>
        <a:p>
          <a:r>
            <a:rPr lang="en-US" sz="1600" b="1" dirty="0" smtClean="0">
              <a:latin typeface="+mn-lt"/>
              <a:cs typeface="Arial" panose="020B0604020202020204" pitchFamily="34" charset="0"/>
            </a:rPr>
            <a:t>Disk failure</a:t>
          </a:r>
          <a:endParaRPr lang="en-GB" sz="1600" b="1" dirty="0">
            <a:latin typeface="+mn-lt"/>
            <a:cs typeface="Arial" panose="020B0604020202020204" pitchFamily="34" charset="0"/>
          </a:endParaRPr>
        </a:p>
      </dgm:t>
    </dgm:pt>
    <dgm:pt modelId="{2A9BAF01-9636-4FE3-894F-2A70E94448E4}" type="parTrans" cxnId="{147D8421-D16B-4A5D-A55F-7AA711133508}">
      <dgm:prSet/>
      <dgm:spPr/>
      <dgm:t>
        <a:bodyPr/>
        <a:lstStyle/>
        <a:p>
          <a:endParaRPr lang="en-GB" sz="1600" b="0">
            <a:latin typeface="+mn-lt"/>
          </a:endParaRPr>
        </a:p>
      </dgm:t>
    </dgm:pt>
    <dgm:pt modelId="{7A187FE2-0CC0-48D4-A0B0-5F0F45B74A60}" type="sibTrans" cxnId="{147D8421-D16B-4A5D-A55F-7AA711133508}">
      <dgm:prSet/>
      <dgm:spPr/>
      <dgm:t>
        <a:bodyPr/>
        <a:lstStyle/>
        <a:p>
          <a:endParaRPr lang="en-GB" sz="1600" b="0">
            <a:latin typeface="+mn-lt"/>
          </a:endParaRPr>
        </a:p>
      </dgm:t>
    </dgm:pt>
    <dgm:pt modelId="{F8192E35-F33A-43E0-8678-A40B21567EB0}">
      <dgm:prSet phldrT="[Text]" custT="1"/>
      <dgm:spPr/>
      <dgm:t>
        <a:bodyPr anchor="ctr"/>
        <a:lstStyle/>
        <a:p>
          <a:r>
            <a:rPr lang="en-US" sz="1600" b="0" dirty="0" smtClean="0">
              <a:latin typeface="+mn-lt"/>
            </a:rPr>
            <a:t>Occurs when data is lost from the database during a transaction or when the database is empty.</a:t>
          </a:r>
          <a:endParaRPr lang="en-GB" sz="1600" b="0" dirty="0">
            <a:latin typeface="+mn-lt"/>
            <a:cs typeface="Arial" panose="020B0604020202020204" pitchFamily="34" charset="0"/>
          </a:endParaRPr>
        </a:p>
      </dgm:t>
    </dgm:pt>
    <dgm:pt modelId="{0DC77907-B8E2-4799-9D6B-F88A56D7CDAD}" type="parTrans" cxnId="{06DE261A-3280-4859-85CB-FF3997B70681}">
      <dgm:prSet/>
      <dgm:spPr/>
      <dgm:t>
        <a:bodyPr/>
        <a:lstStyle/>
        <a:p>
          <a:endParaRPr lang="en-GB" sz="1600" b="0">
            <a:latin typeface="+mn-lt"/>
          </a:endParaRPr>
        </a:p>
      </dgm:t>
    </dgm:pt>
    <dgm:pt modelId="{495F554F-F42F-4390-9B15-378F770871CB}" type="sibTrans" cxnId="{06DE261A-3280-4859-85CB-FF3997B70681}">
      <dgm:prSet/>
      <dgm:spPr/>
      <dgm:t>
        <a:bodyPr/>
        <a:lstStyle/>
        <a:p>
          <a:endParaRPr lang="en-GB" sz="1600" b="0">
            <a:latin typeface="+mn-lt"/>
          </a:endParaRPr>
        </a:p>
      </dgm:t>
    </dgm:pt>
    <dgm:pt modelId="{F9DF3A77-9E4E-4DC1-B5E0-EABF64176BC9}">
      <dgm:prSet phldrT="[Text]" custT="1"/>
      <dgm:spPr/>
      <dgm:t>
        <a:bodyPr anchor="ctr"/>
        <a:lstStyle/>
        <a:p>
          <a:r>
            <a:rPr lang="en-US" sz="1600" b="1" dirty="0" smtClean="0">
              <a:latin typeface="+mn-lt"/>
              <a:cs typeface="Arial" panose="020B0604020202020204" pitchFamily="34" charset="0"/>
            </a:rPr>
            <a:t>System failure </a:t>
          </a:r>
          <a:endParaRPr lang="en-GB" sz="1600" b="1" dirty="0">
            <a:latin typeface="+mn-lt"/>
            <a:cs typeface="Arial" panose="020B0604020202020204" pitchFamily="34" charset="0"/>
          </a:endParaRPr>
        </a:p>
      </dgm:t>
    </dgm:pt>
    <dgm:pt modelId="{4AA308A9-6B5C-46E0-A614-71C77BBE1000}" type="parTrans" cxnId="{C4C9CCC6-032F-4E1B-AC8A-82E3584BE357}">
      <dgm:prSet/>
      <dgm:spPr/>
      <dgm:t>
        <a:bodyPr/>
        <a:lstStyle/>
        <a:p>
          <a:endParaRPr lang="en-GB" sz="1600" b="0">
            <a:latin typeface="+mn-lt"/>
          </a:endParaRPr>
        </a:p>
      </dgm:t>
    </dgm:pt>
    <dgm:pt modelId="{9F9A5730-60E9-4481-8B51-00E70F7E4420}" type="sibTrans" cxnId="{C4C9CCC6-032F-4E1B-AC8A-82E3584BE357}">
      <dgm:prSet/>
      <dgm:spPr/>
      <dgm:t>
        <a:bodyPr/>
        <a:lstStyle/>
        <a:p>
          <a:endParaRPr lang="en-GB" sz="1600" b="0">
            <a:latin typeface="+mn-lt"/>
          </a:endParaRPr>
        </a:p>
      </dgm:t>
    </dgm:pt>
    <dgm:pt modelId="{B7F04C16-3A50-4749-BD11-43872CE7D9D4}">
      <dgm:prSet phldrT="[Text]" custT="1"/>
      <dgm:spPr/>
      <dgm:t>
        <a:bodyPr anchor="ctr"/>
        <a:lstStyle/>
        <a:p>
          <a:r>
            <a:rPr lang="en-US" sz="1600" b="0" dirty="0" smtClean="0">
              <a:latin typeface="+mn-lt"/>
            </a:rPr>
            <a:t>This can be failure due to logical error or system error</a:t>
          </a:r>
          <a:endParaRPr lang="en-GB" sz="1600" b="0" dirty="0">
            <a:latin typeface="+mn-lt"/>
            <a:cs typeface="Arial" panose="020B0604020202020204" pitchFamily="34" charset="0"/>
          </a:endParaRPr>
        </a:p>
      </dgm:t>
    </dgm:pt>
    <dgm:pt modelId="{BADED25E-F345-454C-9181-9EDCD43EB615}" type="parTrans" cxnId="{EE35746D-1A81-4286-91F6-9FA6966585EA}">
      <dgm:prSet/>
      <dgm:spPr/>
      <dgm:t>
        <a:bodyPr/>
        <a:lstStyle/>
        <a:p>
          <a:endParaRPr lang="en-GB" sz="1600" b="0">
            <a:latin typeface="+mn-lt"/>
          </a:endParaRPr>
        </a:p>
      </dgm:t>
    </dgm:pt>
    <dgm:pt modelId="{B2C9F922-72A4-48E1-8A05-288464245A7A}" type="sibTrans" cxnId="{EE35746D-1A81-4286-91F6-9FA6966585EA}">
      <dgm:prSet/>
      <dgm:spPr/>
      <dgm:t>
        <a:bodyPr/>
        <a:lstStyle/>
        <a:p>
          <a:endParaRPr lang="en-GB" sz="1600" b="0">
            <a:latin typeface="+mn-lt"/>
          </a:endParaRPr>
        </a:p>
      </dgm:t>
    </dgm:pt>
    <dgm:pt modelId="{4FEAB819-6D45-4681-976A-928FD84E57BE}">
      <dgm:prSet phldrT="[Text]" custT="1"/>
      <dgm:spPr/>
      <dgm:t>
        <a:bodyPr anchor="ctr"/>
        <a:lstStyle/>
        <a:p>
          <a:r>
            <a:rPr lang="en-US" sz="1600" b="0" dirty="0" smtClean="0">
              <a:latin typeface="+mn-lt"/>
            </a:rPr>
            <a:t>When the session is open for a long time or a lot of data is uploaded during transactions, you get an </a:t>
          </a:r>
          <a:r>
            <a:rPr lang="en-US" sz="1600" b="0" dirty="0" smtClean="0">
              <a:latin typeface="Courier New" panose="02070309020205020404" pitchFamily="49" charset="0"/>
              <a:cs typeface="Courier New" panose="02070309020205020404" pitchFamily="49" charset="0"/>
            </a:rPr>
            <a:t>OutOfMemoryException</a:t>
          </a:r>
          <a:r>
            <a:rPr lang="en-US" sz="1600" b="0" dirty="0" smtClean="0">
              <a:latin typeface="+mn-lt"/>
              <a:cs typeface="Courier New" panose="02070309020205020404" pitchFamily="49" charset="0"/>
            </a:rPr>
            <a:t>.</a:t>
          </a:r>
          <a:endParaRPr lang="en-GB" sz="1600" b="0" dirty="0">
            <a:latin typeface="+mn-lt"/>
            <a:cs typeface="Courier New" panose="02070309020205020404" pitchFamily="49" charset="0"/>
          </a:endParaRPr>
        </a:p>
      </dgm:t>
    </dgm:pt>
    <dgm:pt modelId="{5A91802F-B836-41C2-861F-EFCB36483881}" type="parTrans" cxnId="{1B756410-E272-46E3-AF6F-DEEEF3C2F367}">
      <dgm:prSet/>
      <dgm:spPr/>
      <dgm:t>
        <a:bodyPr/>
        <a:lstStyle/>
        <a:p>
          <a:endParaRPr lang="en-US" sz="1600" b="0">
            <a:latin typeface="+mn-lt"/>
          </a:endParaRPr>
        </a:p>
      </dgm:t>
    </dgm:pt>
    <dgm:pt modelId="{D8BA002A-0F91-4772-A2DD-4186168456EF}" type="sibTrans" cxnId="{1B756410-E272-46E3-AF6F-DEEEF3C2F367}">
      <dgm:prSet/>
      <dgm:spPr/>
      <dgm:t>
        <a:bodyPr/>
        <a:lstStyle/>
        <a:p>
          <a:endParaRPr lang="en-US" sz="1600" b="0">
            <a:latin typeface="+mn-lt"/>
          </a:endParaRPr>
        </a:p>
      </dgm:t>
    </dgm:pt>
    <dgm:pt modelId="{86CCC7AC-9C0F-4F4C-8613-E2414B937B65}">
      <dgm:prSet phldrT="[Text]" custT="1"/>
      <dgm:spPr/>
      <dgm:t>
        <a:bodyPr anchor="ctr"/>
        <a:lstStyle/>
        <a:p>
          <a:r>
            <a:rPr lang="en-GB" sz="1600" b="1" dirty="0" smtClean="0">
              <a:latin typeface="+mn-lt"/>
              <a:cs typeface="Arial" panose="020B0604020202020204" pitchFamily="34" charset="0"/>
            </a:rPr>
            <a:t>Session use</a:t>
          </a:r>
          <a:endParaRPr lang="en-GB" sz="1600" b="1" dirty="0">
            <a:latin typeface="+mn-lt"/>
            <a:cs typeface="Arial" panose="020B0604020202020204" pitchFamily="34" charset="0"/>
          </a:endParaRPr>
        </a:p>
      </dgm:t>
    </dgm:pt>
    <dgm:pt modelId="{A769EAD2-9FC3-49C7-94DC-FDCC745B6807}" type="parTrans" cxnId="{6B9D07B4-4F13-4B55-BF0F-718E1FA25CFD}">
      <dgm:prSet/>
      <dgm:spPr/>
      <dgm:t>
        <a:bodyPr/>
        <a:lstStyle/>
        <a:p>
          <a:endParaRPr lang="en-US" sz="1600" b="0">
            <a:latin typeface="+mn-lt"/>
          </a:endParaRPr>
        </a:p>
      </dgm:t>
    </dgm:pt>
    <dgm:pt modelId="{4F08F200-EE50-4BB6-A80E-3549B94D069A}" type="sibTrans" cxnId="{6B9D07B4-4F13-4B55-BF0F-718E1FA25CFD}">
      <dgm:prSet/>
      <dgm:spPr/>
      <dgm:t>
        <a:bodyPr/>
        <a:lstStyle/>
        <a:p>
          <a:endParaRPr lang="en-US" sz="1600" b="0">
            <a:latin typeface="+mn-lt"/>
          </a:endParaRPr>
        </a:p>
      </dgm:t>
    </dgm:pt>
    <dgm:pt modelId="{2BF29551-29B2-4891-B51D-BE62F463E918}">
      <dgm:prSet phldrT="[Text]" custT="1"/>
      <dgm:spPr/>
      <dgm:t>
        <a:bodyPr/>
        <a:lstStyle/>
        <a:p>
          <a:r>
            <a:rPr lang="en-US" sz="1600" b="0" dirty="0" smtClean="0">
              <a:latin typeface="+mn-lt"/>
            </a:rPr>
            <a:t>This type of failure can occur when a session is not thread safe or multiple transactions are executed in a single session. </a:t>
          </a:r>
          <a:endParaRPr lang="en-GB" sz="1600" b="0" dirty="0">
            <a:latin typeface="+mn-lt"/>
            <a:cs typeface="Arial" panose="020B0604020202020204" pitchFamily="34" charset="0"/>
          </a:endParaRPr>
        </a:p>
      </dgm:t>
    </dgm:pt>
    <dgm:pt modelId="{1000D53C-8255-4630-8795-27DDDEA0CEAD}" type="parTrans" cxnId="{8FBEED62-1610-48F7-A3DC-E413646F504C}">
      <dgm:prSet/>
      <dgm:spPr/>
      <dgm:t>
        <a:bodyPr/>
        <a:lstStyle/>
        <a:p>
          <a:endParaRPr lang="en-US" sz="1600" b="0">
            <a:latin typeface="+mn-lt"/>
          </a:endParaRPr>
        </a:p>
      </dgm:t>
    </dgm:pt>
    <dgm:pt modelId="{3BD1E463-5164-4AB0-8083-C8732293FCD4}" type="sibTrans" cxnId="{8FBEED62-1610-48F7-A3DC-E413646F504C}">
      <dgm:prSet/>
      <dgm:spPr/>
      <dgm:t>
        <a:bodyPr/>
        <a:lstStyle/>
        <a:p>
          <a:endParaRPr lang="en-US" sz="1600" b="0">
            <a:latin typeface="+mn-lt"/>
          </a:endParaRPr>
        </a:p>
      </dgm:t>
    </dgm:pt>
    <dgm:pt modelId="{8260C09B-6F7B-4491-924E-DD371692FD29}" type="pres">
      <dgm:prSet presAssocID="{E8EF7F97-DCC3-4572-92DD-FE245EE07B32}" presName="linear" presStyleCnt="0">
        <dgm:presLayoutVars>
          <dgm:dir/>
          <dgm:animLvl val="lvl"/>
          <dgm:resizeHandles val="exact"/>
        </dgm:presLayoutVars>
      </dgm:prSet>
      <dgm:spPr/>
      <dgm:t>
        <a:bodyPr/>
        <a:lstStyle/>
        <a:p>
          <a:endParaRPr lang="en-US"/>
        </a:p>
      </dgm:t>
    </dgm:pt>
    <dgm:pt modelId="{27D131B3-6525-4B35-A1F7-784FAC04E390}" type="pres">
      <dgm:prSet presAssocID="{F9DF3A77-9E4E-4DC1-B5E0-EABF64176BC9}" presName="parentLin" presStyleCnt="0"/>
      <dgm:spPr/>
    </dgm:pt>
    <dgm:pt modelId="{A6D7B8B8-68C2-4EEB-95C3-0EF28E4CFE40}" type="pres">
      <dgm:prSet presAssocID="{F9DF3A77-9E4E-4DC1-B5E0-EABF64176BC9}" presName="parentLeftMargin" presStyleLbl="node1" presStyleIdx="0" presStyleCnt="5"/>
      <dgm:spPr/>
      <dgm:t>
        <a:bodyPr/>
        <a:lstStyle/>
        <a:p>
          <a:endParaRPr lang="en-US"/>
        </a:p>
      </dgm:t>
    </dgm:pt>
    <dgm:pt modelId="{B21D9F29-CE0B-4762-8FDF-AF3468C0E1A6}" type="pres">
      <dgm:prSet presAssocID="{F9DF3A77-9E4E-4DC1-B5E0-EABF64176BC9}" presName="parentText" presStyleLbl="node1" presStyleIdx="0" presStyleCnt="5">
        <dgm:presLayoutVars>
          <dgm:chMax val="0"/>
          <dgm:bulletEnabled val="1"/>
        </dgm:presLayoutVars>
      </dgm:prSet>
      <dgm:spPr/>
      <dgm:t>
        <a:bodyPr/>
        <a:lstStyle/>
        <a:p>
          <a:endParaRPr lang="en-US"/>
        </a:p>
      </dgm:t>
    </dgm:pt>
    <dgm:pt modelId="{3D993E13-67F7-416D-95ED-856C4BAFC1FF}" type="pres">
      <dgm:prSet presAssocID="{F9DF3A77-9E4E-4DC1-B5E0-EABF64176BC9}" presName="negativeSpace" presStyleCnt="0"/>
      <dgm:spPr/>
    </dgm:pt>
    <dgm:pt modelId="{E1CBE17D-699D-4149-8F7E-A21113A1BD3B}" type="pres">
      <dgm:prSet presAssocID="{F9DF3A77-9E4E-4DC1-B5E0-EABF64176BC9}" presName="childText" presStyleLbl="conFgAcc1" presStyleIdx="0" presStyleCnt="5">
        <dgm:presLayoutVars>
          <dgm:bulletEnabled val="1"/>
        </dgm:presLayoutVars>
      </dgm:prSet>
      <dgm:spPr/>
      <dgm:t>
        <a:bodyPr/>
        <a:lstStyle/>
        <a:p>
          <a:endParaRPr lang="en-US"/>
        </a:p>
      </dgm:t>
    </dgm:pt>
    <dgm:pt modelId="{1ECBBA8A-78AB-4771-A822-80BB4E822E2F}" type="pres">
      <dgm:prSet presAssocID="{9F9A5730-60E9-4481-8B51-00E70F7E4420}" presName="spaceBetweenRectangles" presStyleCnt="0"/>
      <dgm:spPr/>
    </dgm:pt>
    <dgm:pt modelId="{085146EE-618C-4CD7-BFE1-8213B5591660}" type="pres">
      <dgm:prSet presAssocID="{504494EC-EC93-4644-97BB-284D60E8FC54}" presName="parentLin" presStyleCnt="0"/>
      <dgm:spPr/>
    </dgm:pt>
    <dgm:pt modelId="{BD965C91-5957-4D45-8B5A-6E057BA1078A}" type="pres">
      <dgm:prSet presAssocID="{504494EC-EC93-4644-97BB-284D60E8FC54}" presName="parentLeftMargin" presStyleLbl="node1" presStyleIdx="0" presStyleCnt="5"/>
      <dgm:spPr/>
      <dgm:t>
        <a:bodyPr/>
        <a:lstStyle/>
        <a:p>
          <a:endParaRPr lang="en-US"/>
        </a:p>
      </dgm:t>
    </dgm:pt>
    <dgm:pt modelId="{75AC078E-F374-4DD2-9330-84EAB9753AAF}" type="pres">
      <dgm:prSet presAssocID="{504494EC-EC93-4644-97BB-284D60E8FC54}" presName="parentText" presStyleLbl="node1" presStyleIdx="1" presStyleCnt="5">
        <dgm:presLayoutVars>
          <dgm:chMax val="0"/>
          <dgm:bulletEnabled val="1"/>
        </dgm:presLayoutVars>
      </dgm:prSet>
      <dgm:spPr/>
      <dgm:t>
        <a:bodyPr/>
        <a:lstStyle/>
        <a:p>
          <a:endParaRPr lang="en-US"/>
        </a:p>
      </dgm:t>
    </dgm:pt>
    <dgm:pt modelId="{9554E4ED-5798-450B-9F3A-CFAAA1409EE7}" type="pres">
      <dgm:prSet presAssocID="{504494EC-EC93-4644-97BB-284D60E8FC54}" presName="negativeSpace" presStyleCnt="0"/>
      <dgm:spPr/>
    </dgm:pt>
    <dgm:pt modelId="{7E0E9A4B-A97A-4D94-86B4-F37BAA23AADE}" type="pres">
      <dgm:prSet presAssocID="{504494EC-EC93-4644-97BB-284D60E8FC54}" presName="childText" presStyleLbl="conFgAcc1" presStyleIdx="1" presStyleCnt="5">
        <dgm:presLayoutVars>
          <dgm:bulletEnabled val="1"/>
        </dgm:presLayoutVars>
      </dgm:prSet>
      <dgm:spPr/>
      <dgm:t>
        <a:bodyPr/>
        <a:lstStyle/>
        <a:p>
          <a:endParaRPr lang="en-US"/>
        </a:p>
      </dgm:t>
    </dgm:pt>
    <dgm:pt modelId="{46E803C9-19D2-41D9-98FE-E0205D4D4BF2}" type="pres">
      <dgm:prSet presAssocID="{7A187FE2-0CC0-48D4-A0B0-5F0F45B74A60}" presName="spaceBetweenRectangles" presStyleCnt="0"/>
      <dgm:spPr/>
    </dgm:pt>
    <dgm:pt modelId="{C7E6DC5A-9A0E-4B72-954D-B441A74CB772}" type="pres">
      <dgm:prSet presAssocID="{2B3FD25E-C561-439B-91FC-716B285847D2}" presName="parentLin" presStyleCnt="0"/>
      <dgm:spPr/>
    </dgm:pt>
    <dgm:pt modelId="{AE4553BB-2D59-49FA-BADF-E47495BC8680}" type="pres">
      <dgm:prSet presAssocID="{2B3FD25E-C561-439B-91FC-716B285847D2}" presName="parentLeftMargin" presStyleLbl="node1" presStyleIdx="1" presStyleCnt="5"/>
      <dgm:spPr/>
      <dgm:t>
        <a:bodyPr/>
        <a:lstStyle/>
        <a:p>
          <a:endParaRPr lang="en-US"/>
        </a:p>
      </dgm:t>
    </dgm:pt>
    <dgm:pt modelId="{0934038A-E779-4324-B5BE-1BFC7E30DEAB}" type="pres">
      <dgm:prSet presAssocID="{2B3FD25E-C561-439B-91FC-716B285847D2}" presName="parentText" presStyleLbl="node1" presStyleIdx="2" presStyleCnt="5">
        <dgm:presLayoutVars>
          <dgm:chMax val="0"/>
          <dgm:bulletEnabled val="1"/>
        </dgm:presLayoutVars>
      </dgm:prSet>
      <dgm:spPr/>
      <dgm:t>
        <a:bodyPr/>
        <a:lstStyle/>
        <a:p>
          <a:endParaRPr lang="en-US"/>
        </a:p>
      </dgm:t>
    </dgm:pt>
    <dgm:pt modelId="{E161C717-5BDA-4AD2-A89B-29073DFD2FD3}" type="pres">
      <dgm:prSet presAssocID="{2B3FD25E-C561-439B-91FC-716B285847D2}" presName="negativeSpace" presStyleCnt="0"/>
      <dgm:spPr/>
    </dgm:pt>
    <dgm:pt modelId="{22386932-1D48-4862-BCBD-8845FD67A3F6}" type="pres">
      <dgm:prSet presAssocID="{2B3FD25E-C561-439B-91FC-716B285847D2}" presName="childText" presStyleLbl="conFgAcc1" presStyleIdx="2" presStyleCnt="5">
        <dgm:presLayoutVars>
          <dgm:bulletEnabled val="1"/>
        </dgm:presLayoutVars>
      </dgm:prSet>
      <dgm:spPr/>
      <dgm:t>
        <a:bodyPr/>
        <a:lstStyle/>
        <a:p>
          <a:endParaRPr lang="en-US"/>
        </a:p>
      </dgm:t>
    </dgm:pt>
    <dgm:pt modelId="{125E95D8-3FD4-4713-B0A2-B60DE816DC15}" type="pres">
      <dgm:prSet presAssocID="{9E79FFE5-199E-4197-B841-B86035E04175}" presName="spaceBetweenRectangles" presStyleCnt="0"/>
      <dgm:spPr/>
    </dgm:pt>
    <dgm:pt modelId="{7F5D133E-0BA7-4CBD-A17A-BE98A856D737}" type="pres">
      <dgm:prSet presAssocID="{D4C4CF85-0436-4924-9D19-EEEA6217B82C}" presName="parentLin" presStyleCnt="0"/>
      <dgm:spPr/>
    </dgm:pt>
    <dgm:pt modelId="{4A461C7B-311C-4FC8-8105-55A4DCA08B53}" type="pres">
      <dgm:prSet presAssocID="{D4C4CF85-0436-4924-9D19-EEEA6217B82C}" presName="parentLeftMargin" presStyleLbl="node1" presStyleIdx="2" presStyleCnt="5"/>
      <dgm:spPr/>
      <dgm:t>
        <a:bodyPr/>
        <a:lstStyle/>
        <a:p>
          <a:endParaRPr lang="en-US"/>
        </a:p>
      </dgm:t>
    </dgm:pt>
    <dgm:pt modelId="{191DE69B-798D-4E85-B4DF-4C79F88B9590}" type="pres">
      <dgm:prSet presAssocID="{D4C4CF85-0436-4924-9D19-EEEA6217B82C}" presName="parentText" presStyleLbl="node1" presStyleIdx="3" presStyleCnt="5">
        <dgm:presLayoutVars>
          <dgm:chMax val="0"/>
          <dgm:bulletEnabled val="1"/>
        </dgm:presLayoutVars>
      </dgm:prSet>
      <dgm:spPr/>
      <dgm:t>
        <a:bodyPr/>
        <a:lstStyle/>
        <a:p>
          <a:endParaRPr lang="en-US"/>
        </a:p>
      </dgm:t>
    </dgm:pt>
    <dgm:pt modelId="{322F71C8-3D24-47F2-96D3-9925709D4C58}" type="pres">
      <dgm:prSet presAssocID="{D4C4CF85-0436-4924-9D19-EEEA6217B82C}" presName="negativeSpace" presStyleCnt="0"/>
      <dgm:spPr/>
    </dgm:pt>
    <dgm:pt modelId="{19F94FEE-71DC-4637-B7DF-87AFEE460DAC}" type="pres">
      <dgm:prSet presAssocID="{D4C4CF85-0436-4924-9D19-EEEA6217B82C}" presName="childText" presStyleLbl="conFgAcc1" presStyleIdx="3" presStyleCnt="5">
        <dgm:presLayoutVars>
          <dgm:bulletEnabled val="1"/>
        </dgm:presLayoutVars>
      </dgm:prSet>
      <dgm:spPr/>
      <dgm:t>
        <a:bodyPr/>
        <a:lstStyle/>
        <a:p>
          <a:endParaRPr lang="en-US"/>
        </a:p>
      </dgm:t>
    </dgm:pt>
    <dgm:pt modelId="{1D3C6639-0B14-4EBB-93A2-61CF0ABB19CF}" type="pres">
      <dgm:prSet presAssocID="{EC17CD68-AF63-4107-8E11-CD6FD2D22FA4}" presName="spaceBetweenRectangles" presStyleCnt="0"/>
      <dgm:spPr/>
    </dgm:pt>
    <dgm:pt modelId="{6232BEAB-5EB6-4827-AB2E-0EEC31930C6F}" type="pres">
      <dgm:prSet presAssocID="{86CCC7AC-9C0F-4F4C-8613-E2414B937B65}" presName="parentLin" presStyleCnt="0"/>
      <dgm:spPr/>
    </dgm:pt>
    <dgm:pt modelId="{CB0B3917-BD60-4DC0-BF5D-68885CC24080}" type="pres">
      <dgm:prSet presAssocID="{86CCC7AC-9C0F-4F4C-8613-E2414B937B65}" presName="parentLeftMargin" presStyleLbl="node1" presStyleIdx="3" presStyleCnt="5"/>
      <dgm:spPr/>
      <dgm:t>
        <a:bodyPr/>
        <a:lstStyle/>
        <a:p>
          <a:endParaRPr lang="en-US"/>
        </a:p>
      </dgm:t>
    </dgm:pt>
    <dgm:pt modelId="{077728EE-B757-45D2-9652-AE8345AAE53F}" type="pres">
      <dgm:prSet presAssocID="{86CCC7AC-9C0F-4F4C-8613-E2414B937B65}" presName="parentText" presStyleLbl="node1" presStyleIdx="4" presStyleCnt="5">
        <dgm:presLayoutVars>
          <dgm:chMax val="0"/>
          <dgm:bulletEnabled val="1"/>
        </dgm:presLayoutVars>
      </dgm:prSet>
      <dgm:spPr/>
      <dgm:t>
        <a:bodyPr/>
        <a:lstStyle/>
        <a:p>
          <a:endParaRPr lang="en-US"/>
        </a:p>
      </dgm:t>
    </dgm:pt>
    <dgm:pt modelId="{9C4F674B-F6F8-4C79-9FA9-0FECECA64A40}" type="pres">
      <dgm:prSet presAssocID="{86CCC7AC-9C0F-4F4C-8613-E2414B937B65}" presName="negativeSpace" presStyleCnt="0"/>
      <dgm:spPr/>
    </dgm:pt>
    <dgm:pt modelId="{A8281C97-0BDB-420E-A7FD-32AE0AC5BE2A}" type="pres">
      <dgm:prSet presAssocID="{86CCC7AC-9C0F-4F4C-8613-E2414B937B65}" presName="childText" presStyleLbl="conFgAcc1" presStyleIdx="4" presStyleCnt="5">
        <dgm:presLayoutVars>
          <dgm:bulletEnabled val="1"/>
        </dgm:presLayoutVars>
      </dgm:prSet>
      <dgm:spPr/>
      <dgm:t>
        <a:bodyPr/>
        <a:lstStyle/>
        <a:p>
          <a:endParaRPr lang="en-US"/>
        </a:p>
      </dgm:t>
    </dgm:pt>
  </dgm:ptLst>
  <dgm:cxnLst>
    <dgm:cxn modelId="{D00C9EA5-C0AD-4A59-AE1E-D953343FD476}" srcId="{D4C4CF85-0436-4924-9D19-EEEA6217B82C}" destId="{60A75A91-EF88-406A-A49E-4CC903C3E136}" srcOrd="0" destOrd="0" parTransId="{D9F2F16D-6895-4462-ACD9-F091770ACD9A}" sibTransId="{81019097-1240-42CE-A905-CFE22738EC07}"/>
    <dgm:cxn modelId="{D9E5924E-2F90-4A31-825C-72FEA63CA2D6}" type="presOf" srcId="{F8192E35-F33A-43E0-8678-A40B21567EB0}" destId="{7E0E9A4B-A97A-4D94-86B4-F37BAA23AADE}" srcOrd="0" destOrd="0" presId="urn:microsoft.com/office/officeart/2005/8/layout/list1"/>
    <dgm:cxn modelId="{F4F495C7-55FE-46BC-95B1-258B809FE3DA}" type="presOf" srcId="{F9DF3A77-9E4E-4DC1-B5E0-EABF64176BC9}" destId="{B21D9F29-CE0B-4762-8FDF-AF3468C0E1A6}" srcOrd="1" destOrd="0" presId="urn:microsoft.com/office/officeart/2005/8/layout/list1"/>
    <dgm:cxn modelId="{6993548C-37DE-4ADB-922A-4635F5467F5A}" type="presOf" srcId="{4FEAB819-6D45-4681-976A-928FD84E57BE}" destId="{22386932-1D48-4862-BCBD-8845FD67A3F6}" srcOrd="0" destOrd="0" presId="urn:microsoft.com/office/officeart/2005/8/layout/list1"/>
    <dgm:cxn modelId="{1B756410-E272-46E3-AF6F-DEEEF3C2F367}" srcId="{2B3FD25E-C561-439B-91FC-716B285847D2}" destId="{4FEAB819-6D45-4681-976A-928FD84E57BE}" srcOrd="0" destOrd="0" parTransId="{5A91802F-B836-41C2-861F-EFCB36483881}" sibTransId="{D8BA002A-0F91-4772-A2DD-4186168456EF}"/>
    <dgm:cxn modelId="{8FBEED62-1610-48F7-A3DC-E413646F504C}" srcId="{86CCC7AC-9C0F-4F4C-8613-E2414B937B65}" destId="{2BF29551-29B2-4891-B51D-BE62F463E918}" srcOrd="0" destOrd="0" parTransId="{1000D53C-8255-4630-8795-27DDDEA0CEAD}" sibTransId="{3BD1E463-5164-4AB0-8083-C8732293FCD4}"/>
    <dgm:cxn modelId="{53258A2E-6D37-4517-A10C-FAA4DBA428FE}" type="presOf" srcId="{2B3FD25E-C561-439B-91FC-716B285847D2}" destId="{0934038A-E779-4324-B5BE-1BFC7E30DEAB}" srcOrd="1" destOrd="0" presId="urn:microsoft.com/office/officeart/2005/8/layout/list1"/>
    <dgm:cxn modelId="{F706226D-1152-4B7B-A75C-9D3C19130FE3}" type="presOf" srcId="{2B3FD25E-C561-439B-91FC-716B285847D2}" destId="{AE4553BB-2D59-49FA-BADF-E47495BC8680}" srcOrd="0" destOrd="0" presId="urn:microsoft.com/office/officeart/2005/8/layout/list1"/>
    <dgm:cxn modelId="{2DA0C184-920F-424C-BFB9-076E3483E476}" type="presOf" srcId="{F9DF3A77-9E4E-4DC1-B5E0-EABF64176BC9}" destId="{A6D7B8B8-68C2-4EEB-95C3-0EF28E4CFE40}" srcOrd="0" destOrd="0" presId="urn:microsoft.com/office/officeart/2005/8/layout/list1"/>
    <dgm:cxn modelId="{478CE014-0DFE-4DA6-979F-794228D10863}" srcId="{E8EF7F97-DCC3-4572-92DD-FE245EE07B32}" destId="{2B3FD25E-C561-439B-91FC-716B285847D2}" srcOrd="2" destOrd="0" parTransId="{CFCEBE6A-254E-498D-91E3-C1BB60447536}" sibTransId="{9E79FFE5-199E-4197-B841-B86035E04175}"/>
    <dgm:cxn modelId="{EE35746D-1A81-4286-91F6-9FA6966585EA}" srcId="{F9DF3A77-9E4E-4DC1-B5E0-EABF64176BC9}" destId="{B7F04C16-3A50-4749-BD11-43872CE7D9D4}" srcOrd="0" destOrd="0" parTransId="{BADED25E-F345-454C-9181-9EDCD43EB615}" sibTransId="{B2C9F922-72A4-48E1-8A05-288464245A7A}"/>
    <dgm:cxn modelId="{1F4F4AED-5A9D-4411-9C68-DD43D8F41381}" type="presOf" srcId="{B7F04C16-3A50-4749-BD11-43872CE7D9D4}" destId="{E1CBE17D-699D-4149-8F7E-A21113A1BD3B}" srcOrd="0" destOrd="0" presId="urn:microsoft.com/office/officeart/2005/8/layout/list1"/>
    <dgm:cxn modelId="{08290E50-E355-49C6-BD6A-A81C1088F484}" srcId="{E8EF7F97-DCC3-4572-92DD-FE245EE07B32}" destId="{D4C4CF85-0436-4924-9D19-EEEA6217B82C}" srcOrd="3" destOrd="0" parTransId="{8DCB7883-7191-43AB-8C3D-6D61DAC15A70}" sibTransId="{EC17CD68-AF63-4107-8E11-CD6FD2D22FA4}"/>
    <dgm:cxn modelId="{C4C9CCC6-032F-4E1B-AC8A-82E3584BE357}" srcId="{E8EF7F97-DCC3-4572-92DD-FE245EE07B32}" destId="{F9DF3A77-9E4E-4DC1-B5E0-EABF64176BC9}" srcOrd="0" destOrd="0" parTransId="{4AA308A9-6B5C-46E0-A614-71C77BBE1000}" sibTransId="{9F9A5730-60E9-4481-8B51-00E70F7E4420}"/>
    <dgm:cxn modelId="{8319B09E-B70C-4495-A341-9952CB8F4B6F}" type="presOf" srcId="{504494EC-EC93-4644-97BB-284D60E8FC54}" destId="{75AC078E-F374-4DD2-9330-84EAB9753AAF}" srcOrd="1" destOrd="0" presId="urn:microsoft.com/office/officeart/2005/8/layout/list1"/>
    <dgm:cxn modelId="{0E81F927-7EC3-4C87-A4B2-0D74BAA1595C}" type="presOf" srcId="{86CCC7AC-9C0F-4F4C-8613-E2414B937B65}" destId="{077728EE-B757-45D2-9652-AE8345AAE53F}" srcOrd="1" destOrd="0" presId="urn:microsoft.com/office/officeart/2005/8/layout/list1"/>
    <dgm:cxn modelId="{6B9D07B4-4F13-4B55-BF0F-718E1FA25CFD}" srcId="{E8EF7F97-DCC3-4572-92DD-FE245EE07B32}" destId="{86CCC7AC-9C0F-4F4C-8613-E2414B937B65}" srcOrd="4" destOrd="0" parTransId="{A769EAD2-9FC3-49C7-94DC-FDCC745B6807}" sibTransId="{4F08F200-EE50-4BB6-A80E-3549B94D069A}"/>
    <dgm:cxn modelId="{9DB03F00-B368-42E8-9F7B-89BCE58BB80B}" type="presOf" srcId="{E8EF7F97-DCC3-4572-92DD-FE245EE07B32}" destId="{8260C09B-6F7B-4491-924E-DD371692FD29}" srcOrd="0" destOrd="0" presId="urn:microsoft.com/office/officeart/2005/8/layout/list1"/>
    <dgm:cxn modelId="{244D6A83-4B31-4A15-8688-39C36AEF0942}" type="presOf" srcId="{D4C4CF85-0436-4924-9D19-EEEA6217B82C}" destId="{191DE69B-798D-4E85-B4DF-4C79F88B9590}" srcOrd="1" destOrd="0" presId="urn:microsoft.com/office/officeart/2005/8/layout/list1"/>
    <dgm:cxn modelId="{1E4E4724-B216-4AFB-A16D-AEB6EF0E655F}" type="presOf" srcId="{86CCC7AC-9C0F-4F4C-8613-E2414B937B65}" destId="{CB0B3917-BD60-4DC0-BF5D-68885CC24080}" srcOrd="0" destOrd="0" presId="urn:microsoft.com/office/officeart/2005/8/layout/list1"/>
    <dgm:cxn modelId="{39F7B705-3701-4F37-B203-D3BA53D38F71}" type="presOf" srcId="{504494EC-EC93-4644-97BB-284D60E8FC54}" destId="{BD965C91-5957-4D45-8B5A-6E057BA1078A}" srcOrd="0" destOrd="0" presId="urn:microsoft.com/office/officeart/2005/8/layout/list1"/>
    <dgm:cxn modelId="{147D8421-D16B-4A5D-A55F-7AA711133508}" srcId="{E8EF7F97-DCC3-4572-92DD-FE245EE07B32}" destId="{504494EC-EC93-4644-97BB-284D60E8FC54}" srcOrd="1" destOrd="0" parTransId="{2A9BAF01-9636-4FE3-894F-2A70E94448E4}" sibTransId="{7A187FE2-0CC0-48D4-A0B0-5F0F45B74A60}"/>
    <dgm:cxn modelId="{CD494375-B011-4026-99A2-AB6085374B30}" type="presOf" srcId="{D4C4CF85-0436-4924-9D19-EEEA6217B82C}" destId="{4A461C7B-311C-4FC8-8105-55A4DCA08B53}" srcOrd="0" destOrd="0" presId="urn:microsoft.com/office/officeart/2005/8/layout/list1"/>
    <dgm:cxn modelId="{8337FBBC-BA75-40A8-A22C-C45E8D70CDA5}" type="presOf" srcId="{2BF29551-29B2-4891-B51D-BE62F463E918}" destId="{A8281C97-0BDB-420E-A7FD-32AE0AC5BE2A}" srcOrd="0" destOrd="0" presId="urn:microsoft.com/office/officeart/2005/8/layout/list1"/>
    <dgm:cxn modelId="{06DE261A-3280-4859-85CB-FF3997B70681}" srcId="{504494EC-EC93-4644-97BB-284D60E8FC54}" destId="{F8192E35-F33A-43E0-8678-A40B21567EB0}" srcOrd="0" destOrd="0" parTransId="{0DC77907-B8E2-4799-9D6B-F88A56D7CDAD}" sibTransId="{495F554F-F42F-4390-9B15-378F770871CB}"/>
    <dgm:cxn modelId="{893846C8-FBDD-4A6C-8A5B-4349C5179A8F}" type="presOf" srcId="{60A75A91-EF88-406A-A49E-4CC903C3E136}" destId="{19F94FEE-71DC-4637-B7DF-87AFEE460DAC}" srcOrd="0" destOrd="0" presId="urn:microsoft.com/office/officeart/2005/8/layout/list1"/>
    <dgm:cxn modelId="{3DE192B7-0933-4E7B-A855-7180C1E41748}" type="presParOf" srcId="{8260C09B-6F7B-4491-924E-DD371692FD29}" destId="{27D131B3-6525-4B35-A1F7-784FAC04E390}" srcOrd="0" destOrd="0" presId="urn:microsoft.com/office/officeart/2005/8/layout/list1"/>
    <dgm:cxn modelId="{FC0078C0-7F2B-49A4-8C18-7F343780FF84}" type="presParOf" srcId="{27D131B3-6525-4B35-A1F7-784FAC04E390}" destId="{A6D7B8B8-68C2-4EEB-95C3-0EF28E4CFE40}" srcOrd="0" destOrd="0" presId="urn:microsoft.com/office/officeart/2005/8/layout/list1"/>
    <dgm:cxn modelId="{9D06655D-6745-4C55-A188-881457F810F0}" type="presParOf" srcId="{27D131B3-6525-4B35-A1F7-784FAC04E390}" destId="{B21D9F29-CE0B-4762-8FDF-AF3468C0E1A6}" srcOrd="1" destOrd="0" presId="urn:microsoft.com/office/officeart/2005/8/layout/list1"/>
    <dgm:cxn modelId="{70D40557-09FD-4257-A410-D9A70D91BB6A}" type="presParOf" srcId="{8260C09B-6F7B-4491-924E-DD371692FD29}" destId="{3D993E13-67F7-416D-95ED-856C4BAFC1FF}" srcOrd="1" destOrd="0" presId="urn:microsoft.com/office/officeart/2005/8/layout/list1"/>
    <dgm:cxn modelId="{C6AB9CF1-7909-4D51-9A08-D36419A3D1AD}" type="presParOf" srcId="{8260C09B-6F7B-4491-924E-DD371692FD29}" destId="{E1CBE17D-699D-4149-8F7E-A21113A1BD3B}" srcOrd="2" destOrd="0" presId="urn:microsoft.com/office/officeart/2005/8/layout/list1"/>
    <dgm:cxn modelId="{42855C76-B44B-49DA-A996-41B4FBBFA3E8}" type="presParOf" srcId="{8260C09B-6F7B-4491-924E-DD371692FD29}" destId="{1ECBBA8A-78AB-4771-A822-80BB4E822E2F}" srcOrd="3" destOrd="0" presId="urn:microsoft.com/office/officeart/2005/8/layout/list1"/>
    <dgm:cxn modelId="{15D55749-792E-491B-A988-20B85C5673FD}" type="presParOf" srcId="{8260C09B-6F7B-4491-924E-DD371692FD29}" destId="{085146EE-618C-4CD7-BFE1-8213B5591660}" srcOrd="4" destOrd="0" presId="urn:microsoft.com/office/officeart/2005/8/layout/list1"/>
    <dgm:cxn modelId="{49DB95DA-7273-44BA-9752-016763DA0805}" type="presParOf" srcId="{085146EE-618C-4CD7-BFE1-8213B5591660}" destId="{BD965C91-5957-4D45-8B5A-6E057BA1078A}" srcOrd="0" destOrd="0" presId="urn:microsoft.com/office/officeart/2005/8/layout/list1"/>
    <dgm:cxn modelId="{97383678-7354-41AF-A784-9F781FEDBA11}" type="presParOf" srcId="{085146EE-618C-4CD7-BFE1-8213B5591660}" destId="{75AC078E-F374-4DD2-9330-84EAB9753AAF}" srcOrd="1" destOrd="0" presId="urn:microsoft.com/office/officeart/2005/8/layout/list1"/>
    <dgm:cxn modelId="{10D9D985-6D40-4E28-9B5B-9558C017D527}" type="presParOf" srcId="{8260C09B-6F7B-4491-924E-DD371692FD29}" destId="{9554E4ED-5798-450B-9F3A-CFAAA1409EE7}" srcOrd="5" destOrd="0" presId="urn:microsoft.com/office/officeart/2005/8/layout/list1"/>
    <dgm:cxn modelId="{808E0528-6C54-463C-ADE0-BC541C84F8C9}" type="presParOf" srcId="{8260C09B-6F7B-4491-924E-DD371692FD29}" destId="{7E0E9A4B-A97A-4D94-86B4-F37BAA23AADE}" srcOrd="6" destOrd="0" presId="urn:microsoft.com/office/officeart/2005/8/layout/list1"/>
    <dgm:cxn modelId="{03146D03-DC4F-4179-A561-E006C9744B7D}" type="presParOf" srcId="{8260C09B-6F7B-4491-924E-DD371692FD29}" destId="{46E803C9-19D2-41D9-98FE-E0205D4D4BF2}" srcOrd="7" destOrd="0" presId="urn:microsoft.com/office/officeart/2005/8/layout/list1"/>
    <dgm:cxn modelId="{F3CD7FAA-860A-4713-B0CC-50C671BD8D81}" type="presParOf" srcId="{8260C09B-6F7B-4491-924E-DD371692FD29}" destId="{C7E6DC5A-9A0E-4B72-954D-B441A74CB772}" srcOrd="8" destOrd="0" presId="urn:microsoft.com/office/officeart/2005/8/layout/list1"/>
    <dgm:cxn modelId="{C0CC8842-97E7-4B5E-8C2B-7B8050273732}" type="presParOf" srcId="{C7E6DC5A-9A0E-4B72-954D-B441A74CB772}" destId="{AE4553BB-2D59-49FA-BADF-E47495BC8680}" srcOrd="0" destOrd="0" presId="urn:microsoft.com/office/officeart/2005/8/layout/list1"/>
    <dgm:cxn modelId="{B92EE395-795E-42EA-960C-32317360AEA1}" type="presParOf" srcId="{C7E6DC5A-9A0E-4B72-954D-B441A74CB772}" destId="{0934038A-E779-4324-B5BE-1BFC7E30DEAB}" srcOrd="1" destOrd="0" presId="urn:microsoft.com/office/officeart/2005/8/layout/list1"/>
    <dgm:cxn modelId="{A1DC7F22-F489-4823-9877-9F10F3B77749}" type="presParOf" srcId="{8260C09B-6F7B-4491-924E-DD371692FD29}" destId="{E161C717-5BDA-4AD2-A89B-29073DFD2FD3}" srcOrd="9" destOrd="0" presId="urn:microsoft.com/office/officeart/2005/8/layout/list1"/>
    <dgm:cxn modelId="{19714A55-96CC-4A7D-9214-664A821AF8CD}" type="presParOf" srcId="{8260C09B-6F7B-4491-924E-DD371692FD29}" destId="{22386932-1D48-4862-BCBD-8845FD67A3F6}" srcOrd="10" destOrd="0" presId="urn:microsoft.com/office/officeart/2005/8/layout/list1"/>
    <dgm:cxn modelId="{DDA1D515-CD3B-4124-9982-242D942F99E0}" type="presParOf" srcId="{8260C09B-6F7B-4491-924E-DD371692FD29}" destId="{125E95D8-3FD4-4713-B0A2-B60DE816DC15}" srcOrd="11" destOrd="0" presId="urn:microsoft.com/office/officeart/2005/8/layout/list1"/>
    <dgm:cxn modelId="{4C0137F7-86D1-42E9-838B-AC56E89B997C}" type="presParOf" srcId="{8260C09B-6F7B-4491-924E-DD371692FD29}" destId="{7F5D133E-0BA7-4CBD-A17A-BE98A856D737}" srcOrd="12" destOrd="0" presId="urn:microsoft.com/office/officeart/2005/8/layout/list1"/>
    <dgm:cxn modelId="{37522952-A879-4878-9B3A-ACC8552FCDAA}" type="presParOf" srcId="{7F5D133E-0BA7-4CBD-A17A-BE98A856D737}" destId="{4A461C7B-311C-4FC8-8105-55A4DCA08B53}" srcOrd="0" destOrd="0" presId="urn:microsoft.com/office/officeart/2005/8/layout/list1"/>
    <dgm:cxn modelId="{329CB077-ABB4-426C-8830-B5D5697A8161}" type="presParOf" srcId="{7F5D133E-0BA7-4CBD-A17A-BE98A856D737}" destId="{191DE69B-798D-4E85-B4DF-4C79F88B9590}" srcOrd="1" destOrd="0" presId="urn:microsoft.com/office/officeart/2005/8/layout/list1"/>
    <dgm:cxn modelId="{793AF567-2DF0-45C5-9D72-038FB27E06A7}" type="presParOf" srcId="{8260C09B-6F7B-4491-924E-DD371692FD29}" destId="{322F71C8-3D24-47F2-96D3-9925709D4C58}" srcOrd="13" destOrd="0" presId="urn:microsoft.com/office/officeart/2005/8/layout/list1"/>
    <dgm:cxn modelId="{95457F30-5984-459E-A4E3-544069295478}" type="presParOf" srcId="{8260C09B-6F7B-4491-924E-DD371692FD29}" destId="{19F94FEE-71DC-4637-B7DF-87AFEE460DAC}" srcOrd="14" destOrd="0" presId="urn:microsoft.com/office/officeart/2005/8/layout/list1"/>
    <dgm:cxn modelId="{EC614F20-C043-4A2A-8DF5-393C3D889ABE}" type="presParOf" srcId="{8260C09B-6F7B-4491-924E-DD371692FD29}" destId="{1D3C6639-0B14-4EBB-93A2-61CF0ABB19CF}" srcOrd="15" destOrd="0" presId="urn:microsoft.com/office/officeart/2005/8/layout/list1"/>
    <dgm:cxn modelId="{106141D3-92FC-47BA-88FF-32F13D547DD9}" type="presParOf" srcId="{8260C09B-6F7B-4491-924E-DD371692FD29}" destId="{6232BEAB-5EB6-4827-AB2E-0EEC31930C6F}" srcOrd="16" destOrd="0" presId="urn:microsoft.com/office/officeart/2005/8/layout/list1"/>
    <dgm:cxn modelId="{3D8561BA-C7D0-46A3-B336-9A10EEFF5625}" type="presParOf" srcId="{6232BEAB-5EB6-4827-AB2E-0EEC31930C6F}" destId="{CB0B3917-BD60-4DC0-BF5D-68885CC24080}" srcOrd="0" destOrd="0" presId="urn:microsoft.com/office/officeart/2005/8/layout/list1"/>
    <dgm:cxn modelId="{68B51622-DAD2-4241-BDBD-CF3F77DDAC17}" type="presParOf" srcId="{6232BEAB-5EB6-4827-AB2E-0EEC31930C6F}" destId="{077728EE-B757-45D2-9652-AE8345AAE53F}" srcOrd="1" destOrd="0" presId="urn:microsoft.com/office/officeart/2005/8/layout/list1"/>
    <dgm:cxn modelId="{F37903E8-91CB-454B-84C6-CE52D3DC93C6}" type="presParOf" srcId="{8260C09B-6F7B-4491-924E-DD371692FD29}" destId="{9C4F674B-F6F8-4C79-9FA9-0FECECA64A40}" srcOrd="17" destOrd="0" presId="urn:microsoft.com/office/officeart/2005/8/layout/list1"/>
    <dgm:cxn modelId="{82FB492B-2890-4335-B261-6592A4453D16}" type="presParOf" srcId="{8260C09B-6F7B-4491-924E-DD371692FD29}" destId="{A8281C97-0BDB-420E-A7FD-32AE0AC5BE2A}"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81F30E-07C7-4086-A3B1-1A4ED01468E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6DBB06CC-5F17-45CD-9763-39528E32F53A}">
      <dgm:prSet phldrT="[Text]" custT="1"/>
      <dgm:spPr/>
      <dgm:t>
        <a:bodyPr anchor="ctr"/>
        <a:lstStyle/>
        <a:p>
          <a:r>
            <a:rPr lang="en-US" sz="1800" b="1" smtClean="0">
              <a:solidFill>
                <a:schemeClr val="tx1"/>
              </a:solidFill>
              <a:latin typeface="Arial" panose="020B0604020202020204" pitchFamily="34" charset="0"/>
              <a:cs typeface="Arial" panose="020B0604020202020204" pitchFamily="34" charset="0"/>
            </a:rPr>
            <a:t>Service locator pattern</a:t>
          </a:r>
          <a:endParaRPr lang="en-GB" sz="1800" b="1">
            <a:solidFill>
              <a:schemeClr val="tx1"/>
            </a:solidFill>
            <a:latin typeface="Arial" panose="020B0604020202020204" pitchFamily="34" charset="0"/>
            <a:cs typeface="Arial" panose="020B0604020202020204" pitchFamily="34" charset="0"/>
          </a:endParaRPr>
        </a:p>
      </dgm:t>
    </dgm:pt>
    <dgm:pt modelId="{E899C4CD-59A0-421D-9E5A-E088800D2E28}" type="parTrans" cxnId="{86C5E8A5-769E-442A-BFB0-49D42F5CFCC4}">
      <dgm:prSet/>
      <dgm:spPr/>
      <dgm:t>
        <a:bodyPr/>
        <a:lstStyle/>
        <a:p>
          <a:endParaRPr lang="en-GB"/>
        </a:p>
      </dgm:t>
    </dgm:pt>
    <dgm:pt modelId="{AA3C2C77-5CDA-4BC4-9AA1-E4A24C8C4695}" type="sibTrans" cxnId="{86C5E8A5-769E-442A-BFB0-49D42F5CFCC4}">
      <dgm:prSet/>
      <dgm:spPr/>
      <dgm:t>
        <a:bodyPr/>
        <a:lstStyle/>
        <a:p>
          <a:endParaRPr lang="en-GB"/>
        </a:p>
      </dgm:t>
    </dgm:pt>
    <dgm:pt modelId="{6382E168-844E-4F38-96EE-7394188D6C16}">
      <dgm:prSet phldrT="[Text]" custT="1"/>
      <dgm:spPr/>
      <dgm:t>
        <a:bodyPr anchor="ctr"/>
        <a:lstStyle/>
        <a:p>
          <a:r>
            <a:rPr lang="en-US" sz="1800" dirty="0" smtClean="0">
              <a:latin typeface="Arial" panose="020B0604020202020204" pitchFamily="34" charset="0"/>
              <a:cs typeface="Arial" panose="020B0604020202020204" pitchFamily="34" charset="0"/>
            </a:rPr>
            <a:t>A design pattern used in application development to bring together the methods used to obtain service with a strong abstraction layer</a:t>
          </a:r>
          <a:endParaRPr lang="en-GB" sz="1800" dirty="0">
            <a:latin typeface="Arial" panose="020B0604020202020204" pitchFamily="34" charset="0"/>
            <a:cs typeface="Arial" panose="020B0604020202020204" pitchFamily="34" charset="0"/>
          </a:endParaRPr>
        </a:p>
      </dgm:t>
    </dgm:pt>
    <dgm:pt modelId="{87A206EF-CD14-4EDB-B30D-57184478F3B9}" type="parTrans" cxnId="{A18DBD91-BDB0-4B83-9BCC-4BC851802B5D}">
      <dgm:prSet/>
      <dgm:spPr/>
      <dgm:t>
        <a:bodyPr/>
        <a:lstStyle/>
        <a:p>
          <a:endParaRPr lang="en-GB"/>
        </a:p>
      </dgm:t>
    </dgm:pt>
    <dgm:pt modelId="{563E3928-4C96-4376-8998-E630A32F8550}" type="sibTrans" cxnId="{A18DBD91-BDB0-4B83-9BCC-4BC851802B5D}">
      <dgm:prSet/>
      <dgm:spPr/>
      <dgm:t>
        <a:bodyPr/>
        <a:lstStyle/>
        <a:p>
          <a:endParaRPr lang="en-GB"/>
        </a:p>
      </dgm:t>
    </dgm:pt>
    <dgm:pt modelId="{35538B1C-576C-4335-9B09-88D26A9910DF}">
      <dgm:prSet phldrT="[Text]" custT="1"/>
      <dgm:spPr/>
      <dgm:t>
        <a:bodyPr anchor="ctr"/>
        <a:lstStyle/>
        <a:p>
          <a:r>
            <a:rPr lang="en-US" sz="1800" dirty="0" smtClean="0">
              <a:latin typeface="Arial" panose="020B0604020202020204" pitchFamily="34" charset="0"/>
              <a:cs typeface="Arial" panose="020B0604020202020204" pitchFamily="34" charset="0"/>
            </a:rPr>
            <a:t>An efficient mechanism to locate various services stored on a server</a:t>
          </a:r>
          <a:endParaRPr lang="en-GB" sz="1800" dirty="0">
            <a:latin typeface="Arial" panose="020B0604020202020204" pitchFamily="34" charset="0"/>
            <a:cs typeface="Arial" panose="020B0604020202020204" pitchFamily="34" charset="0"/>
          </a:endParaRPr>
        </a:p>
      </dgm:t>
    </dgm:pt>
    <dgm:pt modelId="{15EBEF98-0440-4CDA-B790-0A57F5A3E510}" type="parTrans" cxnId="{61931632-971F-4CED-94E9-C6750A6BACC3}">
      <dgm:prSet/>
      <dgm:spPr/>
      <dgm:t>
        <a:bodyPr/>
        <a:lstStyle/>
        <a:p>
          <a:endParaRPr lang="en-GB"/>
        </a:p>
      </dgm:t>
    </dgm:pt>
    <dgm:pt modelId="{1FF4458E-E1E2-4748-B684-A3606F15FF2D}" type="sibTrans" cxnId="{61931632-971F-4CED-94E9-C6750A6BACC3}">
      <dgm:prSet/>
      <dgm:spPr/>
      <dgm:t>
        <a:bodyPr/>
        <a:lstStyle/>
        <a:p>
          <a:endParaRPr lang="en-GB"/>
        </a:p>
      </dgm:t>
    </dgm:pt>
    <dgm:pt modelId="{CEB50553-91E6-4E22-B08F-661E1B2B66C5}">
      <dgm:prSet phldrT="[Text]" custT="1"/>
      <dgm:spPr/>
      <dgm:t>
        <a:bodyPr anchor="ctr"/>
        <a:lstStyle/>
        <a:p>
          <a:r>
            <a:rPr lang="en-US" sz="1800" dirty="0" smtClean="0">
              <a:latin typeface="Arial" panose="020B0604020202020204" pitchFamily="34" charset="0"/>
              <a:cs typeface="Arial" panose="020B0604020202020204" pitchFamily="34" charset="0"/>
            </a:rPr>
            <a:t>Uses the "service locator" registry</a:t>
          </a:r>
          <a:endParaRPr lang="en-GB" sz="1800" dirty="0">
            <a:latin typeface="Arial" panose="020B0604020202020204" pitchFamily="34" charset="0"/>
            <a:cs typeface="Arial" panose="020B0604020202020204" pitchFamily="34" charset="0"/>
          </a:endParaRPr>
        </a:p>
      </dgm:t>
    </dgm:pt>
    <dgm:pt modelId="{EEA2F6E9-65FF-488A-8364-8D45F4D2BC97}" type="parTrans" cxnId="{BDCF709C-457A-42E3-813E-FC442F173B1A}">
      <dgm:prSet/>
      <dgm:spPr/>
      <dgm:t>
        <a:bodyPr/>
        <a:lstStyle/>
        <a:p>
          <a:endParaRPr lang="en-GB"/>
        </a:p>
      </dgm:t>
    </dgm:pt>
    <dgm:pt modelId="{97287092-F049-44FE-91D6-D64724FA5473}" type="sibTrans" cxnId="{BDCF709C-457A-42E3-813E-FC442F173B1A}">
      <dgm:prSet/>
      <dgm:spPr/>
      <dgm:t>
        <a:bodyPr/>
        <a:lstStyle/>
        <a:p>
          <a:endParaRPr lang="en-GB"/>
        </a:p>
      </dgm:t>
    </dgm:pt>
    <dgm:pt modelId="{61717B1F-C568-4140-B71B-2F0BD73361F5}">
      <dgm:prSet phldrT="[Text]" custT="1"/>
      <dgm:spPr/>
      <dgm:t>
        <a:bodyPr anchor="ctr"/>
        <a:lstStyle/>
        <a:p>
          <a:r>
            <a:rPr lang="en-US" sz="1800" b="1" dirty="0" smtClean="0">
              <a:solidFill>
                <a:schemeClr val="tx1"/>
              </a:solidFill>
              <a:latin typeface="Arial" panose="020B0604020202020204" pitchFamily="34" charset="0"/>
              <a:cs typeface="Arial" panose="020B0604020202020204" pitchFamily="34" charset="0"/>
            </a:rPr>
            <a:t>Factory pattern</a:t>
          </a:r>
          <a:endParaRPr lang="en-GB" sz="1800" b="1" dirty="0">
            <a:solidFill>
              <a:schemeClr val="tx1"/>
            </a:solidFill>
            <a:latin typeface="Arial" panose="020B0604020202020204" pitchFamily="34" charset="0"/>
            <a:cs typeface="Arial" panose="020B0604020202020204" pitchFamily="34" charset="0"/>
          </a:endParaRPr>
        </a:p>
      </dgm:t>
    </dgm:pt>
    <dgm:pt modelId="{3221C065-4AB4-4A49-B0E9-BB16DDF7FDE0}" type="parTrans" cxnId="{9A540FDD-6D19-478F-B449-CA0313A7BE54}">
      <dgm:prSet/>
      <dgm:spPr/>
      <dgm:t>
        <a:bodyPr/>
        <a:lstStyle/>
        <a:p>
          <a:endParaRPr lang="en-GB"/>
        </a:p>
      </dgm:t>
    </dgm:pt>
    <dgm:pt modelId="{73C0CF0C-D331-4E5F-806D-6BA3A1BF5C36}" type="sibTrans" cxnId="{9A540FDD-6D19-478F-B449-CA0313A7BE54}">
      <dgm:prSet/>
      <dgm:spPr/>
      <dgm:t>
        <a:bodyPr/>
        <a:lstStyle/>
        <a:p>
          <a:endParaRPr lang="en-GB"/>
        </a:p>
      </dgm:t>
    </dgm:pt>
    <dgm:pt modelId="{53644548-5A9F-499C-9441-E595924FE94D}">
      <dgm:prSet phldrT="[Text]" custT="1"/>
      <dgm:spPr/>
      <dgm:t>
        <a:bodyPr anchor="ctr"/>
        <a:lstStyle/>
        <a:p>
          <a:r>
            <a:rPr lang="en-US" sz="1800" dirty="0" smtClean="0">
              <a:latin typeface="Arial" panose="020B0604020202020204" pitchFamily="34" charset="0"/>
              <a:cs typeface="Arial" panose="020B0604020202020204" pitchFamily="34" charset="0"/>
            </a:rPr>
            <a:t>Used for creating loosely coupled objects or a class</a:t>
          </a:r>
          <a:endParaRPr lang="en-GB" sz="1800" dirty="0">
            <a:latin typeface="Arial" panose="020B0604020202020204" pitchFamily="34" charset="0"/>
            <a:cs typeface="Arial" panose="020B0604020202020204" pitchFamily="34" charset="0"/>
          </a:endParaRPr>
        </a:p>
      </dgm:t>
    </dgm:pt>
    <dgm:pt modelId="{3772F363-ADA2-4866-A39D-6F388BEC2E8E}" type="parTrans" cxnId="{7D4A26B2-7992-466D-9661-E1FA7B076415}">
      <dgm:prSet/>
      <dgm:spPr/>
      <dgm:t>
        <a:bodyPr/>
        <a:lstStyle/>
        <a:p>
          <a:endParaRPr lang="en-GB"/>
        </a:p>
      </dgm:t>
    </dgm:pt>
    <dgm:pt modelId="{A4F59FEA-D059-42C4-BA19-B1F7EAAEBC9D}" type="sibTrans" cxnId="{7D4A26B2-7992-466D-9661-E1FA7B076415}">
      <dgm:prSet/>
      <dgm:spPr/>
      <dgm:t>
        <a:bodyPr/>
        <a:lstStyle/>
        <a:p>
          <a:endParaRPr lang="en-GB"/>
        </a:p>
      </dgm:t>
    </dgm:pt>
    <dgm:pt modelId="{E33783EC-8623-4F70-8CEB-B99BAFA65C1C}">
      <dgm:prSet phldrT="[Text]" custT="1"/>
      <dgm:spPr/>
      <dgm:t>
        <a:bodyPr anchor="ctr"/>
        <a:lstStyle/>
        <a:p>
          <a:r>
            <a:rPr lang="en-US" sz="1800" dirty="0" smtClean="0">
              <a:latin typeface="Arial" panose="020B0604020202020204" pitchFamily="34" charset="0"/>
              <a:cs typeface="Arial" panose="020B0604020202020204" pitchFamily="34" charset="0"/>
            </a:rPr>
            <a:t>Compresses object creation logic</a:t>
          </a:r>
          <a:endParaRPr lang="en-GB" sz="1800" dirty="0">
            <a:latin typeface="Arial" panose="020B0604020202020204" pitchFamily="34" charset="0"/>
            <a:cs typeface="Arial" panose="020B0604020202020204" pitchFamily="34" charset="0"/>
          </a:endParaRPr>
        </a:p>
      </dgm:t>
    </dgm:pt>
    <dgm:pt modelId="{A3FB7D46-B694-4198-AC3B-F4A3431A9F05}" type="parTrans" cxnId="{8ABF64E7-9D4B-41D9-874C-D8A6D22128F8}">
      <dgm:prSet/>
      <dgm:spPr/>
      <dgm:t>
        <a:bodyPr/>
        <a:lstStyle/>
        <a:p>
          <a:endParaRPr lang="en-GB"/>
        </a:p>
      </dgm:t>
    </dgm:pt>
    <dgm:pt modelId="{BA4E7A01-74FE-4EB9-8428-D2EE030410AC}" type="sibTrans" cxnId="{8ABF64E7-9D4B-41D9-874C-D8A6D22128F8}">
      <dgm:prSet/>
      <dgm:spPr/>
      <dgm:t>
        <a:bodyPr/>
        <a:lstStyle/>
        <a:p>
          <a:endParaRPr lang="en-GB"/>
        </a:p>
      </dgm:t>
    </dgm:pt>
    <dgm:pt modelId="{BA1C306E-D521-4AA5-A1A6-557914CA6B3A}">
      <dgm:prSet phldrT="[Text]" custT="1"/>
      <dgm:spPr/>
      <dgm:t>
        <a:bodyPr anchor="ctr"/>
        <a:lstStyle/>
        <a:p>
          <a:r>
            <a:rPr lang="en-US" sz="1800" b="1" dirty="0" smtClean="0">
              <a:solidFill>
                <a:schemeClr val="tx1"/>
              </a:solidFill>
              <a:latin typeface="Arial" panose="020B0604020202020204" pitchFamily="34" charset="0"/>
              <a:cs typeface="Arial" panose="020B0604020202020204" pitchFamily="34" charset="0"/>
            </a:rPr>
            <a:t>DI through setter injection</a:t>
          </a:r>
          <a:endParaRPr lang="en-GB" sz="1800" b="1" dirty="0">
            <a:solidFill>
              <a:schemeClr val="tx1"/>
            </a:solidFill>
            <a:latin typeface="Arial" panose="020B0604020202020204" pitchFamily="34" charset="0"/>
            <a:cs typeface="Arial" panose="020B0604020202020204" pitchFamily="34" charset="0"/>
          </a:endParaRPr>
        </a:p>
      </dgm:t>
    </dgm:pt>
    <dgm:pt modelId="{95EFCA7B-F514-4C97-B896-61895C1E9FCB}" type="parTrans" cxnId="{E780AC6B-DA1B-45A2-8FA4-504E489A27F0}">
      <dgm:prSet/>
      <dgm:spPr/>
      <dgm:t>
        <a:bodyPr/>
        <a:lstStyle/>
        <a:p>
          <a:endParaRPr lang="en-GB"/>
        </a:p>
      </dgm:t>
    </dgm:pt>
    <dgm:pt modelId="{471B9135-8C18-4F3E-B410-339FD938D99B}" type="sibTrans" cxnId="{E780AC6B-DA1B-45A2-8FA4-504E489A27F0}">
      <dgm:prSet/>
      <dgm:spPr/>
      <dgm:t>
        <a:bodyPr/>
        <a:lstStyle/>
        <a:p>
          <a:endParaRPr lang="en-GB"/>
        </a:p>
      </dgm:t>
    </dgm:pt>
    <dgm:pt modelId="{FCE6CE97-94A2-4090-995F-3A9DE6DBDD74}">
      <dgm:prSet phldrT="[Text]" custT="1"/>
      <dgm:spPr/>
      <dgm:t>
        <a:bodyPr anchor="ctr"/>
        <a:lstStyle/>
        <a:p>
          <a:r>
            <a:rPr lang="en-US" sz="1800" dirty="0" smtClean="0">
              <a:latin typeface="Arial" panose="020B0604020202020204" pitchFamily="34" charset="0"/>
              <a:cs typeface="Arial" panose="020B0604020202020204" pitchFamily="34" charset="0"/>
            </a:rPr>
            <a:t>Used to implement user-defined DI</a:t>
          </a:r>
          <a:endParaRPr lang="en-GB" sz="1800" dirty="0">
            <a:latin typeface="Arial" panose="020B0604020202020204" pitchFamily="34" charset="0"/>
            <a:cs typeface="Arial" panose="020B0604020202020204" pitchFamily="34" charset="0"/>
          </a:endParaRPr>
        </a:p>
      </dgm:t>
    </dgm:pt>
    <dgm:pt modelId="{E9E1F035-4861-41EB-B7EF-F42C348C7CE5}" type="parTrans" cxnId="{55BB56B8-7EBB-4554-BB56-90669B64361A}">
      <dgm:prSet/>
      <dgm:spPr/>
      <dgm:t>
        <a:bodyPr/>
        <a:lstStyle/>
        <a:p>
          <a:endParaRPr lang="en-GB"/>
        </a:p>
      </dgm:t>
    </dgm:pt>
    <dgm:pt modelId="{5F386FEE-60F3-4B78-94F3-019A60F224EE}" type="sibTrans" cxnId="{55BB56B8-7EBB-4554-BB56-90669B64361A}">
      <dgm:prSet/>
      <dgm:spPr/>
      <dgm:t>
        <a:bodyPr/>
        <a:lstStyle/>
        <a:p>
          <a:endParaRPr lang="en-GB"/>
        </a:p>
      </dgm:t>
    </dgm:pt>
    <dgm:pt modelId="{5C517116-65AA-4D39-8E28-460B7552831C}">
      <dgm:prSet phldrT="[Text]" custT="1"/>
      <dgm:spPr/>
      <dgm:t>
        <a:bodyPr anchor="ctr"/>
        <a:lstStyle/>
        <a:p>
          <a:r>
            <a:rPr lang="en-US" sz="1800" b="1" dirty="0" smtClean="0">
              <a:solidFill>
                <a:schemeClr val="tx1"/>
              </a:solidFill>
              <a:latin typeface="Arial" panose="020B0604020202020204" pitchFamily="34" charset="0"/>
              <a:cs typeface="Arial" panose="020B0604020202020204" pitchFamily="34" charset="0"/>
            </a:rPr>
            <a:t>DI through constructor injection</a:t>
          </a:r>
          <a:endParaRPr lang="en-GB" sz="1800" b="1" dirty="0">
            <a:solidFill>
              <a:schemeClr val="tx1"/>
            </a:solidFill>
            <a:latin typeface="Arial" panose="020B0604020202020204" pitchFamily="34" charset="0"/>
            <a:cs typeface="Arial" panose="020B0604020202020204" pitchFamily="34" charset="0"/>
          </a:endParaRPr>
        </a:p>
      </dgm:t>
    </dgm:pt>
    <dgm:pt modelId="{6CEA3BAB-B798-407B-A657-01F41C43D839}" type="parTrans" cxnId="{2C9A00D3-E78F-4FF2-B457-628CBB150394}">
      <dgm:prSet/>
      <dgm:spPr/>
      <dgm:t>
        <a:bodyPr/>
        <a:lstStyle/>
        <a:p>
          <a:endParaRPr lang="en-GB"/>
        </a:p>
      </dgm:t>
    </dgm:pt>
    <dgm:pt modelId="{2B823400-8F9E-4B0C-B14D-511BF6FCC292}" type="sibTrans" cxnId="{2C9A00D3-E78F-4FF2-B457-628CBB150394}">
      <dgm:prSet/>
      <dgm:spPr/>
      <dgm:t>
        <a:bodyPr/>
        <a:lstStyle/>
        <a:p>
          <a:endParaRPr lang="en-GB"/>
        </a:p>
      </dgm:t>
    </dgm:pt>
    <dgm:pt modelId="{13497B45-BDFC-4CB2-B4C8-6EE73C1F3620}">
      <dgm:prSet phldrT="[Text]" custT="1"/>
      <dgm:spPr/>
      <dgm:t>
        <a:bodyPr anchor="ctr"/>
        <a:lstStyle/>
        <a:p>
          <a:r>
            <a:rPr lang="en-US" sz="1800" dirty="0" smtClean="0">
              <a:latin typeface="Arial" panose="020B0604020202020204" pitchFamily="34" charset="0"/>
              <a:cs typeface="Arial" panose="020B0604020202020204" pitchFamily="34" charset="0"/>
            </a:rPr>
            <a:t>DI is implemented by defining the dependency in a constructor method of the object</a:t>
          </a:r>
          <a:endParaRPr lang="en-GB" sz="1800" dirty="0">
            <a:latin typeface="Arial" panose="020B0604020202020204" pitchFamily="34" charset="0"/>
            <a:cs typeface="Arial" panose="020B0604020202020204" pitchFamily="34" charset="0"/>
          </a:endParaRPr>
        </a:p>
      </dgm:t>
    </dgm:pt>
    <dgm:pt modelId="{CD98FAEB-E993-40B9-B37C-C0E8DE189DF8}" type="parTrans" cxnId="{C9F8C685-719E-4DAA-9330-3FCF30B1FB7D}">
      <dgm:prSet/>
      <dgm:spPr/>
      <dgm:t>
        <a:bodyPr/>
        <a:lstStyle/>
        <a:p>
          <a:endParaRPr lang="en-GB"/>
        </a:p>
      </dgm:t>
    </dgm:pt>
    <dgm:pt modelId="{D61A866F-FCA4-4AD9-9A63-5687D4B38ED2}" type="sibTrans" cxnId="{C9F8C685-719E-4DAA-9330-3FCF30B1FB7D}">
      <dgm:prSet/>
      <dgm:spPr/>
      <dgm:t>
        <a:bodyPr/>
        <a:lstStyle/>
        <a:p>
          <a:endParaRPr lang="en-GB"/>
        </a:p>
      </dgm:t>
    </dgm:pt>
    <dgm:pt modelId="{53EF2E2E-8C23-4C71-B204-66736AB5C974}" type="pres">
      <dgm:prSet presAssocID="{6C81F30E-07C7-4086-A3B1-1A4ED01468E3}" presName="linear" presStyleCnt="0">
        <dgm:presLayoutVars>
          <dgm:animLvl val="lvl"/>
          <dgm:resizeHandles val="exact"/>
        </dgm:presLayoutVars>
      </dgm:prSet>
      <dgm:spPr/>
      <dgm:t>
        <a:bodyPr/>
        <a:lstStyle/>
        <a:p>
          <a:endParaRPr lang="en-GB"/>
        </a:p>
      </dgm:t>
    </dgm:pt>
    <dgm:pt modelId="{46FD60E4-5F81-4AE5-A951-54C7D5353589}" type="pres">
      <dgm:prSet presAssocID="{6DBB06CC-5F17-45CD-9763-39528E32F53A}" presName="parentText" presStyleLbl="node1" presStyleIdx="0" presStyleCnt="4" custScaleY="46651">
        <dgm:presLayoutVars>
          <dgm:chMax val="0"/>
          <dgm:bulletEnabled val="1"/>
        </dgm:presLayoutVars>
      </dgm:prSet>
      <dgm:spPr/>
      <dgm:t>
        <a:bodyPr/>
        <a:lstStyle/>
        <a:p>
          <a:endParaRPr lang="en-GB"/>
        </a:p>
      </dgm:t>
    </dgm:pt>
    <dgm:pt modelId="{51457188-763C-4B97-9ED2-199B57F3742F}" type="pres">
      <dgm:prSet presAssocID="{6DBB06CC-5F17-45CD-9763-39528E32F53A}" presName="childText" presStyleLbl="revTx" presStyleIdx="0" presStyleCnt="4">
        <dgm:presLayoutVars>
          <dgm:bulletEnabled val="1"/>
        </dgm:presLayoutVars>
      </dgm:prSet>
      <dgm:spPr/>
      <dgm:t>
        <a:bodyPr/>
        <a:lstStyle/>
        <a:p>
          <a:endParaRPr lang="en-GB"/>
        </a:p>
      </dgm:t>
    </dgm:pt>
    <dgm:pt modelId="{2235A994-429E-49C4-82DA-0150DA872220}" type="pres">
      <dgm:prSet presAssocID="{61717B1F-C568-4140-B71B-2F0BD73361F5}" presName="parentText" presStyleLbl="node1" presStyleIdx="1" presStyleCnt="4" custScaleY="46651">
        <dgm:presLayoutVars>
          <dgm:chMax val="0"/>
          <dgm:bulletEnabled val="1"/>
        </dgm:presLayoutVars>
      </dgm:prSet>
      <dgm:spPr/>
      <dgm:t>
        <a:bodyPr/>
        <a:lstStyle/>
        <a:p>
          <a:endParaRPr lang="en-GB"/>
        </a:p>
      </dgm:t>
    </dgm:pt>
    <dgm:pt modelId="{C7DEDE21-E36D-4410-8314-E505DC113AB3}" type="pres">
      <dgm:prSet presAssocID="{61717B1F-C568-4140-B71B-2F0BD73361F5}" presName="childText" presStyleLbl="revTx" presStyleIdx="1" presStyleCnt="4">
        <dgm:presLayoutVars>
          <dgm:bulletEnabled val="1"/>
        </dgm:presLayoutVars>
      </dgm:prSet>
      <dgm:spPr/>
      <dgm:t>
        <a:bodyPr/>
        <a:lstStyle/>
        <a:p>
          <a:endParaRPr lang="en-GB"/>
        </a:p>
      </dgm:t>
    </dgm:pt>
    <dgm:pt modelId="{D034AD67-910E-4542-BEF4-DA29865AC5B0}" type="pres">
      <dgm:prSet presAssocID="{BA1C306E-D521-4AA5-A1A6-557914CA6B3A}" presName="parentText" presStyleLbl="node1" presStyleIdx="2" presStyleCnt="4" custScaleY="46651">
        <dgm:presLayoutVars>
          <dgm:chMax val="0"/>
          <dgm:bulletEnabled val="1"/>
        </dgm:presLayoutVars>
      </dgm:prSet>
      <dgm:spPr/>
      <dgm:t>
        <a:bodyPr/>
        <a:lstStyle/>
        <a:p>
          <a:endParaRPr lang="en-GB"/>
        </a:p>
      </dgm:t>
    </dgm:pt>
    <dgm:pt modelId="{259AF926-C1E5-4752-B114-DE2A832AADA8}" type="pres">
      <dgm:prSet presAssocID="{BA1C306E-D521-4AA5-A1A6-557914CA6B3A}" presName="childText" presStyleLbl="revTx" presStyleIdx="2" presStyleCnt="4" custScaleY="60143">
        <dgm:presLayoutVars>
          <dgm:bulletEnabled val="1"/>
        </dgm:presLayoutVars>
      </dgm:prSet>
      <dgm:spPr/>
      <dgm:t>
        <a:bodyPr/>
        <a:lstStyle/>
        <a:p>
          <a:endParaRPr lang="en-GB"/>
        </a:p>
      </dgm:t>
    </dgm:pt>
    <dgm:pt modelId="{71843DCD-8C19-4706-93EC-731FCE74F622}" type="pres">
      <dgm:prSet presAssocID="{5C517116-65AA-4D39-8E28-460B7552831C}" presName="parentText" presStyleLbl="node1" presStyleIdx="3" presStyleCnt="4" custScaleY="46651">
        <dgm:presLayoutVars>
          <dgm:chMax val="0"/>
          <dgm:bulletEnabled val="1"/>
        </dgm:presLayoutVars>
      </dgm:prSet>
      <dgm:spPr/>
      <dgm:t>
        <a:bodyPr/>
        <a:lstStyle/>
        <a:p>
          <a:endParaRPr lang="en-GB"/>
        </a:p>
      </dgm:t>
    </dgm:pt>
    <dgm:pt modelId="{965E1713-0D5D-4FD1-80F8-672A7BD94611}" type="pres">
      <dgm:prSet presAssocID="{5C517116-65AA-4D39-8E28-460B7552831C}" presName="childText" presStyleLbl="revTx" presStyleIdx="3" presStyleCnt="4">
        <dgm:presLayoutVars>
          <dgm:bulletEnabled val="1"/>
        </dgm:presLayoutVars>
      </dgm:prSet>
      <dgm:spPr/>
      <dgm:t>
        <a:bodyPr/>
        <a:lstStyle/>
        <a:p>
          <a:endParaRPr lang="en-GB"/>
        </a:p>
      </dgm:t>
    </dgm:pt>
  </dgm:ptLst>
  <dgm:cxnLst>
    <dgm:cxn modelId="{7D4A26B2-7992-466D-9661-E1FA7B076415}" srcId="{61717B1F-C568-4140-B71B-2F0BD73361F5}" destId="{53644548-5A9F-499C-9441-E595924FE94D}" srcOrd="0" destOrd="0" parTransId="{3772F363-ADA2-4866-A39D-6F388BEC2E8E}" sibTransId="{A4F59FEA-D059-42C4-BA19-B1F7EAAEBC9D}"/>
    <dgm:cxn modelId="{2C9A00D3-E78F-4FF2-B457-628CBB150394}" srcId="{6C81F30E-07C7-4086-A3B1-1A4ED01468E3}" destId="{5C517116-65AA-4D39-8E28-460B7552831C}" srcOrd="3" destOrd="0" parTransId="{6CEA3BAB-B798-407B-A657-01F41C43D839}" sibTransId="{2B823400-8F9E-4B0C-B14D-511BF6FCC292}"/>
    <dgm:cxn modelId="{44CAE117-6FE0-4CA6-BE78-CA2BB414B971}" type="presOf" srcId="{E33783EC-8623-4F70-8CEB-B99BAFA65C1C}" destId="{C7DEDE21-E36D-4410-8314-E505DC113AB3}" srcOrd="0" destOrd="1" presId="urn:microsoft.com/office/officeart/2005/8/layout/vList2"/>
    <dgm:cxn modelId="{B2B7F0EB-1419-44A3-B528-69D7ED833EAA}" type="presOf" srcId="{5C517116-65AA-4D39-8E28-460B7552831C}" destId="{71843DCD-8C19-4706-93EC-731FCE74F622}" srcOrd="0" destOrd="0" presId="urn:microsoft.com/office/officeart/2005/8/layout/vList2"/>
    <dgm:cxn modelId="{C40B574B-5BA5-478A-AB94-26D0FE123654}" type="presOf" srcId="{61717B1F-C568-4140-B71B-2F0BD73361F5}" destId="{2235A994-429E-49C4-82DA-0150DA872220}" srcOrd="0" destOrd="0" presId="urn:microsoft.com/office/officeart/2005/8/layout/vList2"/>
    <dgm:cxn modelId="{E4EB6922-6F8C-4FB9-A868-948DD8F38168}" type="presOf" srcId="{6C81F30E-07C7-4086-A3B1-1A4ED01468E3}" destId="{53EF2E2E-8C23-4C71-B204-66736AB5C974}" srcOrd="0" destOrd="0" presId="urn:microsoft.com/office/officeart/2005/8/layout/vList2"/>
    <dgm:cxn modelId="{7983CB06-FD13-4209-8BA7-3371805EC448}" type="presOf" srcId="{13497B45-BDFC-4CB2-B4C8-6EE73C1F3620}" destId="{965E1713-0D5D-4FD1-80F8-672A7BD94611}" srcOrd="0" destOrd="0" presId="urn:microsoft.com/office/officeart/2005/8/layout/vList2"/>
    <dgm:cxn modelId="{E0390BE3-9883-425F-BA80-BA613D86B5E0}" type="presOf" srcId="{53644548-5A9F-499C-9441-E595924FE94D}" destId="{C7DEDE21-E36D-4410-8314-E505DC113AB3}" srcOrd="0" destOrd="0" presId="urn:microsoft.com/office/officeart/2005/8/layout/vList2"/>
    <dgm:cxn modelId="{FD78A704-EAE5-4822-AB84-0C27B052DF09}" type="presOf" srcId="{35538B1C-576C-4335-9B09-88D26A9910DF}" destId="{51457188-763C-4B97-9ED2-199B57F3742F}" srcOrd="0" destOrd="2" presId="urn:microsoft.com/office/officeart/2005/8/layout/vList2"/>
    <dgm:cxn modelId="{E780AC6B-DA1B-45A2-8FA4-504E489A27F0}" srcId="{6C81F30E-07C7-4086-A3B1-1A4ED01468E3}" destId="{BA1C306E-D521-4AA5-A1A6-557914CA6B3A}" srcOrd="2" destOrd="0" parTransId="{95EFCA7B-F514-4C97-B896-61895C1E9FCB}" sibTransId="{471B9135-8C18-4F3E-B410-339FD938D99B}"/>
    <dgm:cxn modelId="{86C5E8A5-769E-442A-BFB0-49D42F5CFCC4}" srcId="{6C81F30E-07C7-4086-A3B1-1A4ED01468E3}" destId="{6DBB06CC-5F17-45CD-9763-39528E32F53A}" srcOrd="0" destOrd="0" parTransId="{E899C4CD-59A0-421D-9E5A-E088800D2E28}" sibTransId="{AA3C2C77-5CDA-4BC4-9AA1-E4A24C8C4695}"/>
    <dgm:cxn modelId="{554441AD-275A-4B1A-BB30-B75C1D7795C2}" type="presOf" srcId="{6DBB06CC-5F17-45CD-9763-39528E32F53A}" destId="{46FD60E4-5F81-4AE5-A951-54C7D5353589}" srcOrd="0" destOrd="0" presId="urn:microsoft.com/office/officeart/2005/8/layout/vList2"/>
    <dgm:cxn modelId="{BDCF709C-457A-42E3-813E-FC442F173B1A}" srcId="{6DBB06CC-5F17-45CD-9763-39528E32F53A}" destId="{CEB50553-91E6-4E22-B08F-661E1B2B66C5}" srcOrd="1" destOrd="0" parTransId="{EEA2F6E9-65FF-488A-8364-8D45F4D2BC97}" sibTransId="{97287092-F049-44FE-91D6-D64724FA5473}"/>
    <dgm:cxn modelId="{C9F8C685-719E-4DAA-9330-3FCF30B1FB7D}" srcId="{5C517116-65AA-4D39-8E28-460B7552831C}" destId="{13497B45-BDFC-4CB2-B4C8-6EE73C1F3620}" srcOrd="0" destOrd="0" parTransId="{CD98FAEB-E993-40B9-B37C-C0E8DE189DF8}" sibTransId="{D61A866F-FCA4-4AD9-9A63-5687D4B38ED2}"/>
    <dgm:cxn modelId="{3B723237-A959-4756-AB13-FF303E3FFF1C}" type="presOf" srcId="{CEB50553-91E6-4E22-B08F-661E1B2B66C5}" destId="{51457188-763C-4B97-9ED2-199B57F3742F}" srcOrd="0" destOrd="1" presId="urn:microsoft.com/office/officeart/2005/8/layout/vList2"/>
    <dgm:cxn modelId="{9A540FDD-6D19-478F-B449-CA0313A7BE54}" srcId="{6C81F30E-07C7-4086-A3B1-1A4ED01468E3}" destId="{61717B1F-C568-4140-B71B-2F0BD73361F5}" srcOrd="1" destOrd="0" parTransId="{3221C065-4AB4-4A49-B0E9-BB16DDF7FDE0}" sibTransId="{73C0CF0C-D331-4E5F-806D-6BA3A1BF5C36}"/>
    <dgm:cxn modelId="{BC5F4E11-6E2D-48F4-A7E6-36198C079A3B}" type="presOf" srcId="{6382E168-844E-4F38-96EE-7394188D6C16}" destId="{51457188-763C-4B97-9ED2-199B57F3742F}" srcOrd="0" destOrd="0" presId="urn:microsoft.com/office/officeart/2005/8/layout/vList2"/>
    <dgm:cxn modelId="{A18DBD91-BDB0-4B83-9BCC-4BC851802B5D}" srcId="{6DBB06CC-5F17-45CD-9763-39528E32F53A}" destId="{6382E168-844E-4F38-96EE-7394188D6C16}" srcOrd="0" destOrd="0" parTransId="{87A206EF-CD14-4EDB-B30D-57184478F3B9}" sibTransId="{563E3928-4C96-4376-8998-E630A32F8550}"/>
    <dgm:cxn modelId="{8F12A63D-6188-44F2-9944-CD02F0A1B94C}" type="presOf" srcId="{BA1C306E-D521-4AA5-A1A6-557914CA6B3A}" destId="{D034AD67-910E-4542-BEF4-DA29865AC5B0}" srcOrd="0" destOrd="0" presId="urn:microsoft.com/office/officeart/2005/8/layout/vList2"/>
    <dgm:cxn modelId="{61931632-971F-4CED-94E9-C6750A6BACC3}" srcId="{6DBB06CC-5F17-45CD-9763-39528E32F53A}" destId="{35538B1C-576C-4335-9B09-88D26A9910DF}" srcOrd="2" destOrd="0" parTransId="{15EBEF98-0440-4CDA-B790-0A57F5A3E510}" sibTransId="{1FF4458E-E1E2-4748-B684-A3606F15FF2D}"/>
    <dgm:cxn modelId="{8ABF64E7-9D4B-41D9-874C-D8A6D22128F8}" srcId="{61717B1F-C568-4140-B71B-2F0BD73361F5}" destId="{E33783EC-8623-4F70-8CEB-B99BAFA65C1C}" srcOrd="1" destOrd="0" parTransId="{A3FB7D46-B694-4198-AC3B-F4A3431A9F05}" sibTransId="{BA4E7A01-74FE-4EB9-8428-D2EE030410AC}"/>
    <dgm:cxn modelId="{44F15D3B-1C01-448E-ACD5-34252BD10C7C}" type="presOf" srcId="{FCE6CE97-94A2-4090-995F-3A9DE6DBDD74}" destId="{259AF926-C1E5-4752-B114-DE2A832AADA8}" srcOrd="0" destOrd="0" presId="urn:microsoft.com/office/officeart/2005/8/layout/vList2"/>
    <dgm:cxn modelId="{55BB56B8-7EBB-4554-BB56-90669B64361A}" srcId="{BA1C306E-D521-4AA5-A1A6-557914CA6B3A}" destId="{FCE6CE97-94A2-4090-995F-3A9DE6DBDD74}" srcOrd="0" destOrd="0" parTransId="{E9E1F035-4861-41EB-B7EF-F42C348C7CE5}" sibTransId="{5F386FEE-60F3-4B78-94F3-019A60F224EE}"/>
    <dgm:cxn modelId="{A842BC5D-D797-4776-860B-8F0F5F4E948C}" type="presParOf" srcId="{53EF2E2E-8C23-4C71-B204-66736AB5C974}" destId="{46FD60E4-5F81-4AE5-A951-54C7D5353589}" srcOrd="0" destOrd="0" presId="urn:microsoft.com/office/officeart/2005/8/layout/vList2"/>
    <dgm:cxn modelId="{642FB498-BEC9-4AA2-901D-95ADADE70680}" type="presParOf" srcId="{53EF2E2E-8C23-4C71-B204-66736AB5C974}" destId="{51457188-763C-4B97-9ED2-199B57F3742F}" srcOrd="1" destOrd="0" presId="urn:microsoft.com/office/officeart/2005/8/layout/vList2"/>
    <dgm:cxn modelId="{C917B709-01A2-4FA2-AFAE-D011179D0C5E}" type="presParOf" srcId="{53EF2E2E-8C23-4C71-B204-66736AB5C974}" destId="{2235A994-429E-49C4-82DA-0150DA872220}" srcOrd="2" destOrd="0" presId="urn:microsoft.com/office/officeart/2005/8/layout/vList2"/>
    <dgm:cxn modelId="{40335122-8ECB-4982-83C6-749A1EC9B996}" type="presParOf" srcId="{53EF2E2E-8C23-4C71-B204-66736AB5C974}" destId="{C7DEDE21-E36D-4410-8314-E505DC113AB3}" srcOrd="3" destOrd="0" presId="urn:microsoft.com/office/officeart/2005/8/layout/vList2"/>
    <dgm:cxn modelId="{57F7567F-A9A7-4395-B655-A7B80FCC201C}" type="presParOf" srcId="{53EF2E2E-8C23-4C71-B204-66736AB5C974}" destId="{D034AD67-910E-4542-BEF4-DA29865AC5B0}" srcOrd="4" destOrd="0" presId="urn:microsoft.com/office/officeart/2005/8/layout/vList2"/>
    <dgm:cxn modelId="{C87EDD0E-08B1-4197-9037-96AD87A1FE38}" type="presParOf" srcId="{53EF2E2E-8C23-4C71-B204-66736AB5C974}" destId="{259AF926-C1E5-4752-B114-DE2A832AADA8}" srcOrd="5" destOrd="0" presId="urn:microsoft.com/office/officeart/2005/8/layout/vList2"/>
    <dgm:cxn modelId="{F12528EA-CC0D-4991-8C15-C4179704115E}" type="presParOf" srcId="{53EF2E2E-8C23-4C71-B204-66736AB5C974}" destId="{71843DCD-8C19-4706-93EC-731FCE74F622}" srcOrd="6" destOrd="0" presId="urn:microsoft.com/office/officeart/2005/8/layout/vList2"/>
    <dgm:cxn modelId="{2F8AE617-D674-4CEE-92FA-78E9F3A08C8A}" type="presParOf" srcId="{53EF2E2E-8C23-4C71-B204-66736AB5C974}" destId="{965E1713-0D5D-4FD1-80F8-672A7BD94611}"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8E6689A-271D-4A16-863F-0501111122B8}" type="doc">
      <dgm:prSet loTypeId="urn:microsoft.com/office/officeart/2005/8/layout/hierarchy3" loCatId="hierarchy" qsTypeId="urn:microsoft.com/office/officeart/2005/8/quickstyle/simple1" qsCatId="simple" csTypeId="urn:microsoft.com/office/officeart/2005/8/colors/accent2_2" csCatId="accent2" phldr="1"/>
      <dgm:spPr/>
      <dgm:t>
        <a:bodyPr/>
        <a:lstStyle/>
        <a:p>
          <a:endParaRPr lang="en-GB"/>
        </a:p>
      </dgm:t>
    </dgm:pt>
    <dgm:pt modelId="{41F6FE1F-AB83-43FD-9B65-33EC75B2A5DB}">
      <dgm:prSet phldrT="[Text]" custT="1"/>
      <dgm:spPr/>
      <dgm:t>
        <a:bodyPr/>
        <a:lstStyle/>
        <a:p>
          <a:r>
            <a:rPr lang="en-US" sz="1800" b="1" dirty="0" smtClean="0">
              <a:solidFill>
                <a:srgbClr val="FFFFFF"/>
              </a:solidFill>
              <a:latin typeface="Arial" panose="020B0604020202020204" pitchFamily="34" charset="0"/>
              <a:cs typeface="Arial" panose="020B0604020202020204" pitchFamily="34" charset="0"/>
            </a:rPr>
            <a:t>Phase 1</a:t>
          </a:r>
          <a:endParaRPr lang="en-GB" sz="1800" b="1" dirty="0">
            <a:solidFill>
              <a:srgbClr val="FFFFFF"/>
            </a:solidFill>
            <a:latin typeface="Arial" panose="020B0604020202020204" pitchFamily="34" charset="0"/>
            <a:cs typeface="Arial" panose="020B0604020202020204" pitchFamily="34" charset="0"/>
          </a:endParaRPr>
        </a:p>
      </dgm:t>
    </dgm:pt>
    <dgm:pt modelId="{B26E2411-0EDC-4739-B136-CCE722F480A5}" type="parTrans" cxnId="{64F973EF-54C1-4E8F-B794-A6ADB36F0259}">
      <dgm:prSet/>
      <dgm:spPr/>
      <dgm:t>
        <a:bodyPr/>
        <a:lstStyle/>
        <a:p>
          <a:endParaRPr lang="en-GB" sz="1800">
            <a:latin typeface="Arial" panose="020B0604020202020204" pitchFamily="34" charset="0"/>
            <a:cs typeface="Arial" panose="020B0604020202020204" pitchFamily="34" charset="0"/>
          </a:endParaRPr>
        </a:p>
      </dgm:t>
    </dgm:pt>
    <dgm:pt modelId="{5ED5E100-BF7D-49C3-BE7B-02C750923A45}" type="sibTrans" cxnId="{64F973EF-54C1-4E8F-B794-A6ADB36F0259}">
      <dgm:prSet/>
      <dgm:spPr/>
      <dgm:t>
        <a:bodyPr/>
        <a:lstStyle/>
        <a:p>
          <a:endParaRPr lang="en-GB" sz="1800">
            <a:latin typeface="Arial" panose="020B0604020202020204" pitchFamily="34" charset="0"/>
            <a:cs typeface="Arial" panose="020B0604020202020204" pitchFamily="34" charset="0"/>
          </a:endParaRPr>
        </a:p>
      </dgm:t>
    </dgm:pt>
    <dgm:pt modelId="{77F1D40A-9B8B-4CBD-83E5-D535079A70D7}">
      <dgm:prSet phldrT="[Text]" custT="1"/>
      <dgm:spPr/>
      <dgm:t>
        <a:bodyPr/>
        <a:lstStyle/>
        <a:p>
          <a:pPr algn="l"/>
          <a:r>
            <a:rPr lang="en-US" sz="1800" dirty="0" smtClean="0"/>
            <a:t>The transaction manager prepares all the enlisted resources before committing a transaction.</a:t>
          </a:r>
          <a:endParaRPr lang="en-GB" sz="1800" dirty="0">
            <a:latin typeface="Arial" panose="020B0604020202020204" pitchFamily="34" charset="0"/>
            <a:cs typeface="Arial" panose="020B0604020202020204" pitchFamily="34" charset="0"/>
          </a:endParaRPr>
        </a:p>
      </dgm:t>
    </dgm:pt>
    <dgm:pt modelId="{2B834B69-609D-4BAB-AD4C-1AA4ED14099E}" type="parTrans" cxnId="{2A1A190E-2FC1-48F4-AA08-E2EBA8AF4323}">
      <dgm:prSet/>
      <dgm:spPr/>
      <dgm:t>
        <a:bodyPr/>
        <a:lstStyle/>
        <a:p>
          <a:endParaRPr lang="en-GB" sz="1800">
            <a:latin typeface="Arial" panose="020B0604020202020204" pitchFamily="34" charset="0"/>
            <a:cs typeface="Arial" panose="020B0604020202020204" pitchFamily="34" charset="0"/>
          </a:endParaRPr>
        </a:p>
      </dgm:t>
    </dgm:pt>
    <dgm:pt modelId="{40A7AC94-DE84-451B-AB13-28C37DBA4E14}" type="sibTrans" cxnId="{2A1A190E-2FC1-48F4-AA08-E2EBA8AF4323}">
      <dgm:prSet/>
      <dgm:spPr/>
      <dgm:t>
        <a:bodyPr/>
        <a:lstStyle/>
        <a:p>
          <a:endParaRPr lang="en-GB" sz="1800">
            <a:latin typeface="Arial" panose="020B0604020202020204" pitchFamily="34" charset="0"/>
            <a:cs typeface="Arial" panose="020B0604020202020204" pitchFamily="34" charset="0"/>
          </a:endParaRPr>
        </a:p>
      </dgm:t>
    </dgm:pt>
    <dgm:pt modelId="{E3E2C0BE-6571-4BA7-9C15-726173579C62}">
      <dgm:prSet phldrT="[Text]" custT="1"/>
      <dgm:spPr/>
      <dgm:t>
        <a:bodyPr/>
        <a:lstStyle/>
        <a:p>
          <a:r>
            <a:rPr lang="en-US" sz="1800" b="1" dirty="0" smtClean="0">
              <a:solidFill>
                <a:srgbClr val="FFFFFF"/>
              </a:solidFill>
              <a:latin typeface="Arial" panose="020B0604020202020204" pitchFamily="34" charset="0"/>
              <a:cs typeface="Arial" panose="020B0604020202020204" pitchFamily="34" charset="0"/>
            </a:rPr>
            <a:t>Phase 2</a:t>
          </a:r>
          <a:endParaRPr lang="en-GB" sz="1800" b="1" dirty="0">
            <a:solidFill>
              <a:srgbClr val="FFFFFF"/>
            </a:solidFill>
            <a:latin typeface="Arial" panose="020B0604020202020204" pitchFamily="34" charset="0"/>
            <a:cs typeface="Arial" panose="020B0604020202020204" pitchFamily="34" charset="0"/>
          </a:endParaRPr>
        </a:p>
      </dgm:t>
    </dgm:pt>
    <dgm:pt modelId="{AC09835E-732A-4253-BB93-C0B7F8EEB024}" type="parTrans" cxnId="{0F9B979F-D731-4F57-8657-40E6811B88E3}">
      <dgm:prSet/>
      <dgm:spPr/>
      <dgm:t>
        <a:bodyPr/>
        <a:lstStyle/>
        <a:p>
          <a:endParaRPr lang="en-GB" sz="1800">
            <a:latin typeface="Arial" panose="020B0604020202020204" pitchFamily="34" charset="0"/>
            <a:cs typeface="Arial" panose="020B0604020202020204" pitchFamily="34" charset="0"/>
          </a:endParaRPr>
        </a:p>
      </dgm:t>
    </dgm:pt>
    <dgm:pt modelId="{D25E6EAA-42F2-4E91-B3CC-17429CE1DEA8}" type="sibTrans" cxnId="{0F9B979F-D731-4F57-8657-40E6811B88E3}">
      <dgm:prSet/>
      <dgm:spPr/>
      <dgm:t>
        <a:bodyPr/>
        <a:lstStyle/>
        <a:p>
          <a:endParaRPr lang="en-GB" sz="1800">
            <a:latin typeface="Arial" panose="020B0604020202020204" pitchFamily="34" charset="0"/>
            <a:cs typeface="Arial" panose="020B0604020202020204" pitchFamily="34" charset="0"/>
          </a:endParaRPr>
        </a:p>
      </dgm:t>
    </dgm:pt>
    <dgm:pt modelId="{C1637BE0-6BF7-4FF2-9D02-C14E78011614}">
      <dgm:prSet phldrT="[Text]" custT="1"/>
      <dgm:spPr/>
      <dgm:t>
        <a:bodyPr/>
        <a:lstStyle/>
        <a:p>
          <a:pPr algn="l"/>
          <a:r>
            <a:rPr lang="en-US" sz="1800" dirty="0" smtClean="0"/>
            <a:t>The transaction manager notifies the resource managers involved if the transaction was aborted or committed. </a:t>
          </a:r>
          <a:endParaRPr lang="en-GB" sz="1800" dirty="0">
            <a:latin typeface="Arial" panose="020B0604020202020204" pitchFamily="34" charset="0"/>
            <a:cs typeface="Arial" panose="020B0604020202020204" pitchFamily="34" charset="0"/>
          </a:endParaRPr>
        </a:p>
      </dgm:t>
    </dgm:pt>
    <dgm:pt modelId="{DC82170A-8F8D-40A3-AA1F-C6A364A5148E}" type="parTrans" cxnId="{82803506-17FE-420D-8E41-4A33EE186A90}">
      <dgm:prSet/>
      <dgm:spPr/>
      <dgm:t>
        <a:bodyPr/>
        <a:lstStyle/>
        <a:p>
          <a:endParaRPr lang="en-GB" sz="1800">
            <a:latin typeface="Arial" panose="020B0604020202020204" pitchFamily="34" charset="0"/>
            <a:cs typeface="Arial" panose="020B0604020202020204" pitchFamily="34" charset="0"/>
          </a:endParaRPr>
        </a:p>
      </dgm:t>
    </dgm:pt>
    <dgm:pt modelId="{4345B4D0-D542-4CA6-AE1B-C11CD390EDAE}" type="sibTrans" cxnId="{82803506-17FE-420D-8E41-4A33EE186A90}">
      <dgm:prSet/>
      <dgm:spPr/>
      <dgm:t>
        <a:bodyPr/>
        <a:lstStyle/>
        <a:p>
          <a:endParaRPr lang="en-GB" sz="1800">
            <a:latin typeface="Arial" panose="020B0604020202020204" pitchFamily="34" charset="0"/>
            <a:cs typeface="Arial" panose="020B0604020202020204" pitchFamily="34" charset="0"/>
          </a:endParaRPr>
        </a:p>
      </dgm:t>
    </dgm:pt>
    <dgm:pt modelId="{A071B254-CFB1-4B17-AA73-B5A90FE2A46B}" type="pres">
      <dgm:prSet presAssocID="{28E6689A-271D-4A16-863F-0501111122B8}" presName="diagram" presStyleCnt="0">
        <dgm:presLayoutVars>
          <dgm:chPref val="1"/>
          <dgm:dir/>
          <dgm:animOne val="branch"/>
          <dgm:animLvl val="lvl"/>
          <dgm:resizeHandles/>
        </dgm:presLayoutVars>
      </dgm:prSet>
      <dgm:spPr/>
      <dgm:t>
        <a:bodyPr/>
        <a:lstStyle/>
        <a:p>
          <a:endParaRPr lang="en-US"/>
        </a:p>
      </dgm:t>
    </dgm:pt>
    <dgm:pt modelId="{797E7A39-F3CB-4327-AB9D-2B2AE3720976}" type="pres">
      <dgm:prSet presAssocID="{41F6FE1F-AB83-43FD-9B65-33EC75B2A5DB}" presName="root" presStyleCnt="0"/>
      <dgm:spPr/>
    </dgm:pt>
    <dgm:pt modelId="{4514AC94-6D66-4B13-B62F-0E0218124CAD}" type="pres">
      <dgm:prSet presAssocID="{41F6FE1F-AB83-43FD-9B65-33EC75B2A5DB}" presName="rootComposite" presStyleCnt="0"/>
      <dgm:spPr/>
    </dgm:pt>
    <dgm:pt modelId="{86123A3B-9A9B-4B5A-AA94-5F7ADC91449F}" type="pres">
      <dgm:prSet presAssocID="{41F6FE1F-AB83-43FD-9B65-33EC75B2A5DB}" presName="rootText" presStyleLbl="node1" presStyleIdx="0" presStyleCnt="2" custScaleX="110001" custScaleY="42411" custLinFactNeighborY="-26746"/>
      <dgm:spPr/>
      <dgm:t>
        <a:bodyPr/>
        <a:lstStyle/>
        <a:p>
          <a:endParaRPr lang="en-GB"/>
        </a:p>
      </dgm:t>
    </dgm:pt>
    <dgm:pt modelId="{4A4132D0-A1FE-4C10-8BDB-2B44016E9A82}" type="pres">
      <dgm:prSet presAssocID="{41F6FE1F-AB83-43FD-9B65-33EC75B2A5DB}" presName="rootConnector" presStyleLbl="node1" presStyleIdx="0" presStyleCnt="2"/>
      <dgm:spPr/>
      <dgm:t>
        <a:bodyPr/>
        <a:lstStyle/>
        <a:p>
          <a:endParaRPr lang="en-US"/>
        </a:p>
      </dgm:t>
    </dgm:pt>
    <dgm:pt modelId="{1D7A2084-DB47-4CCA-A24E-F3EA60D74483}" type="pres">
      <dgm:prSet presAssocID="{41F6FE1F-AB83-43FD-9B65-33EC75B2A5DB}" presName="childShape" presStyleCnt="0"/>
      <dgm:spPr/>
    </dgm:pt>
    <dgm:pt modelId="{DC502117-D579-40B1-A0F0-0B6F38154FC1}" type="pres">
      <dgm:prSet presAssocID="{2B834B69-609D-4BAB-AD4C-1AA4ED14099E}" presName="Name13" presStyleLbl="parChTrans1D2" presStyleIdx="0" presStyleCnt="2"/>
      <dgm:spPr/>
      <dgm:t>
        <a:bodyPr/>
        <a:lstStyle/>
        <a:p>
          <a:endParaRPr lang="en-US"/>
        </a:p>
      </dgm:t>
    </dgm:pt>
    <dgm:pt modelId="{7F711C70-F4E8-4672-9D9F-BAF459A5C59B}" type="pres">
      <dgm:prSet presAssocID="{77F1D40A-9B8B-4CBD-83E5-D535079A70D7}" presName="childText" presStyleLbl="bgAcc1" presStyleIdx="0" presStyleCnt="2" custScaleX="146410" custScaleY="177156">
        <dgm:presLayoutVars>
          <dgm:bulletEnabled val="1"/>
        </dgm:presLayoutVars>
      </dgm:prSet>
      <dgm:spPr/>
      <dgm:t>
        <a:bodyPr/>
        <a:lstStyle/>
        <a:p>
          <a:endParaRPr lang="en-GB"/>
        </a:p>
      </dgm:t>
    </dgm:pt>
    <dgm:pt modelId="{C03BE674-0451-4E79-88B8-DA120C354582}" type="pres">
      <dgm:prSet presAssocID="{E3E2C0BE-6571-4BA7-9C15-726173579C62}" presName="root" presStyleCnt="0"/>
      <dgm:spPr/>
    </dgm:pt>
    <dgm:pt modelId="{71C3FA3B-8BBB-4CD4-99F9-CADF93B77E05}" type="pres">
      <dgm:prSet presAssocID="{E3E2C0BE-6571-4BA7-9C15-726173579C62}" presName="rootComposite" presStyleCnt="0"/>
      <dgm:spPr/>
    </dgm:pt>
    <dgm:pt modelId="{6564CD4D-9EFF-4572-B8CC-7D185DB9FDA5}" type="pres">
      <dgm:prSet presAssocID="{E3E2C0BE-6571-4BA7-9C15-726173579C62}" presName="rootText" presStyleLbl="node1" presStyleIdx="1" presStyleCnt="2" custScaleX="110001" custScaleY="42411" custLinFactNeighborY="-26746"/>
      <dgm:spPr/>
      <dgm:t>
        <a:bodyPr/>
        <a:lstStyle/>
        <a:p>
          <a:endParaRPr lang="en-GB"/>
        </a:p>
      </dgm:t>
    </dgm:pt>
    <dgm:pt modelId="{83C83E01-7AEF-407E-8918-83CE697B4346}" type="pres">
      <dgm:prSet presAssocID="{E3E2C0BE-6571-4BA7-9C15-726173579C62}" presName="rootConnector" presStyleLbl="node1" presStyleIdx="1" presStyleCnt="2"/>
      <dgm:spPr/>
      <dgm:t>
        <a:bodyPr/>
        <a:lstStyle/>
        <a:p>
          <a:endParaRPr lang="en-US"/>
        </a:p>
      </dgm:t>
    </dgm:pt>
    <dgm:pt modelId="{3B640294-F1A5-4B08-801F-770DCE2CD995}" type="pres">
      <dgm:prSet presAssocID="{E3E2C0BE-6571-4BA7-9C15-726173579C62}" presName="childShape" presStyleCnt="0"/>
      <dgm:spPr/>
    </dgm:pt>
    <dgm:pt modelId="{07403F92-36B3-43F9-986D-79A9D9C29D41}" type="pres">
      <dgm:prSet presAssocID="{DC82170A-8F8D-40A3-AA1F-C6A364A5148E}" presName="Name13" presStyleLbl="parChTrans1D2" presStyleIdx="1" presStyleCnt="2"/>
      <dgm:spPr/>
      <dgm:t>
        <a:bodyPr/>
        <a:lstStyle/>
        <a:p>
          <a:endParaRPr lang="en-US"/>
        </a:p>
      </dgm:t>
    </dgm:pt>
    <dgm:pt modelId="{62D72BCB-51D9-4296-8054-BC6D3CAAD8C8}" type="pres">
      <dgm:prSet presAssocID="{C1637BE0-6BF7-4FF2-9D02-C14E78011614}" presName="childText" presStyleLbl="bgAcc1" presStyleIdx="1" presStyleCnt="2" custScaleX="146410" custScaleY="177156">
        <dgm:presLayoutVars>
          <dgm:bulletEnabled val="1"/>
        </dgm:presLayoutVars>
      </dgm:prSet>
      <dgm:spPr/>
      <dgm:t>
        <a:bodyPr/>
        <a:lstStyle/>
        <a:p>
          <a:endParaRPr lang="en-GB"/>
        </a:p>
      </dgm:t>
    </dgm:pt>
  </dgm:ptLst>
  <dgm:cxnLst>
    <dgm:cxn modelId="{557F4BC8-FC19-4148-8C70-B9DE9A566253}" type="presOf" srcId="{C1637BE0-6BF7-4FF2-9D02-C14E78011614}" destId="{62D72BCB-51D9-4296-8054-BC6D3CAAD8C8}" srcOrd="0" destOrd="0" presId="urn:microsoft.com/office/officeart/2005/8/layout/hierarchy3"/>
    <dgm:cxn modelId="{69CE6915-DE40-4792-AF8F-8A9448167F09}" type="presOf" srcId="{DC82170A-8F8D-40A3-AA1F-C6A364A5148E}" destId="{07403F92-36B3-43F9-986D-79A9D9C29D41}" srcOrd="0" destOrd="0" presId="urn:microsoft.com/office/officeart/2005/8/layout/hierarchy3"/>
    <dgm:cxn modelId="{52D121F1-08E5-4EA7-A850-6945C3E1BB01}" type="presOf" srcId="{28E6689A-271D-4A16-863F-0501111122B8}" destId="{A071B254-CFB1-4B17-AA73-B5A90FE2A46B}" srcOrd="0" destOrd="0" presId="urn:microsoft.com/office/officeart/2005/8/layout/hierarchy3"/>
    <dgm:cxn modelId="{0F9B979F-D731-4F57-8657-40E6811B88E3}" srcId="{28E6689A-271D-4A16-863F-0501111122B8}" destId="{E3E2C0BE-6571-4BA7-9C15-726173579C62}" srcOrd="1" destOrd="0" parTransId="{AC09835E-732A-4253-BB93-C0B7F8EEB024}" sibTransId="{D25E6EAA-42F2-4E91-B3CC-17429CE1DEA8}"/>
    <dgm:cxn modelId="{82803506-17FE-420D-8E41-4A33EE186A90}" srcId="{E3E2C0BE-6571-4BA7-9C15-726173579C62}" destId="{C1637BE0-6BF7-4FF2-9D02-C14E78011614}" srcOrd="0" destOrd="0" parTransId="{DC82170A-8F8D-40A3-AA1F-C6A364A5148E}" sibTransId="{4345B4D0-D542-4CA6-AE1B-C11CD390EDAE}"/>
    <dgm:cxn modelId="{0BEAC960-B1E5-4B66-A775-7C358B49528E}" type="presOf" srcId="{77F1D40A-9B8B-4CBD-83E5-D535079A70D7}" destId="{7F711C70-F4E8-4672-9D9F-BAF459A5C59B}" srcOrd="0" destOrd="0" presId="urn:microsoft.com/office/officeart/2005/8/layout/hierarchy3"/>
    <dgm:cxn modelId="{8C6BFB67-0000-41FB-A4F0-61E74B40DF72}" type="presOf" srcId="{E3E2C0BE-6571-4BA7-9C15-726173579C62}" destId="{6564CD4D-9EFF-4572-B8CC-7D185DB9FDA5}" srcOrd="0" destOrd="0" presId="urn:microsoft.com/office/officeart/2005/8/layout/hierarchy3"/>
    <dgm:cxn modelId="{64F973EF-54C1-4E8F-B794-A6ADB36F0259}" srcId="{28E6689A-271D-4A16-863F-0501111122B8}" destId="{41F6FE1F-AB83-43FD-9B65-33EC75B2A5DB}" srcOrd="0" destOrd="0" parTransId="{B26E2411-0EDC-4739-B136-CCE722F480A5}" sibTransId="{5ED5E100-BF7D-49C3-BE7B-02C750923A45}"/>
    <dgm:cxn modelId="{2A1A190E-2FC1-48F4-AA08-E2EBA8AF4323}" srcId="{41F6FE1F-AB83-43FD-9B65-33EC75B2A5DB}" destId="{77F1D40A-9B8B-4CBD-83E5-D535079A70D7}" srcOrd="0" destOrd="0" parTransId="{2B834B69-609D-4BAB-AD4C-1AA4ED14099E}" sibTransId="{40A7AC94-DE84-451B-AB13-28C37DBA4E14}"/>
    <dgm:cxn modelId="{08E6ECFC-0641-4EEF-B45D-C12E760D5A51}" type="presOf" srcId="{41F6FE1F-AB83-43FD-9B65-33EC75B2A5DB}" destId="{4A4132D0-A1FE-4C10-8BDB-2B44016E9A82}" srcOrd="1" destOrd="0" presId="urn:microsoft.com/office/officeart/2005/8/layout/hierarchy3"/>
    <dgm:cxn modelId="{482F98D3-81EE-46F0-8168-212F771D3BE6}" type="presOf" srcId="{E3E2C0BE-6571-4BA7-9C15-726173579C62}" destId="{83C83E01-7AEF-407E-8918-83CE697B4346}" srcOrd="1" destOrd="0" presId="urn:microsoft.com/office/officeart/2005/8/layout/hierarchy3"/>
    <dgm:cxn modelId="{8D9CDC79-DC21-4E48-B21F-0A055CA7BB5D}" type="presOf" srcId="{41F6FE1F-AB83-43FD-9B65-33EC75B2A5DB}" destId="{86123A3B-9A9B-4B5A-AA94-5F7ADC91449F}" srcOrd="0" destOrd="0" presId="urn:microsoft.com/office/officeart/2005/8/layout/hierarchy3"/>
    <dgm:cxn modelId="{564772C7-4529-48C6-8047-938F68615AC4}" type="presOf" srcId="{2B834B69-609D-4BAB-AD4C-1AA4ED14099E}" destId="{DC502117-D579-40B1-A0F0-0B6F38154FC1}" srcOrd="0" destOrd="0" presId="urn:microsoft.com/office/officeart/2005/8/layout/hierarchy3"/>
    <dgm:cxn modelId="{A6C1E34E-72AA-4294-A944-95CCF14E46A2}" type="presParOf" srcId="{A071B254-CFB1-4B17-AA73-B5A90FE2A46B}" destId="{797E7A39-F3CB-4327-AB9D-2B2AE3720976}" srcOrd="0" destOrd="0" presId="urn:microsoft.com/office/officeart/2005/8/layout/hierarchy3"/>
    <dgm:cxn modelId="{29C6483C-6313-45A0-A78C-6C1CAAA7B081}" type="presParOf" srcId="{797E7A39-F3CB-4327-AB9D-2B2AE3720976}" destId="{4514AC94-6D66-4B13-B62F-0E0218124CAD}" srcOrd="0" destOrd="0" presId="urn:microsoft.com/office/officeart/2005/8/layout/hierarchy3"/>
    <dgm:cxn modelId="{0610B5F5-1F68-4658-95A4-82DB71837469}" type="presParOf" srcId="{4514AC94-6D66-4B13-B62F-0E0218124CAD}" destId="{86123A3B-9A9B-4B5A-AA94-5F7ADC91449F}" srcOrd="0" destOrd="0" presId="urn:microsoft.com/office/officeart/2005/8/layout/hierarchy3"/>
    <dgm:cxn modelId="{71790186-0F0A-4B0C-9886-64ED81D3B27B}" type="presParOf" srcId="{4514AC94-6D66-4B13-B62F-0E0218124CAD}" destId="{4A4132D0-A1FE-4C10-8BDB-2B44016E9A82}" srcOrd="1" destOrd="0" presId="urn:microsoft.com/office/officeart/2005/8/layout/hierarchy3"/>
    <dgm:cxn modelId="{9B438508-BE7A-4EE5-88F4-A4AF0A5A0DDB}" type="presParOf" srcId="{797E7A39-F3CB-4327-AB9D-2B2AE3720976}" destId="{1D7A2084-DB47-4CCA-A24E-F3EA60D74483}" srcOrd="1" destOrd="0" presId="urn:microsoft.com/office/officeart/2005/8/layout/hierarchy3"/>
    <dgm:cxn modelId="{92CE4994-9704-47E9-92A9-98266F4E718F}" type="presParOf" srcId="{1D7A2084-DB47-4CCA-A24E-F3EA60D74483}" destId="{DC502117-D579-40B1-A0F0-0B6F38154FC1}" srcOrd="0" destOrd="0" presId="urn:microsoft.com/office/officeart/2005/8/layout/hierarchy3"/>
    <dgm:cxn modelId="{F38FCD16-6C32-4890-BDB8-C0E150AE8527}" type="presParOf" srcId="{1D7A2084-DB47-4CCA-A24E-F3EA60D74483}" destId="{7F711C70-F4E8-4672-9D9F-BAF459A5C59B}" srcOrd="1" destOrd="0" presId="urn:microsoft.com/office/officeart/2005/8/layout/hierarchy3"/>
    <dgm:cxn modelId="{28A9FE41-C74C-4A00-8481-1D8BDA5210B0}" type="presParOf" srcId="{A071B254-CFB1-4B17-AA73-B5A90FE2A46B}" destId="{C03BE674-0451-4E79-88B8-DA120C354582}" srcOrd="1" destOrd="0" presId="urn:microsoft.com/office/officeart/2005/8/layout/hierarchy3"/>
    <dgm:cxn modelId="{A865E6BE-5D60-4BFA-8F82-1781C7163BE6}" type="presParOf" srcId="{C03BE674-0451-4E79-88B8-DA120C354582}" destId="{71C3FA3B-8BBB-4CD4-99F9-CADF93B77E05}" srcOrd="0" destOrd="0" presId="urn:microsoft.com/office/officeart/2005/8/layout/hierarchy3"/>
    <dgm:cxn modelId="{31B0F0A9-E54C-4C51-B2CD-18A6D3481393}" type="presParOf" srcId="{71C3FA3B-8BBB-4CD4-99F9-CADF93B77E05}" destId="{6564CD4D-9EFF-4572-B8CC-7D185DB9FDA5}" srcOrd="0" destOrd="0" presId="urn:microsoft.com/office/officeart/2005/8/layout/hierarchy3"/>
    <dgm:cxn modelId="{139D28EC-56C0-4E66-8C69-FC677781E07D}" type="presParOf" srcId="{71C3FA3B-8BBB-4CD4-99F9-CADF93B77E05}" destId="{83C83E01-7AEF-407E-8918-83CE697B4346}" srcOrd="1" destOrd="0" presId="urn:microsoft.com/office/officeart/2005/8/layout/hierarchy3"/>
    <dgm:cxn modelId="{912E840A-8E9A-4E42-A4B6-7E850CDC780D}" type="presParOf" srcId="{C03BE674-0451-4E79-88B8-DA120C354582}" destId="{3B640294-F1A5-4B08-801F-770DCE2CD995}" srcOrd="1" destOrd="0" presId="urn:microsoft.com/office/officeart/2005/8/layout/hierarchy3"/>
    <dgm:cxn modelId="{212B4F0D-E180-4CAE-ABB9-EBA352FF1B27}" type="presParOf" srcId="{3B640294-F1A5-4B08-801F-770DCE2CD995}" destId="{07403F92-36B3-43F9-986D-79A9D9C29D41}" srcOrd="0" destOrd="0" presId="urn:microsoft.com/office/officeart/2005/8/layout/hierarchy3"/>
    <dgm:cxn modelId="{3BE99567-D501-49A8-A3B6-7677823186B7}" type="presParOf" srcId="{3B640294-F1A5-4B08-801F-770DCE2CD995}" destId="{62D72BCB-51D9-4296-8054-BC6D3CAAD8C8}"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2663CE9B-9936-4C2A-AB6D-001D20285788}" type="doc">
      <dgm:prSet loTypeId="urn:microsoft.com/office/officeart/2008/layout/HorizontalMultiLevelHierarchy" loCatId="hierarchy" qsTypeId="urn:microsoft.com/office/officeart/2005/8/quickstyle/simple2" qsCatId="simple" csTypeId="urn:microsoft.com/office/officeart/2005/8/colors/accent6_4" csCatId="accent6" phldr="1"/>
      <dgm:spPr/>
      <dgm:t>
        <a:bodyPr/>
        <a:lstStyle/>
        <a:p>
          <a:endParaRPr lang="en-US"/>
        </a:p>
      </dgm:t>
    </dgm:pt>
    <dgm:pt modelId="{756C4B44-9ACC-4B8A-8732-DED088152908}">
      <dgm:prSet phldrT="[Text]" custT="1"/>
      <dgm:spPr/>
      <dgm:t>
        <a:bodyPr/>
        <a:lstStyle/>
        <a:p>
          <a:r>
            <a:rPr lang="en-US" sz="1800" b="1" dirty="0" smtClean="0"/>
            <a:t>Transaction Manager Types</a:t>
          </a:r>
          <a:endParaRPr lang="en-US" sz="1800" b="1" dirty="0"/>
        </a:p>
      </dgm:t>
    </dgm:pt>
    <dgm:pt modelId="{51367AA2-9B9F-4AEF-9681-6BB631649F4B}" type="parTrans" cxnId="{7421A640-5E65-49EC-ACE9-E00C42B9EA14}">
      <dgm:prSet/>
      <dgm:spPr/>
      <dgm:t>
        <a:bodyPr/>
        <a:lstStyle/>
        <a:p>
          <a:endParaRPr lang="en-US" sz="1600" b="1"/>
        </a:p>
      </dgm:t>
    </dgm:pt>
    <dgm:pt modelId="{1F019225-F614-4460-BC09-32E6094B8F41}" type="sibTrans" cxnId="{7421A640-5E65-49EC-ACE9-E00C42B9EA14}">
      <dgm:prSet/>
      <dgm:spPr/>
      <dgm:t>
        <a:bodyPr/>
        <a:lstStyle/>
        <a:p>
          <a:endParaRPr lang="en-US" sz="1600" b="1"/>
        </a:p>
      </dgm:t>
    </dgm:pt>
    <dgm:pt modelId="{ABC0312F-598F-4615-A3F7-C21E0A36BD29}">
      <dgm:prSet phldrT="[Text]" custT="1"/>
      <dgm:spPr/>
      <dgm:t>
        <a:bodyPr/>
        <a:lstStyle/>
        <a:p>
          <a:r>
            <a:rPr lang="en-US" sz="1600" b="1" dirty="0" smtClean="0"/>
            <a:t>Local transaction manager</a:t>
          </a:r>
          <a:endParaRPr lang="en-US" sz="1600" b="1" dirty="0"/>
        </a:p>
      </dgm:t>
    </dgm:pt>
    <dgm:pt modelId="{05255724-F0ED-46F7-A157-177286BC15EE}" type="parTrans" cxnId="{CDA917F0-1199-484E-B905-4A3C5188FDE8}">
      <dgm:prSet custT="1"/>
      <dgm:spPr/>
      <dgm:t>
        <a:bodyPr/>
        <a:lstStyle/>
        <a:p>
          <a:endParaRPr lang="en-US" sz="1600" b="1" dirty="0"/>
        </a:p>
      </dgm:t>
    </dgm:pt>
    <dgm:pt modelId="{9BC87099-2D6A-4538-9B0D-CD3CE54C7375}" type="sibTrans" cxnId="{CDA917F0-1199-484E-B905-4A3C5188FDE8}">
      <dgm:prSet/>
      <dgm:spPr/>
      <dgm:t>
        <a:bodyPr/>
        <a:lstStyle/>
        <a:p>
          <a:endParaRPr lang="en-US" sz="1600" b="1"/>
        </a:p>
      </dgm:t>
    </dgm:pt>
    <dgm:pt modelId="{752AD8D3-8CDF-45B5-888A-85C68FBCFE85}">
      <dgm:prSet phldrT="[Text]" custT="1"/>
      <dgm:spPr/>
      <dgm:t>
        <a:bodyPr/>
        <a:lstStyle/>
        <a:p>
          <a:r>
            <a:rPr lang="en-US" sz="1600" b="1" dirty="0" smtClean="0"/>
            <a:t>Global transaction manager</a:t>
          </a:r>
          <a:endParaRPr lang="en-US" sz="1600" b="1" dirty="0"/>
        </a:p>
      </dgm:t>
    </dgm:pt>
    <dgm:pt modelId="{AB7323A6-787F-4B4C-A3B6-B2A8A6DB64E2}" type="parTrans" cxnId="{9445183F-4A27-4403-8044-45ED213DDE6A}">
      <dgm:prSet custT="1"/>
      <dgm:spPr/>
      <dgm:t>
        <a:bodyPr/>
        <a:lstStyle/>
        <a:p>
          <a:endParaRPr lang="en-US" sz="1600" b="1" dirty="0"/>
        </a:p>
      </dgm:t>
    </dgm:pt>
    <dgm:pt modelId="{BB06A409-915F-4E81-9827-4DDC9BFA8CA4}" type="sibTrans" cxnId="{9445183F-4A27-4403-8044-45ED213DDE6A}">
      <dgm:prSet/>
      <dgm:spPr/>
      <dgm:t>
        <a:bodyPr/>
        <a:lstStyle/>
        <a:p>
          <a:endParaRPr lang="en-US" sz="1600" b="1"/>
        </a:p>
      </dgm:t>
    </dgm:pt>
    <dgm:pt modelId="{678CB7B8-124B-4BDE-848C-39F541332B6E}">
      <dgm:prSet phldrT="[Text]" custT="1"/>
      <dgm:spPr/>
      <dgm:t>
        <a:bodyPr/>
        <a:lstStyle/>
        <a:p>
          <a:r>
            <a:rPr lang="en-US" sz="1600" b="1" dirty="0" smtClean="0"/>
            <a:t>Distributed transaction manager</a:t>
          </a:r>
          <a:endParaRPr lang="en-US" sz="1600" b="1" dirty="0"/>
        </a:p>
      </dgm:t>
    </dgm:pt>
    <dgm:pt modelId="{263FD9EC-4D06-4441-8CCF-3616CA9FD7EB}" type="parTrans" cxnId="{49833A48-4445-492D-A3FB-DC962C6CEA05}">
      <dgm:prSet custT="1"/>
      <dgm:spPr/>
      <dgm:t>
        <a:bodyPr/>
        <a:lstStyle/>
        <a:p>
          <a:endParaRPr lang="en-US" sz="1600" b="1" dirty="0"/>
        </a:p>
      </dgm:t>
    </dgm:pt>
    <dgm:pt modelId="{F9D489F8-0DA1-4BC6-8465-6E217E6EA0EA}" type="sibTrans" cxnId="{49833A48-4445-492D-A3FB-DC962C6CEA05}">
      <dgm:prSet/>
      <dgm:spPr/>
      <dgm:t>
        <a:bodyPr/>
        <a:lstStyle/>
        <a:p>
          <a:endParaRPr lang="en-US" sz="1600" b="1"/>
        </a:p>
      </dgm:t>
    </dgm:pt>
    <dgm:pt modelId="{26AB336B-7959-47A1-870C-2B993E2D7324}" type="pres">
      <dgm:prSet presAssocID="{2663CE9B-9936-4C2A-AB6D-001D20285788}" presName="Name0" presStyleCnt="0">
        <dgm:presLayoutVars>
          <dgm:chPref val="1"/>
          <dgm:dir/>
          <dgm:animOne val="branch"/>
          <dgm:animLvl val="lvl"/>
          <dgm:resizeHandles val="exact"/>
        </dgm:presLayoutVars>
      </dgm:prSet>
      <dgm:spPr/>
      <dgm:t>
        <a:bodyPr/>
        <a:lstStyle/>
        <a:p>
          <a:endParaRPr lang="en-US"/>
        </a:p>
      </dgm:t>
    </dgm:pt>
    <dgm:pt modelId="{552AAF8F-6622-4541-9979-9596B9F210F8}" type="pres">
      <dgm:prSet presAssocID="{756C4B44-9ACC-4B8A-8732-DED088152908}" presName="root1" presStyleCnt="0"/>
      <dgm:spPr/>
    </dgm:pt>
    <dgm:pt modelId="{BBCC490F-8324-4EB4-B29E-8A2ABBE0BFFA}" type="pres">
      <dgm:prSet presAssocID="{756C4B44-9ACC-4B8A-8732-DED088152908}" presName="LevelOneTextNode" presStyleLbl="node0" presStyleIdx="0" presStyleCnt="1">
        <dgm:presLayoutVars>
          <dgm:chPref val="3"/>
        </dgm:presLayoutVars>
      </dgm:prSet>
      <dgm:spPr/>
      <dgm:t>
        <a:bodyPr/>
        <a:lstStyle/>
        <a:p>
          <a:endParaRPr lang="en-US"/>
        </a:p>
      </dgm:t>
    </dgm:pt>
    <dgm:pt modelId="{8F8A76CA-15F3-403F-BD52-D658A5C6D6F9}" type="pres">
      <dgm:prSet presAssocID="{756C4B44-9ACC-4B8A-8732-DED088152908}" presName="level2hierChild" presStyleCnt="0"/>
      <dgm:spPr/>
    </dgm:pt>
    <dgm:pt modelId="{90F8CDBC-19C4-449D-98A4-5934CE32B482}" type="pres">
      <dgm:prSet presAssocID="{05255724-F0ED-46F7-A157-177286BC15EE}" presName="conn2-1" presStyleLbl="parChTrans1D2" presStyleIdx="0" presStyleCnt="3"/>
      <dgm:spPr/>
      <dgm:t>
        <a:bodyPr/>
        <a:lstStyle/>
        <a:p>
          <a:endParaRPr lang="en-US"/>
        </a:p>
      </dgm:t>
    </dgm:pt>
    <dgm:pt modelId="{CEABF3AE-511C-4329-BB7E-800923FFFD80}" type="pres">
      <dgm:prSet presAssocID="{05255724-F0ED-46F7-A157-177286BC15EE}" presName="connTx" presStyleLbl="parChTrans1D2" presStyleIdx="0" presStyleCnt="3"/>
      <dgm:spPr/>
      <dgm:t>
        <a:bodyPr/>
        <a:lstStyle/>
        <a:p>
          <a:endParaRPr lang="en-US"/>
        </a:p>
      </dgm:t>
    </dgm:pt>
    <dgm:pt modelId="{B3A2A906-1211-4750-8CD6-268D4282A363}" type="pres">
      <dgm:prSet presAssocID="{ABC0312F-598F-4615-A3F7-C21E0A36BD29}" presName="root2" presStyleCnt="0"/>
      <dgm:spPr/>
    </dgm:pt>
    <dgm:pt modelId="{0DA161DD-9866-40FC-9373-A1B06FDF595E}" type="pres">
      <dgm:prSet presAssocID="{ABC0312F-598F-4615-A3F7-C21E0A36BD29}" presName="LevelTwoTextNode" presStyleLbl="node2" presStyleIdx="0" presStyleCnt="3">
        <dgm:presLayoutVars>
          <dgm:chPref val="3"/>
        </dgm:presLayoutVars>
      </dgm:prSet>
      <dgm:spPr/>
      <dgm:t>
        <a:bodyPr/>
        <a:lstStyle/>
        <a:p>
          <a:endParaRPr lang="en-US"/>
        </a:p>
      </dgm:t>
    </dgm:pt>
    <dgm:pt modelId="{92EE4AD6-E20A-493E-92CC-4E77424F87B9}" type="pres">
      <dgm:prSet presAssocID="{ABC0312F-598F-4615-A3F7-C21E0A36BD29}" presName="level3hierChild" presStyleCnt="0"/>
      <dgm:spPr/>
    </dgm:pt>
    <dgm:pt modelId="{3AAF7A10-D3D5-430B-9A9C-460DD4D35785}" type="pres">
      <dgm:prSet presAssocID="{AB7323A6-787F-4B4C-A3B6-B2A8A6DB64E2}" presName="conn2-1" presStyleLbl="parChTrans1D2" presStyleIdx="1" presStyleCnt="3"/>
      <dgm:spPr/>
      <dgm:t>
        <a:bodyPr/>
        <a:lstStyle/>
        <a:p>
          <a:endParaRPr lang="en-US"/>
        </a:p>
      </dgm:t>
    </dgm:pt>
    <dgm:pt modelId="{249BD2EA-4E6B-40B5-87C8-11529E56CF80}" type="pres">
      <dgm:prSet presAssocID="{AB7323A6-787F-4B4C-A3B6-B2A8A6DB64E2}" presName="connTx" presStyleLbl="parChTrans1D2" presStyleIdx="1" presStyleCnt="3"/>
      <dgm:spPr/>
      <dgm:t>
        <a:bodyPr/>
        <a:lstStyle/>
        <a:p>
          <a:endParaRPr lang="en-US"/>
        </a:p>
      </dgm:t>
    </dgm:pt>
    <dgm:pt modelId="{300DCBAB-E12A-4C84-8CA8-B1513A124458}" type="pres">
      <dgm:prSet presAssocID="{752AD8D3-8CDF-45B5-888A-85C68FBCFE85}" presName="root2" presStyleCnt="0"/>
      <dgm:spPr/>
    </dgm:pt>
    <dgm:pt modelId="{C1948538-1E11-4FFB-9B7B-7D4377B8EB11}" type="pres">
      <dgm:prSet presAssocID="{752AD8D3-8CDF-45B5-888A-85C68FBCFE85}" presName="LevelTwoTextNode" presStyleLbl="node2" presStyleIdx="1" presStyleCnt="3">
        <dgm:presLayoutVars>
          <dgm:chPref val="3"/>
        </dgm:presLayoutVars>
      </dgm:prSet>
      <dgm:spPr/>
      <dgm:t>
        <a:bodyPr/>
        <a:lstStyle/>
        <a:p>
          <a:endParaRPr lang="en-US"/>
        </a:p>
      </dgm:t>
    </dgm:pt>
    <dgm:pt modelId="{54C87BCD-611F-46FE-8DE1-19BD3EB33F14}" type="pres">
      <dgm:prSet presAssocID="{752AD8D3-8CDF-45B5-888A-85C68FBCFE85}" presName="level3hierChild" presStyleCnt="0"/>
      <dgm:spPr/>
    </dgm:pt>
    <dgm:pt modelId="{DB8A0A48-39F6-4593-AD87-068CAC2FCA74}" type="pres">
      <dgm:prSet presAssocID="{263FD9EC-4D06-4441-8CCF-3616CA9FD7EB}" presName="conn2-1" presStyleLbl="parChTrans1D2" presStyleIdx="2" presStyleCnt="3"/>
      <dgm:spPr/>
      <dgm:t>
        <a:bodyPr/>
        <a:lstStyle/>
        <a:p>
          <a:endParaRPr lang="en-US"/>
        </a:p>
      </dgm:t>
    </dgm:pt>
    <dgm:pt modelId="{4841AC08-5532-48D1-94D5-3E72E011F9A1}" type="pres">
      <dgm:prSet presAssocID="{263FD9EC-4D06-4441-8CCF-3616CA9FD7EB}" presName="connTx" presStyleLbl="parChTrans1D2" presStyleIdx="2" presStyleCnt="3"/>
      <dgm:spPr/>
      <dgm:t>
        <a:bodyPr/>
        <a:lstStyle/>
        <a:p>
          <a:endParaRPr lang="en-US"/>
        </a:p>
      </dgm:t>
    </dgm:pt>
    <dgm:pt modelId="{7BFCDF13-3FA8-4DAF-9B77-7FEF00F3E6A1}" type="pres">
      <dgm:prSet presAssocID="{678CB7B8-124B-4BDE-848C-39F541332B6E}" presName="root2" presStyleCnt="0"/>
      <dgm:spPr/>
    </dgm:pt>
    <dgm:pt modelId="{C8027EC1-2260-4DCF-B056-BA058A9C550E}" type="pres">
      <dgm:prSet presAssocID="{678CB7B8-124B-4BDE-848C-39F541332B6E}" presName="LevelTwoTextNode" presStyleLbl="node2" presStyleIdx="2" presStyleCnt="3">
        <dgm:presLayoutVars>
          <dgm:chPref val="3"/>
        </dgm:presLayoutVars>
      </dgm:prSet>
      <dgm:spPr/>
      <dgm:t>
        <a:bodyPr/>
        <a:lstStyle/>
        <a:p>
          <a:endParaRPr lang="en-US"/>
        </a:p>
      </dgm:t>
    </dgm:pt>
    <dgm:pt modelId="{F9F987C5-D387-44A5-8803-3C5AFC559D97}" type="pres">
      <dgm:prSet presAssocID="{678CB7B8-124B-4BDE-848C-39F541332B6E}" presName="level3hierChild" presStyleCnt="0"/>
      <dgm:spPr/>
    </dgm:pt>
  </dgm:ptLst>
  <dgm:cxnLst>
    <dgm:cxn modelId="{CDA917F0-1199-484E-B905-4A3C5188FDE8}" srcId="{756C4B44-9ACC-4B8A-8732-DED088152908}" destId="{ABC0312F-598F-4615-A3F7-C21E0A36BD29}" srcOrd="0" destOrd="0" parTransId="{05255724-F0ED-46F7-A157-177286BC15EE}" sibTransId="{9BC87099-2D6A-4538-9B0D-CD3CE54C7375}"/>
    <dgm:cxn modelId="{0850F5F0-AB7D-479B-8534-5DE8A814A2F3}" type="presOf" srcId="{AB7323A6-787F-4B4C-A3B6-B2A8A6DB64E2}" destId="{3AAF7A10-D3D5-430B-9A9C-460DD4D35785}" srcOrd="0" destOrd="0" presId="urn:microsoft.com/office/officeart/2008/layout/HorizontalMultiLevelHierarchy"/>
    <dgm:cxn modelId="{B1E9607D-3386-4B6E-A63F-6BDF04B5F0E8}" type="presOf" srcId="{678CB7B8-124B-4BDE-848C-39F541332B6E}" destId="{C8027EC1-2260-4DCF-B056-BA058A9C550E}" srcOrd="0" destOrd="0" presId="urn:microsoft.com/office/officeart/2008/layout/HorizontalMultiLevelHierarchy"/>
    <dgm:cxn modelId="{9445183F-4A27-4403-8044-45ED213DDE6A}" srcId="{756C4B44-9ACC-4B8A-8732-DED088152908}" destId="{752AD8D3-8CDF-45B5-888A-85C68FBCFE85}" srcOrd="1" destOrd="0" parTransId="{AB7323A6-787F-4B4C-A3B6-B2A8A6DB64E2}" sibTransId="{BB06A409-915F-4E81-9827-4DDC9BFA8CA4}"/>
    <dgm:cxn modelId="{7421A640-5E65-49EC-ACE9-E00C42B9EA14}" srcId="{2663CE9B-9936-4C2A-AB6D-001D20285788}" destId="{756C4B44-9ACC-4B8A-8732-DED088152908}" srcOrd="0" destOrd="0" parTransId="{51367AA2-9B9F-4AEF-9681-6BB631649F4B}" sibTransId="{1F019225-F614-4460-BC09-32E6094B8F41}"/>
    <dgm:cxn modelId="{DD93CC0D-78F7-45AD-A979-F12614759732}" type="presOf" srcId="{263FD9EC-4D06-4441-8CCF-3616CA9FD7EB}" destId="{4841AC08-5532-48D1-94D5-3E72E011F9A1}" srcOrd="1" destOrd="0" presId="urn:microsoft.com/office/officeart/2008/layout/HorizontalMultiLevelHierarchy"/>
    <dgm:cxn modelId="{AC90EBD5-DC6F-4C8D-9B78-DA1114715D09}" type="presOf" srcId="{2663CE9B-9936-4C2A-AB6D-001D20285788}" destId="{26AB336B-7959-47A1-870C-2B993E2D7324}" srcOrd="0" destOrd="0" presId="urn:microsoft.com/office/officeart/2008/layout/HorizontalMultiLevelHierarchy"/>
    <dgm:cxn modelId="{A1E0D7C6-24C3-4DEE-A309-7660F2F3AA70}" type="presOf" srcId="{ABC0312F-598F-4615-A3F7-C21E0A36BD29}" destId="{0DA161DD-9866-40FC-9373-A1B06FDF595E}" srcOrd="0" destOrd="0" presId="urn:microsoft.com/office/officeart/2008/layout/HorizontalMultiLevelHierarchy"/>
    <dgm:cxn modelId="{6BD35476-DFB8-45D5-8C6D-64DB35AEF50B}" type="presOf" srcId="{752AD8D3-8CDF-45B5-888A-85C68FBCFE85}" destId="{C1948538-1E11-4FFB-9B7B-7D4377B8EB11}" srcOrd="0" destOrd="0" presId="urn:microsoft.com/office/officeart/2008/layout/HorizontalMultiLevelHierarchy"/>
    <dgm:cxn modelId="{49833A48-4445-492D-A3FB-DC962C6CEA05}" srcId="{756C4B44-9ACC-4B8A-8732-DED088152908}" destId="{678CB7B8-124B-4BDE-848C-39F541332B6E}" srcOrd="2" destOrd="0" parTransId="{263FD9EC-4D06-4441-8CCF-3616CA9FD7EB}" sibTransId="{F9D489F8-0DA1-4BC6-8465-6E217E6EA0EA}"/>
    <dgm:cxn modelId="{3CFF1507-11E0-4356-BB03-84881DEABEE7}" type="presOf" srcId="{263FD9EC-4D06-4441-8CCF-3616CA9FD7EB}" destId="{DB8A0A48-39F6-4593-AD87-068CAC2FCA74}" srcOrd="0" destOrd="0" presId="urn:microsoft.com/office/officeart/2008/layout/HorizontalMultiLevelHierarchy"/>
    <dgm:cxn modelId="{B10A9675-052F-4EF0-B2CF-F5505819C23C}" type="presOf" srcId="{05255724-F0ED-46F7-A157-177286BC15EE}" destId="{90F8CDBC-19C4-449D-98A4-5934CE32B482}" srcOrd="0" destOrd="0" presId="urn:microsoft.com/office/officeart/2008/layout/HorizontalMultiLevelHierarchy"/>
    <dgm:cxn modelId="{F39DE582-0032-41B7-A01D-AC86DEB4BA2F}" type="presOf" srcId="{05255724-F0ED-46F7-A157-177286BC15EE}" destId="{CEABF3AE-511C-4329-BB7E-800923FFFD80}" srcOrd="1" destOrd="0" presId="urn:microsoft.com/office/officeart/2008/layout/HorizontalMultiLevelHierarchy"/>
    <dgm:cxn modelId="{56D77A15-9473-4890-A3AE-D4A51D161F94}" type="presOf" srcId="{AB7323A6-787F-4B4C-A3B6-B2A8A6DB64E2}" destId="{249BD2EA-4E6B-40B5-87C8-11529E56CF80}" srcOrd="1" destOrd="0" presId="urn:microsoft.com/office/officeart/2008/layout/HorizontalMultiLevelHierarchy"/>
    <dgm:cxn modelId="{7E8B4295-5D0C-494D-87A5-0BA088645020}" type="presOf" srcId="{756C4B44-9ACC-4B8A-8732-DED088152908}" destId="{BBCC490F-8324-4EB4-B29E-8A2ABBE0BFFA}" srcOrd="0" destOrd="0" presId="urn:microsoft.com/office/officeart/2008/layout/HorizontalMultiLevelHierarchy"/>
    <dgm:cxn modelId="{6E1838AB-A4B8-4ED8-9158-D7F8A192F43B}" type="presParOf" srcId="{26AB336B-7959-47A1-870C-2B993E2D7324}" destId="{552AAF8F-6622-4541-9979-9596B9F210F8}" srcOrd="0" destOrd="0" presId="urn:microsoft.com/office/officeart/2008/layout/HorizontalMultiLevelHierarchy"/>
    <dgm:cxn modelId="{4344B5C4-443F-4C09-8996-34AD5FB2EF8C}" type="presParOf" srcId="{552AAF8F-6622-4541-9979-9596B9F210F8}" destId="{BBCC490F-8324-4EB4-B29E-8A2ABBE0BFFA}" srcOrd="0" destOrd="0" presId="urn:microsoft.com/office/officeart/2008/layout/HorizontalMultiLevelHierarchy"/>
    <dgm:cxn modelId="{AC2475F4-8EA3-4FEA-B988-836F78C3B7A6}" type="presParOf" srcId="{552AAF8F-6622-4541-9979-9596B9F210F8}" destId="{8F8A76CA-15F3-403F-BD52-D658A5C6D6F9}" srcOrd="1" destOrd="0" presId="urn:microsoft.com/office/officeart/2008/layout/HorizontalMultiLevelHierarchy"/>
    <dgm:cxn modelId="{E35C549A-5624-47AF-BB0F-69CAACFB326D}" type="presParOf" srcId="{8F8A76CA-15F3-403F-BD52-D658A5C6D6F9}" destId="{90F8CDBC-19C4-449D-98A4-5934CE32B482}" srcOrd="0" destOrd="0" presId="urn:microsoft.com/office/officeart/2008/layout/HorizontalMultiLevelHierarchy"/>
    <dgm:cxn modelId="{39E74959-5CD2-429A-AECF-ED4F7C6B89EF}" type="presParOf" srcId="{90F8CDBC-19C4-449D-98A4-5934CE32B482}" destId="{CEABF3AE-511C-4329-BB7E-800923FFFD80}" srcOrd="0" destOrd="0" presId="urn:microsoft.com/office/officeart/2008/layout/HorizontalMultiLevelHierarchy"/>
    <dgm:cxn modelId="{36ACDFA4-5746-46AA-9250-EB943FC61B52}" type="presParOf" srcId="{8F8A76CA-15F3-403F-BD52-D658A5C6D6F9}" destId="{B3A2A906-1211-4750-8CD6-268D4282A363}" srcOrd="1" destOrd="0" presId="urn:microsoft.com/office/officeart/2008/layout/HorizontalMultiLevelHierarchy"/>
    <dgm:cxn modelId="{5408B77E-EA58-4B06-8A34-C2E97B2E7335}" type="presParOf" srcId="{B3A2A906-1211-4750-8CD6-268D4282A363}" destId="{0DA161DD-9866-40FC-9373-A1B06FDF595E}" srcOrd="0" destOrd="0" presId="urn:microsoft.com/office/officeart/2008/layout/HorizontalMultiLevelHierarchy"/>
    <dgm:cxn modelId="{05CAB824-ED3B-46DE-848F-7998532D0B57}" type="presParOf" srcId="{B3A2A906-1211-4750-8CD6-268D4282A363}" destId="{92EE4AD6-E20A-493E-92CC-4E77424F87B9}" srcOrd="1" destOrd="0" presId="urn:microsoft.com/office/officeart/2008/layout/HorizontalMultiLevelHierarchy"/>
    <dgm:cxn modelId="{B91427F5-4767-4989-A4A4-4573B1661E6A}" type="presParOf" srcId="{8F8A76CA-15F3-403F-BD52-D658A5C6D6F9}" destId="{3AAF7A10-D3D5-430B-9A9C-460DD4D35785}" srcOrd="2" destOrd="0" presId="urn:microsoft.com/office/officeart/2008/layout/HorizontalMultiLevelHierarchy"/>
    <dgm:cxn modelId="{CFDD08C8-E647-4E42-92B8-6A694E30E5C2}" type="presParOf" srcId="{3AAF7A10-D3D5-430B-9A9C-460DD4D35785}" destId="{249BD2EA-4E6B-40B5-87C8-11529E56CF80}" srcOrd="0" destOrd="0" presId="urn:microsoft.com/office/officeart/2008/layout/HorizontalMultiLevelHierarchy"/>
    <dgm:cxn modelId="{35FD8B18-5E87-41D3-8675-2DD581CDC117}" type="presParOf" srcId="{8F8A76CA-15F3-403F-BD52-D658A5C6D6F9}" destId="{300DCBAB-E12A-4C84-8CA8-B1513A124458}" srcOrd="3" destOrd="0" presId="urn:microsoft.com/office/officeart/2008/layout/HorizontalMultiLevelHierarchy"/>
    <dgm:cxn modelId="{31DF04A1-46A4-48AB-A0CB-FE9221D26C0E}" type="presParOf" srcId="{300DCBAB-E12A-4C84-8CA8-B1513A124458}" destId="{C1948538-1E11-4FFB-9B7B-7D4377B8EB11}" srcOrd="0" destOrd="0" presId="urn:microsoft.com/office/officeart/2008/layout/HorizontalMultiLevelHierarchy"/>
    <dgm:cxn modelId="{D945A03D-9E54-45EB-8F7C-FCCCC0341E84}" type="presParOf" srcId="{300DCBAB-E12A-4C84-8CA8-B1513A124458}" destId="{54C87BCD-611F-46FE-8DE1-19BD3EB33F14}" srcOrd="1" destOrd="0" presId="urn:microsoft.com/office/officeart/2008/layout/HorizontalMultiLevelHierarchy"/>
    <dgm:cxn modelId="{61757DAE-DE34-4617-AFDF-3692B8DC7045}" type="presParOf" srcId="{8F8A76CA-15F3-403F-BD52-D658A5C6D6F9}" destId="{DB8A0A48-39F6-4593-AD87-068CAC2FCA74}" srcOrd="4" destOrd="0" presId="urn:microsoft.com/office/officeart/2008/layout/HorizontalMultiLevelHierarchy"/>
    <dgm:cxn modelId="{AC4ABFEF-82AE-4D65-B640-66935EFA15C7}" type="presParOf" srcId="{DB8A0A48-39F6-4593-AD87-068CAC2FCA74}" destId="{4841AC08-5532-48D1-94D5-3E72E011F9A1}" srcOrd="0" destOrd="0" presId="urn:microsoft.com/office/officeart/2008/layout/HorizontalMultiLevelHierarchy"/>
    <dgm:cxn modelId="{75BDAE2B-5057-4726-8B67-18ABAE18FDA7}" type="presParOf" srcId="{8F8A76CA-15F3-403F-BD52-D658A5C6D6F9}" destId="{7BFCDF13-3FA8-4DAF-9B77-7FEF00F3E6A1}" srcOrd="5" destOrd="0" presId="urn:microsoft.com/office/officeart/2008/layout/HorizontalMultiLevelHierarchy"/>
    <dgm:cxn modelId="{C28F5752-CFBF-4A05-9576-67B3023E659C}" type="presParOf" srcId="{7BFCDF13-3FA8-4DAF-9B77-7FEF00F3E6A1}" destId="{C8027EC1-2260-4DCF-B056-BA058A9C550E}" srcOrd="0" destOrd="0" presId="urn:microsoft.com/office/officeart/2008/layout/HorizontalMultiLevelHierarchy"/>
    <dgm:cxn modelId="{9914A8A7-B3B2-4528-8950-352480F66334}" type="presParOf" srcId="{7BFCDF13-3FA8-4DAF-9B77-7FEF00F3E6A1}" destId="{F9F987C5-D387-44A5-8803-3C5AFC559D9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5920F0CE-AB9C-46F2-9C66-425EF235C412}"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n-IN"/>
        </a:p>
      </dgm:t>
    </dgm:pt>
    <dgm:pt modelId="{0813319F-8AF5-4F50-BEF3-15C0C8082410}">
      <dgm:prSet custT="1"/>
      <dgm:spPr/>
      <dgm:t>
        <a:bodyPr/>
        <a:lstStyle/>
        <a:p>
          <a:r>
            <a:rPr lang="en-US" sz="1800" b="1" dirty="0" smtClean="0">
              <a:latin typeface="+mn-lt"/>
              <a:cs typeface="Courier New" panose="02070309020205020404" pitchFamily="49" charset="0"/>
            </a:rPr>
            <a:t>High-level approach</a:t>
          </a:r>
          <a:endParaRPr lang="en-GB" sz="1800" dirty="0">
            <a:latin typeface="+mn-lt"/>
            <a:cs typeface="Arial" panose="020B0604020202020204" pitchFamily="34" charset="0"/>
          </a:endParaRPr>
        </a:p>
      </dgm:t>
    </dgm:pt>
    <dgm:pt modelId="{765F9EB1-2448-4600-BC3F-6BD9B8D6353B}" type="parTrans" cxnId="{45995C35-5692-44DD-9209-89B1894D65B3}">
      <dgm:prSet/>
      <dgm:spPr/>
      <dgm:t>
        <a:bodyPr/>
        <a:lstStyle/>
        <a:p>
          <a:endParaRPr lang="en-GB"/>
        </a:p>
      </dgm:t>
    </dgm:pt>
    <dgm:pt modelId="{90F31B0D-1A74-4791-BF91-DB6114AD8272}" type="sibTrans" cxnId="{45995C35-5692-44DD-9209-89B1894D65B3}">
      <dgm:prSet/>
      <dgm:spPr/>
      <dgm:t>
        <a:bodyPr/>
        <a:lstStyle/>
        <a:p>
          <a:endParaRPr lang="en-GB"/>
        </a:p>
      </dgm:t>
    </dgm:pt>
    <dgm:pt modelId="{4A7BF528-0D4B-4F40-AC76-CAEC88640EDC}">
      <dgm:prSet custT="1"/>
      <dgm:spPr/>
      <dgm:t>
        <a:bodyPr/>
        <a:lstStyle/>
        <a:p>
          <a:pPr>
            <a:lnSpc>
              <a:spcPct val="100000"/>
            </a:lnSpc>
            <a:spcBef>
              <a:spcPts val="600"/>
            </a:spcBef>
            <a:spcAft>
              <a:spcPts val="600"/>
            </a:spcAft>
          </a:pPr>
          <a:r>
            <a:rPr lang="en-US" sz="1800" dirty="0" smtClean="0"/>
            <a:t>This approach uses Spring Framework’s highest level persistence APIs that do not replace native APIs. </a:t>
          </a:r>
          <a:endParaRPr lang="en-GB" sz="1800" dirty="0">
            <a:latin typeface="Arial" panose="020B0604020202020204" pitchFamily="34" charset="0"/>
            <a:cs typeface="Arial" panose="020B0604020202020204" pitchFamily="34" charset="0"/>
          </a:endParaRPr>
        </a:p>
      </dgm:t>
    </dgm:pt>
    <dgm:pt modelId="{D90DD909-D143-4967-99B7-D23055CC16F5}" type="parTrans" cxnId="{7586ADD1-1640-4902-9EBA-61169EF19806}">
      <dgm:prSet/>
      <dgm:spPr/>
      <dgm:t>
        <a:bodyPr/>
        <a:lstStyle/>
        <a:p>
          <a:endParaRPr lang="en-GB"/>
        </a:p>
      </dgm:t>
    </dgm:pt>
    <dgm:pt modelId="{A321C8FA-FBFC-4303-9431-67FAC096248F}" type="sibTrans" cxnId="{7586ADD1-1640-4902-9EBA-61169EF19806}">
      <dgm:prSet/>
      <dgm:spPr/>
      <dgm:t>
        <a:bodyPr/>
        <a:lstStyle/>
        <a:p>
          <a:endParaRPr lang="en-GB"/>
        </a:p>
      </dgm:t>
    </dgm:pt>
    <dgm:pt modelId="{684A6ECB-74F1-4D29-851C-875EBFD0FC12}">
      <dgm:prSet custT="1"/>
      <dgm:spPr/>
      <dgm:t>
        <a:bodyPr/>
        <a:lstStyle/>
        <a:p>
          <a:r>
            <a:rPr lang="en-US" sz="1800" b="1" dirty="0" smtClean="0">
              <a:latin typeface="+mn-lt"/>
              <a:cs typeface="Courier New" panose="02070309020205020404" pitchFamily="49" charset="0"/>
            </a:rPr>
            <a:t>Low-level approach</a:t>
          </a:r>
          <a:endParaRPr lang="en-US" sz="1800" b="1" dirty="0" smtClean="0">
            <a:latin typeface="+mn-lt"/>
            <a:cs typeface="Arial" panose="020B0604020202020204" pitchFamily="34" charset="0"/>
          </a:endParaRPr>
        </a:p>
      </dgm:t>
    </dgm:pt>
    <dgm:pt modelId="{C7079649-3A24-4DE5-95D3-1C4DB2EA7ACF}" type="parTrans" cxnId="{63A73311-922D-4533-A107-D385083BE33A}">
      <dgm:prSet/>
      <dgm:spPr/>
      <dgm:t>
        <a:bodyPr/>
        <a:lstStyle/>
        <a:p>
          <a:endParaRPr lang="en-GB"/>
        </a:p>
      </dgm:t>
    </dgm:pt>
    <dgm:pt modelId="{E6BD6B1C-4CE1-4EEC-A280-09BA3820E048}" type="sibTrans" cxnId="{63A73311-922D-4533-A107-D385083BE33A}">
      <dgm:prSet/>
      <dgm:spPr/>
      <dgm:t>
        <a:bodyPr/>
        <a:lstStyle/>
        <a:p>
          <a:endParaRPr lang="en-GB"/>
        </a:p>
      </dgm:t>
    </dgm:pt>
    <dgm:pt modelId="{F5E73C1F-4957-4E7A-90FC-CFC0948CCBB1}">
      <dgm:prSet custT="1"/>
      <dgm:spPr/>
      <dgm:t>
        <a:bodyPr/>
        <a:lstStyle/>
        <a:p>
          <a:pPr>
            <a:lnSpc>
              <a:spcPct val="100000"/>
            </a:lnSpc>
            <a:spcBef>
              <a:spcPts val="600"/>
            </a:spcBef>
            <a:spcAft>
              <a:spcPts val="600"/>
            </a:spcAft>
          </a:pPr>
          <a:r>
            <a:rPr lang="en-US" sz="1800" dirty="0" smtClean="0"/>
            <a:t>This approach uses native persistence APIs when the synchronization of resources has to happen at low level exit classes.</a:t>
          </a:r>
          <a:endParaRPr lang="en-US" sz="1800" b="1" dirty="0" smtClean="0">
            <a:latin typeface="Arial" panose="020B0604020202020204" pitchFamily="34" charset="0"/>
            <a:cs typeface="Arial" panose="020B0604020202020204" pitchFamily="34" charset="0"/>
          </a:endParaRPr>
        </a:p>
      </dgm:t>
    </dgm:pt>
    <dgm:pt modelId="{A910CD0F-519E-4B2A-AD27-4D0B79B5321E}" type="parTrans" cxnId="{738DACB2-949F-4597-8975-9C12D6F02C36}">
      <dgm:prSet/>
      <dgm:spPr/>
      <dgm:t>
        <a:bodyPr/>
        <a:lstStyle/>
        <a:p>
          <a:endParaRPr lang="en-GB"/>
        </a:p>
      </dgm:t>
    </dgm:pt>
    <dgm:pt modelId="{9186B5DC-A75F-41C3-B2BC-81AD2C963DF8}" type="sibTrans" cxnId="{738DACB2-949F-4597-8975-9C12D6F02C36}">
      <dgm:prSet/>
      <dgm:spPr/>
      <dgm:t>
        <a:bodyPr/>
        <a:lstStyle/>
        <a:p>
          <a:endParaRPr lang="en-GB"/>
        </a:p>
      </dgm:t>
    </dgm:pt>
    <dgm:pt modelId="{16C48F5D-23EA-4FCA-A777-2A2B9F316410}">
      <dgm:prSet custT="1"/>
      <dgm:spPr/>
      <dgm:t>
        <a:bodyPr/>
        <a:lstStyle/>
        <a:p>
          <a:pPr>
            <a:lnSpc>
              <a:spcPct val="100000"/>
            </a:lnSpc>
            <a:spcBef>
              <a:spcPts val="600"/>
            </a:spcBef>
            <a:spcAft>
              <a:spcPts val="600"/>
            </a:spcAft>
          </a:pPr>
          <a:r>
            <a:rPr lang="en-US" sz="1800" dirty="0" smtClean="0"/>
            <a:t>This creates a proxy for the target data source and adds connection to the transaction by wrapping the target data source. </a:t>
          </a:r>
          <a:endParaRPr lang="en-US" sz="1800" b="1" dirty="0" smtClean="0">
            <a:latin typeface="Arial" panose="020B0604020202020204" pitchFamily="34" charset="0"/>
            <a:cs typeface="Arial" panose="020B0604020202020204" pitchFamily="34" charset="0"/>
          </a:endParaRPr>
        </a:p>
      </dgm:t>
    </dgm:pt>
    <dgm:pt modelId="{B819CC4D-B419-440B-8D0C-68E8C3F5F69F}" type="parTrans" cxnId="{2206CBE6-82CB-467C-A2D7-068FA472B6CE}">
      <dgm:prSet/>
      <dgm:spPr/>
      <dgm:t>
        <a:bodyPr/>
        <a:lstStyle/>
        <a:p>
          <a:endParaRPr lang="en-GB"/>
        </a:p>
      </dgm:t>
    </dgm:pt>
    <dgm:pt modelId="{7BB2FD76-E473-4F63-A209-E4AC11388BC2}" type="sibTrans" cxnId="{2206CBE6-82CB-467C-A2D7-068FA472B6CE}">
      <dgm:prSet/>
      <dgm:spPr/>
      <dgm:t>
        <a:bodyPr/>
        <a:lstStyle/>
        <a:p>
          <a:endParaRPr lang="en-GB"/>
        </a:p>
      </dgm:t>
    </dgm:pt>
    <dgm:pt modelId="{288AF510-4944-44B2-8724-55AB693F1290}">
      <dgm:prSet custT="1"/>
      <dgm:spPr/>
      <dgm:t>
        <a:bodyPr/>
        <a:lstStyle/>
        <a:p>
          <a:pPr>
            <a:lnSpc>
              <a:spcPct val="100000"/>
            </a:lnSpc>
            <a:spcBef>
              <a:spcPts val="600"/>
            </a:spcBef>
            <a:spcAft>
              <a:spcPts val="600"/>
            </a:spcAft>
          </a:pPr>
          <a:r>
            <a:rPr lang="en-US" sz="1800" b="1" dirty="0" smtClean="0">
              <a:latin typeface="Courier New" panose="02070309020205020404" pitchFamily="49" charset="0"/>
              <a:cs typeface="Courier New" panose="02070309020205020404" pitchFamily="49" charset="0"/>
            </a:rPr>
            <a:t>TransactionAwareDataSourceProxy</a:t>
          </a:r>
        </a:p>
      </dgm:t>
    </dgm:pt>
    <dgm:pt modelId="{59B48292-DFFA-4DF8-9956-35FE9886119B}" type="parTrans" cxnId="{7B351FE1-402D-4BC8-80BE-8E6C01644528}">
      <dgm:prSet/>
      <dgm:spPr/>
      <dgm:t>
        <a:bodyPr/>
        <a:lstStyle/>
        <a:p>
          <a:endParaRPr lang="en-US"/>
        </a:p>
      </dgm:t>
    </dgm:pt>
    <dgm:pt modelId="{6E7148B1-08E8-4649-AD71-920097612B66}" type="sibTrans" cxnId="{7B351FE1-402D-4BC8-80BE-8E6C01644528}">
      <dgm:prSet/>
      <dgm:spPr/>
      <dgm:t>
        <a:bodyPr/>
        <a:lstStyle/>
        <a:p>
          <a:endParaRPr lang="en-US"/>
        </a:p>
      </dgm:t>
    </dgm:pt>
    <dgm:pt modelId="{927FE00D-F625-4449-85CF-C0014A7619A8}" type="pres">
      <dgm:prSet presAssocID="{5920F0CE-AB9C-46F2-9C66-425EF235C412}" presName="linear" presStyleCnt="0">
        <dgm:presLayoutVars>
          <dgm:dir/>
          <dgm:animLvl val="lvl"/>
          <dgm:resizeHandles val="exact"/>
        </dgm:presLayoutVars>
      </dgm:prSet>
      <dgm:spPr/>
      <dgm:t>
        <a:bodyPr/>
        <a:lstStyle/>
        <a:p>
          <a:endParaRPr lang="en-IN"/>
        </a:p>
      </dgm:t>
    </dgm:pt>
    <dgm:pt modelId="{2D0CEE4E-9595-4AFF-85BB-9920379C3D7A}" type="pres">
      <dgm:prSet presAssocID="{0813319F-8AF5-4F50-BEF3-15C0C8082410}" presName="parentLin" presStyleCnt="0"/>
      <dgm:spPr/>
    </dgm:pt>
    <dgm:pt modelId="{45755592-A056-46DC-BCFF-7AE1A79B6CCF}" type="pres">
      <dgm:prSet presAssocID="{0813319F-8AF5-4F50-BEF3-15C0C8082410}" presName="parentLeftMargin" presStyleLbl="node1" presStyleIdx="0" presStyleCnt="3"/>
      <dgm:spPr/>
      <dgm:t>
        <a:bodyPr/>
        <a:lstStyle/>
        <a:p>
          <a:endParaRPr lang="en-GB"/>
        </a:p>
      </dgm:t>
    </dgm:pt>
    <dgm:pt modelId="{94216D1D-FC6F-4E52-8268-9B3A92C2CDD1}" type="pres">
      <dgm:prSet presAssocID="{0813319F-8AF5-4F50-BEF3-15C0C8082410}" presName="parentText" presStyleLbl="node1" presStyleIdx="0" presStyleCnt="3">
        <dgm:presLayoutVars>
          <dgm:chMax val="0"/>
          <dgm:bulletEnabled val="1"/>
        </dgm:presLayoutVars>
      </dgm:prSet>
      <dgm:spPr/>
      <dgm:t>
        <a:bodyPr/>
        <a:lstStyle/>
        <a:p>
          <a:endParaRPr lang="en-GB"/>
        </a:p>
      </dgm:t>
    </dgm:pt>
    <dgm:pt modelId="{983FD796-C904-4D12-A8AF-A764A4D9DD01}" type="pres">
      <dgm:prSet presAssocID="{0813319F-8AF5-4F50-BEF3-15C0C8082410}" presName="negativeSpace" presStyleCnt="0"/>
      <dgm:spPr/>
    </dgm:pt>
    <dgm:pt modelId="{177A11A1-0B6A-419F-82BC-4EAF0E198926}" type="pres">
      <dgm:prSet presAssocID="{0813319F-8AF5-4F50-BEF3-15C0C8082410}" presName="childText" presStyleLbl="conFgAcc1" presStyleIdx="0" presStyleCnt="3">
        <dgm:presLayoutVars>
          <dgm:bulletEnabled val="1"/>
        </dgm:presLayoutVars>
      </dgm:prSet>
      <dgm:spPr/>
      <dgm:t>
        <a:bodyPr/>
        <a:lstStyle/>
        <a:p>
          <a:endParaRPr lang="en-GB"/>
        </a:p>
      </dgm:t>
    </dgm:pt>
    <dgm:pt modelId="{8F6779F2-26EE-4AF7-9F2D-EF0027F63FE0}" type="pres">
      <dgm:prSet presAssocID="{90F31B0D-1A74-4791-BF91-DB6114AD8272}" presName="spaceBetweenRectangles" presStyleCnt="0"/>
      <dgm:spPr/>
    </dgm:pt>
    <dgm:pt modelId="{7A5F5309-69D2-4C1C-8990-B8A0C704CF30}" type="pres">
      <dgm:prSet presAssocID="{684A6ECB-74F1-4D29-851C-875EBFD0FC12}" presName="parentLin" presStyleCnt="0"/>
      <dgm:spPr/>
    </dgm:pt>
    <dgm:pt modelId="{3640D021-7D3A-4C96-A4BF-CC02543AFEB5}" type="pres">
      <dgm:prSet presAssocID="{684A6ECB-74F1-4D29-851C-875EBFD0FC12}" presName="parentLeftMargin" presStyleLbl="node1" presStyleIdx="0" presStyleCnt="3"/>
      <dgm:spPr/>
      <dgm:t>
        <a:bodyPr/>
        <a:lstStyle/>
        <a:p>
          <a:endParaRPr lang="en-GB"/>
        </a:p>
      </dgm:t>
    </dgm:pt>
    <dgm:pt modelId="{55C616E7-4C25-4B30-9FD2-A9AA54F673A3}" type="pres">
      <dgm:prSet presAssocID="{684A6ECB-74F1-4D29-851C-875EBFD0FC12}" presName="parentText" presStyleLbl="node1" presStyleIdx="1" presStyleCnt="3">
        <dgm:presLayoutVars>
          <dgm:chMax val="0"/>
          <dgm:bulletEnabled val="1"/>
        </dgm:presLayoutVars>
      </dgm:prSet>
      <dgm:spPr/>
      <dgm:t>
        <a:bodyPr/>
        <a:lstStyle/>
        <a:p>
          <a:endParaRPr lang="en-GB"/>
        </a:p>
      </dgm:t>
    </dgm:pt>
    <dgm:pt modelId="{F731C99B-31F5-46CA-B926-3F4E4686A1F6}" type="pres">
      <dgm:prSet presAssocID="{684A6ECB-74F1-4D29-851C-875EBFD0FC12}" presName="negativeSpace" presStyleCnt="0"/>
      <dgm:spPr/>
    </dgm:pt>
    <dgm:pt modelId="{DC90F976-6FA6-4345-B8D2-14F66ED7638F}" type="pres">
      <dgm:prSet presAssocID="{684A6ECB-74F1-4D29-851C-875EBFD0FC12}" presName="childText" presStyleLbl="conFgAcc1" presStyleIdx="1" presStyleCnt="3">
        <dgm:presLayoutVars>
          <dgm:bulletEnabled val="1"/>
        </dgm:presLayoutVars>
      </dgm:prSet>
      <dgm:spPr/>
      <dgm:t>
        <a:bodyPr/>
        <a:lstStyle/>
        <a:p>
          <a:endParaRPr lang="en-GB"/>
        </a:p>
      </dgm:t>
    </dgm:pt>
    <dgm:pt modelId="{41D65C96-5F1A-44E4-A70F-83FF83E500D3}" type="pres">
      <dgm:prSet presAssocID="{E6BD6B1C-4CE1-4EEC-A280-09BA3820E048}" presName="spaceBetweenRectangles" presStyleCnt="0"/>
      <dgm:spPr/>
    </dgm:pt>
    <dgm:pt modelId="{3CA57009-A500-49D6-A2D8-0D65EDFC3231}" type="pres">
      <dgm:prSet presAssocID="{288AF510-4944-44B2-8724-55AB693F1290}" presName="parentLin" presStyleCnt="0"/>
      <dgm:spPr/>
    </dgm:pt>
    <dgm:pt modelId="{50A60BB5-F900-491A-8C63-69B6C59DFA0F}" type="pres">
      <dgm:prSet presAssocID="{288AF510-4944-44B2-8724-55AB693F1290}" presName="parentLeftMargin" presStyleLbl="node1" presStyleIdx="1" presStyleCnt="3"/>
      <dgm:spPr/>
      <dgm:t>
        <a:bodyPr/>
        <a:lstStyle/>
        <a:p>
          <a:endParaRPr lang="en-US"/>
        </a:p>
      </dgm:t>
    </dgm:pt>
    <dgm:pt modelId="{456CDAFB-472D-457D-97B3-068F209BD1D6}" type="pres">
      <dgm:prSet presAssocID="{288AF510-4944-44B2-8724-55AB693F1290}" presName="parentText" presStyleLbl="node1" presStyleIdx="2" presStyleCnt="3">
        <dgm:presLayoutVars>
          <dgm:chMax val="0"/>
          <dgm:bulletEnabled val="1"/>
        </dgm:presLayoutVars>
      </dgm:prSet>
      <dgm:spPr/>
      <dgm:t>
        <a:bodyPr/>
        <a:lstStyle/>
        <a:p>
          <a:endParaRPr lang="en-US"/>
        </a:p>
      </dgm:t>
    </dgm:pt>
    <dgm:pt modelId="{3B0E959E-20C9-4B1D-BFF0-CDA05DF0A2C2}" type="pres">
      <dgm:prSet presAssocID="{288AF510-4944-44B2-8724-55AB693F1290}" presName="negativeSpace" presStyleCnt="0"/>
      <dgm:spPr/>
    </dgm:pt>
    <dgm:pt modelId="{D46165C4-7A18-4721-B528-5F2A10C9B990}" type="pres">
      <dgm:prSet presAssocID="{288AF510-4944-44B2-8724-55AB693F1290}" presName="childText" presStyleLbl="conFgAcc1" presStyleIdx="2" presStyleCnt="3">
        <dgm:presLayoutVars>
          <dgm:bulletEnabled val="1"/>
        </dgm:presLayoutVars>
      </dgm:prSet>
      <dgm:spPr/>
      <dgm:t>
        <a:bodyPr/>
        <a:lstStyle/>
        <a:p>
          <a:endParaRPr lang="en-US"/>
        </a:p>
      </dgm:t>
    </dgm:pt>
  </dgm:ptLst>
  <dgm:cxnLst>
    <dgm:cxn modelId="{7BB1A8BB-9D0E-4421-822E-277906453E97}" type="presOf" srcId="{4A7BF528-0D4B-4F40-AC76-CAEC88640EDC}" destId="{177A11A1-0B6A-419F-82BC-4EAF0E198926}" srcOrd="0" destOrd="0" presId="urn:microsoft.com/office/officeart/2005/8/layout/list1"/>
    <dgm:cxn modelId="{63A73311-922D-4533-A107-D385083BE33A}" srcId="{5920F0CE-AB9C-46F2-9C66-425EF235C412}" destId="{684A6ECB-74F1-4D29-851C-875EBFD0FC12}" srcOrd="1" destOrd="0" parTransId="{C7079649-3A24-4DE5-95D3-1C4DB2EA7ACF}" sibTransId="{E6BD6B1C-4CE1-4EEC-A280-09BA3820E048}"/>
    <dgm:cxn modelId="{2206CBE6-82CB-467C-A2D7-068FA472B6CE}" srcId="{288AF510-4944-44B2-8724-55AB693F1290}" destId="{16C48F5D-23EA-4FCA-A777-2A2B9F316410}" srcOrd="0" destOrd="0" parTransId="{B819CC4D-B419-440B-8D0C-68E8C3F5F69F}" sibTransId="{7BB2FD76-E473-4F63-A209-E4AC11388BC2}"/>
    <dgm:cxn modelId="{3A5D023C-B58A-4C53-82E1-C5943D9FFCDC}" type="presOf" srcId="{684A6ECB-74F1-4D29-851C-875EBFD0FC12}" destId="{3640D021-7D3A-4C96-A4BF-CC02543AFEB5}" srcOrd="0" destOrd="0" presId="urn:microsoft.com/office/officeart/2005/8/layout/list1"/>
    <dgm:cxn modelId="{79AC2393-1370-4509-8E41-681AC105883C}" type="presOf" srcId="{684A6ECB-74F1-4D29-851C-875EBFD0FC12}" destId="{55C616E7-4C25-4B30-9FD2-A9AA54F673A3}" srcOrd="1" destOrd="0" presId="urn:microsoft.com/office/officeart/2005/8/layout/list1"/>
    <dgm:cxn modelId="{45995C35-5692-44DD-9209-89B1894D65B3}" srcId="{5920F0CE-AB9C-46F2-9C66-425EF235C412}" destId="{0813319F-8AF5-4F50-BEF3-15C0C8082410}" srcOrd="0" destOrd="0" parTransId="{765F9EB1-2448-4600-BC3F-6BD9B8D6353B}" sibTransId="{90F31B0D-1A74-4791-BF91-DB6114AD8272}"/>
    <dgm:cxn modelId="{8857EFA4-2A5C-4A1E-A907-03B5F315D1CA}" type="presOf" srcId="{0813319F-8AF5-4F50-BEF3-15C0C8082410}" destId="{94216D1D-FC6F-4E52-8268-9B3A92C2CDD1}" srcOrd="1" destOrd="0" presId="urn:microsoft.com/office/officeart/2005/8/layout/list1"/>
    <dgm:cxn modelId="{381304BA-512D-4D2E-BD77-DAC82AC03D3F}" type="presOf" srcId="{F5E73C1F-4957-4E7A-90FC-CFC0948CCBB1}" destId="{DC90F976-6FA6-4345-B8D2-14F66ED7638F}" srcOrd="0" destOrd="0" presId="urn:microsoft.com/office/officeart/2005/8/layout/list1"/>
    <dgm:cxn modelId="{748D27F9-62A4-4F59-AE2A-1C6C93A901C5}" type="presOf" srcId="{16C48F5D-23EA-4FCA-A777-2A2B9F316410}" destId="{D46165C4-7A18-4721-B528-5F2A10C9B990}" srcOrd="0" destOrd="0" presId="urn:microsoft.com/office/officeart/2005/8/layout/list1"/>
    <dgm:cxn modelId="{7586ADD1-1640-4902-9EBA-61169EF19806}" srcId="{0813319F-8AF5-4F50-BEF3-15C0C8082410}" destId="{4A7BF528-0D4B-4F40-AC76-CAEC88640EDC}" srcOrd="0" destOrd="0" parTransId="{D90DD909-D143-4967-99B7-D23055CC16F5}" sibTransId="{A321C8FA-FBFC-4303-9431-67FAC096248F}"/>
    <dgm:cxn modelId="{D4B11C7A-593A-4378-A8FB-BDBE5B3E4D81}" type="presOf" srcId="{5920F0CE-AB9C-46F2-9C66-425EF235C412}" destId="{927FE00D-F625-4449-85CF-C0014A7619A8}" srcOrd="0" destOrd="0" presId="urn:microsoft.com/office/officeart/2005/8/layout/list1"/>
    <dgm:cxn modelId="{66868208-5D94-4F59-87EF-136C20BCAF59}" type="presOf" srcId="{0813319F-8AF5-4F50-BEF3-15C0C8082410}" destId="{45755592-A056-46DC-BCFF-7AE1A79B6CCF}" srcOrd="0" destOrd="0" presId="urn:microsoft.com/office/officeart/2005/8/layout/list1"/>
    <dgm:cxn modelId="{BD518B4B-873B-45B6-9C5A-30C2D3E786BC}" type="presOf" srcId="{288AF510-4944-44B2-8724-55AB693F1290}" destId="{50A60BB5-F900-491A-8C63-69B6C59DFA0F}" srcOrd="0" destOrd="0" presId="urn:microsoft.com/office/officeart/2005/8/layout/list1"/>
    <dgm:cxn modelId="{7B351FE1-402D-4BC8-80BE-8E6C01644528}" srcId="{5920F0CE-AB9C-46F2-9C66-425EF235C412}" destId="{288AF510-4944-44B2-8724-55AB693F1290}" srcOrd="2" destOrd="0" parTransId="{59B48292-DFFA-4DF8-9956-35FE9886119B}" sibTransId="{6E7148B1-08E8-4649-AD71-920097612B66}"/>
    <dgm:cxn modelId="{738DACB2-949F-4597-8975-9C12D6F02C36}" srcId="{684A6ECB-74F1-4D29-851C-875EBFD0FC12}" destId="{F5E73C1F-4957-4E7A-90FC-CFC0948CCBB1}" srcOrd="0" destOrd="0" parTransId="{A910CD0F-519E-4B2A-AD27-4D0B79B5321E}" sibTransId="{9186B5DC-A75F-41C3-B2BC-81AD2C963DF8}"/>
    <dgm:cxn modelId="{E291C824-7DC5-4EDA-95F4-828461E19DAE}" type="presOf" srcId="{288AF510-4944-44B2-8724-55AB693F1290}" destId="{456CDAFB-472D-457D-97B3-068F209BD1D6}" srcOrd="1" destOrd="0" presId="urn:microsoft.com/office/officeart/2005/8/layout/list1"/>
    <dgm:cxn modelId="{B5978D04-27F6-40D5-97C6-C07AF0C5CEF6}" type="presParOf" srcId="{927FE00D-F625-4449-85CF-C0014A7619A8}" destId="{2D0CEE4E-9595-4AFF-85BB-9920379C3D7A}" srcOrd="0" destOrd="0" presId="urn:microsoft.com/office/officeart/2005/8/layout/list1"/>
    <dgm:cxn modelId="{82949A98-311F-4559-A2BE-1542A514B547}" type="presParOf" srcId="{2D0CEE4E-9595-4AFF-85BB-9920379C3D7A}" destId="{45755592-A056-46DC-BCFF-7AE1A79B6CCF}" srcOrd="0" destOrd="0" presId="urn:microsoft.com/office/officeart/2005/8/layout/list1"/>
    <dgm:cxn modelId="{C81D0465-220E-4EA3-AFC1-F32E59D313BD}" type="presParOf" srcId="{2D0CEE4E-9595-4AFF-85BB-9920379C3D7A}" destId="{94216D1D-FC6F-4E52-8268-9B3A92C2CDD1}" srcOrd="1" destOrd="0" presId="urn:microsoft.com/office/officeart/2005/8/layout/list1"/>
    <dgm:cxn modelId="{D97CE818-C594-4849-96F7-30BC9A9E0BAE}" type="presParOf" srcId="{927FE00D-F625-4449-85CF-C0014A7619A8}" destId="{983FD796-C904-4D12-A8AF-A764A4D9DD01}" srcOrd="1" destOrd="0" presId="urn:microsoft.com/office/officeart/2005/8/layout/list1"/>
    <dgm:cxn modelId="{C2548903-69DA-410F-BFEE-B7553E3CADA5}" type="presParOf" srcId="{927FE00D-F625-4449-85CF-C0014A7619A8}" destId="{177A11A1-0B6A-419F-82BC-4EAF0E198926}" srcOrd="2" destOrd="0" presId="urn:microsoft.com/office/officeart/2005/8/layout/list1"/>
    <dgm:cxn modelId="{2262E6B8-D475-4DC3-B4DC-F2797358D276}" type="presParOf" srcId="{927FE00D-F625-4449-85CF-C0014A7619A8}" destId="{8F6779F2-26EE-4AF7-9F2D-EF0027F63FE0}" srcOrd="3" destOrd="0" presId="urn:microsoft.com/office/officeart/2005/8/layout/list1"/>
    <dgm:cxn modelId="{EB2148C0-6848-41AA-B15C-33959C19C505}" type="presParOf" srcId="{927FE00D-F625-4449-85CF-C0014A7619A8}" destId="{7A5F5309-69D2-4C1C-8990-B8A0C704CF30}" srcOrd="4" destOrd="0" presId="urn:microsoft.com/office/officeart/2005/8/layout/list1"/>
    <dgm:cxn modelId="{C68C4507-0F31-4CAA-B28B-EDFEAE520981}" type="presParOf" srcId="{7A5F5309-69D2-4C1C-8990-B8A0C704CF30}" destId="{3640D021-7D3A-4C96-A4BF-CC02543AFEB5}" srcOrd="0" destOrd="0" presId="urn:microsoft.com/office/officeart/2005/8/layout/list1"/>
    <dgm:cxn modelId="{9533488A-8084-4213-A734-3273E8A50719}" type="presParOf" srcId="{7A5F5309-69D2-4C1C-8990-B8A0C704CF30}" destId="{55C616E7-4C25-4B30-9FD2-A9AA54F673A3}" srcOrd="1" destOrd="0" presId="urn:microsoft.com/office/officeart/2005/8/layout/list1"/>
    <dgm:cxn modelId="{F9EAF87C-6B72-4561-8F65-6D339A07EF47}" type="presParOf" srcId="{927FE00D-F625-4449-85CF-C0014A7619A8}" destId="{F731C99B-31F5-46CA-B926-3F4E4686A1F6}" srcOrd="5" destOrd="0" presId="urn:microsoft.com/office/officeart/2005/8/layout/list1"/>
    <dgm:cxn modelId="{18EAF4D7-C0B5-4BBB-809C-91F77527626E}" type="presParOf" srcId="{927FE00D-F625-4449-85CF-C0014A7619A8}" destId="{DC90F976-6FA6-4345-B8D2-14F66ED7638F}" srcOrd="6" destOrd="0" presId="urn:microsoft.com/office/officeart/2005/8/layout/list1"/>
    <dgm:cxn modelId="{C09D46F1-F5E6-442A-B4A3-BE5353F2E71A}" type="presParOf" srcId="{927FE00D-F625-4449-85CF-C0014A7619A8}" destId="{41D65C96-5F1A-44E4-A70F-83FF83E500D3}" srcOrd="7" destOrd="0" presId="urn:microsoft.com/office/officeart/2005/8/layout/list1"/>
    <dgm:cxn modelId="{6119FF8F-5596-4EDC-A21D-E8F350A0BFAF}" type="presParOf" srcId="{927FE00D-F625-4449-85CF-C0014A7619A8}" destId="{3CA57009-A500-49D6-A2D8-0D65EDFC3231}" srcOrd="8" destOrd="0" presId="urn:microsoft.com/office/officeart/2005/8/layout/list1"/>
    <dgm:cxn modelId="{88E079F4-0642-4C1E-98DD-E642AE050483}" type="presParOf" srcId="{3CA57009-A500-49D6-A2D8-0D65EDFC3231}" destId="{50A60BB5-F900-491A-8C63-69B6C59DFA0F}" srcOrd="0" destOrd="0" presId="urn:microsoft.com/office/officeart/2005/8/layout/list1"/>
    <dgm:cxn modelId="{862DCBBD-ABAB-411E-9318-E7FBD0D66996}" type="presParOf" srcId="{3CA57009-A500-49D6-A2D8-0D65EDFC3231}" destId="{456CDAFB-472D-457D-97B3-068F209BD1D6}" srcOrd="1" destOrd="0" presId="urn:microsoft.com/office/officeart/2005/8/layout/list1"/>
    <dgm:cxn modelId="{26BA7A8D-0627-426A-90CD-9E72F7238779}" type="presParOf" srcId="{927FE00D-F625-4449-85CF-C0014A7619A8}" destId="{3B0E959E-20C9-4B1D-BFF0-CDA05DF0A2C2}" srcOrd="9" destOrd="0" presId="urn:microsoft.com/office/officeart/2005/8/layout/list1"/>
    <dgm:cxn modelId="{DB494C0A-8A69-4B9F-9000-390A37058C07}" type="presParOf" srcId="{927FE00D-F625-4449-85CF-C0014A7619A8}" destId="{D46165C4-7A18-4721-B528-5F2A10C9B99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6EEDBE56-88BC-4013-ADF7-47A6BB5542F5}"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0901B0E1-0D46-4E38-BCEE-B30F1178A1D5}">
      <dgm:prSet phldrT="[Text]" custT="1"/>
      <dgm:spPr/>
      <dgm:t>
        <a:bodyPr/>
        <a:lstStyle/>
        <a:p>
          <a:r>
            <a:rPr lang="en-US" sz="1800" b="1" dirty="0" smtClean="0"/>
            <a:t>Declarative transaction management</a:t>
          </a:r>
          <a:endParaRPr lang="en-US" sz="1800" b="1" dirty="0"/>
        </a:p>
      </dgm:t>
    </dgm:pt>
    <dgm:pt modelId="{F9AECC62-66A1-47B9-84B0-3D325444CF98}" type="parTrans" cxnId="{E8A24FF7-5A35-4F00-9CF8-67D599DEC3C2}">
      <dgm:prSet/>
      <dgm:spPr/>
      <dgm:t>
        <a:bodyPr/>
        <a:lstStyle/>
        <a:p>
          <a:endParaRPr lang="en-US" sz="1800"/>
        </a:p>
      </dgm:t>
    </dgm:pt>
    <dgm:pt modelId="{09DEA487-D9FB-4C9F-AE55-105588A84E11}" type="sibTrans" cxnId="{E8A24FF7-5A35-4F00-9CF8-67D599DEC3C2}">
      <dgm:prSet/>
      <dgm:spPr/>
      <dgm:t>
        <a:bodyPr/>
        <a:lstStyle/>
        <a:p>
          <a:endParaRPr lang="en-US" sz="1800"/>
        </a:p>
      </dgm:t>
    </dgm:pt>
    <dgm:pt modelId="{5A855B93-61F6-49A9-BD3D-EB8FA8A092C4}">
      <dgm:prSet phldrT="[Text]" custT="1"/>
      <dgm:spPr/>
      <dgm:t>
        <a:bodyPr/>
        <a:lstStyle/>
        <a:p>
          <a:r>
            <a:rPr lang="en-US" sz="1800" dirty="0" smtClean="0"/>
            <a:t>This is done by declaring AOP proxy and using this proxy to define transactions</a:t>
          </a:r>
          <a:endParaRPr lang="en-US" sz="1800" dirty="0"/>
        </a:p>
      </dgm:t>
    </dgm:pt>
    <dgm:pt modelId="{79B7F57F-AC53-4C82-AD55-22933FE27888}" type="parTrans" cxnId="{B2DBB8C1-D455-4479-9459-5746B24661E2}">
      <dgm:prSet/>
      <dgm:spPr/>
      <dgm:t>
        <a:bodyPr/>
        <a:lstStyle/>
        <a:p>
          <a:endParaRPr lang="en-US" sz="1800"/>
        </a:p>
      </dgm:t>
    </dgm:pt>
    <dgm:pt modelId="{8D0EA177-9770-419B-A297-B4D7C6B0787C}" type="sibTrans" cxnId="{B2DBB8C1-D455-4479-9459-5746B24661E2}">
      <dgm:prSet/>
      <dgm:spPr/>
      <dgm:t>
        <a:bodyPr/>
        <a:lstStyle/>
        <a:p>
          <a:endParaRPr lang="en-US" sz="1800"/>
        </a:p>
      </dgm:t>
    </dgm:pt>
    <dgm:pt modelId="{7B5BE05A-932F-4872-B936-2F01D6AEB3BA}">
      <dgm:prSet phldrT="[Text]" custT="1"/>
      <dgm:spPr/>
      <dgm:t>
        <a:bodyPr/>
        <a:lstStyle/>
        <a:p>
          <a:r>
            <a:rPr lang="en-US" sz="1800" b="1" dirty="0" smtClean="0">
              <a:latin typeface="+mn-lt"/>
            </a:rPr>
            <a:t>Programmatic transaction management</a:t>
          </a:r>
          <a:endParaRPr lang="en-US" sz="1800" b="1" dirty="0">
            <a:latin typeface="+mn-lt"/>
          </a:endParaRPr>
        </a:p>
      </dgm:t>
    </dgm:pt>
    <dgm:pt modelId="{4AFDAE3C-745A-4F95-8CC2-A5CE875D1BCE}" type="parTrans" cxnId="{175D8EAE-BD4C-48D3-97C8-ED57854BA3E4}">
      <dgm:prSet/>
      <dgm:spPr/>
      <dgm:t>
        <a:bodyPr/>
        <a:lstStyle/>
        <a:p>
          <a:endParaRPr lang="en-US" sz="1800"/>
        </a:p>
      </dgm:t>
    </dgm:pt>
    <dgm:pt modelId="{ADF22E93-3E74-4435-8982-A8FB8B9F0B0A}" type="sibTrans" cxnId="{175D8EAE-BD4C-48D3-97C8-ED57854BA3E4}">
      <dgm:prSet/>
      <dgm:spPr/>
      <dgm:t>
        <a:bodyPr/>
        <a:lstStyle/>
        <a:p>
          <a:endParaRPr lang="en-US" sz="1800"/>
        </a:p>
      </dgm:t>
    </dgm:pt>
    <dgm:pt modelId="{A1A6B807-8D2C-4903-B122-2546936ECC99}">
      <dgm:prSet phldrT="[Text]" custT="1"/>
      <dgm:spPr/>
      <dgm:t>
        <a:bodyPr/>
        <a:lstStyle/>
        <a:p>
          <a:r>
            <a:rPr lang="en-US" sz="1800" dirty="0" smtClean="0"/>
            <a:t>This is done by defining transactions directly in the application code</a:t>
          </a:r>
          <a:endParaRPr lang="en-US" sz="1800" dirty="0"/>
        </a:p>
      </dgm:t>
    </dgm:pt>
    <dgm:pt modelId="{9DCCBD08-1530-4DB5-8FB9-F6168C83177B}" type="parTrans" cxnId="{30A4026E-82EA-4E81-8F3D-82EAB2F5E14E}">
      <dgm:prSet/>
      <dgm:spPr/>
      <dgm:t>
        <a:bodyPr/>
        <a:lstStyle/>
        <a:p>
          <a:endParaRPr lang="en-US" sz="1800"/>
        </a:p>
      </dgm:t>
    </dgm:pt>
    <dgm:pt modelId="{4833B6EC-B5FF-4B05-ABE8-B71B4D51B935}" type="sibTrans" cxnId="{30A4026E-82EA-4E81-8F3D-82EAB2F5E14E}">
      <dgm:prSet/>
      <dgm:spPr/>
      <dgm:t>
        <a:bodyPr/>
        <a:lstStyle/>
        <a:p>
          <a:endParaRPr lang="en-US" sz="1800"/>
        </a:p>
      </dgm:t>
    </dgm:pt>
    <dgm:pt modelId="{A16A461D-5792-49DD-A9E7-19677E5B3AED}">
      <dgm:prSet phldrT="[Text]" custT="1"/>
      <dgm:spPr/>
      <dgm:t>
        <a:bodyPr/>
        <a:lstStyle/>
        <a:p>
          <a:endParaRPr lang="en-US" sz="1800" dirty="0"/>
        </a:p>
      </dgm:t>
    </dgm:pt>
    <dgm:pt modelId="{E9F47595-201B-4B02-AB98-EA15A2BDD3F4}" type="parTrans" cxnId="{0851BCB0-F7A0-44DC-AA6C-29D69A3C4D04}">
      <dgm:prSet/>
      <dgm:spPr/>
      <dgm:t>
        <a:bodyPr/>
        <a:lstStyle/>
        <a:p>
          <a:endParaRPr lang="en-US"/>
        </a:p>
      </dgm:t>
    </dgm:pt>
    <dgm:pt modelId="{3E1EC62A-4D98-412C-B2F1-36B6ABD933D3}" type="sibTrans" cxnId="{0851BCB0-F7A0-44DC-AA6C-29D69A3C4D04}">
      <dgm:prSet/>
      <dgm:spPr/>
      <dgm:t>
        <a:bodyPr/>
        <a:lstStyle/>
        <a:p>
          <a:endParaRPr lang="en-US"/>
        </a:p>
      </dgm:t>
    </dgm:pt>
    <dgm:pt modelId="{ED316A70-111C-425D-B79A-30275EFC0691}">
      <dgm:prSet phldrT="[Text]" custT="1"/>
      <dgm:spPr/>
      <dgm:t>
        <a:bodyPr/>
        <a:lstStyle/>
        <a:p>
          <a:endParaRPr lang="en-US" sz="1800" dirty="0"/>
        </a:p>
      </dgm:t>
    </dgm:pt>
    <dgm:pt modelId="{0DD7D636-2866-494C-918C-DB213E08711D}" type="parTrans" cxnId="{6F286A0E-ECA8-4B76-A39F-9434DC3147A1}">
      <dgm:prSet/>
      <dgm:spPr/>
      <dgm:t>
        <a:bodyPr/>
        <a:lstStyle/>
        <a:p>
          <a:endParaRPr lang="en-US"/>
        </a:p>
      </dgm:t>
    </dgm:pt>
    <dgm:pt modelId="{E8A48960-5CD3-4757-BF43-44288FBACBA2}" type="sibTrans" cxnId="{6F286A0E-ECA8-4B76-A39F-9434DC3147A1}">
      <dgm:prSet/>
      <dgm:spPr/>
      <dgm:t>
        <a:bodyPr/>
        <a:lstStyle/>
        <a:p>
          <a:endParaRPr lang="en-US"/>
        </a:p>
      </dgm:t>
    </dgm:pt>
    <dgm:pt modelId="{A3336961-FD75-43F3-A22D-2678D1F95346}" type="pres">
      <dgm:prSet presAssocID="{6EEDBE56-88BC-4013-ADF7-47A6BB5542F5}" presName="linear" presStyleCnt="0">
        <dgm:presLayoutVars>
          <dgm:animLvl val="lvl"/>
          <dgm:resizeHandles val="exact"/>
        </dgm:presLayoutVars>
      </dgm:prSet>
      <dgm:spPr/>
      <dgm:t>
        <a:bodyPr/>
        <a:lstStyle/>
        <a:p>
          <a:endParaRPr lang="en-US"/>
        </a:p>
      </dgm:t>
    </dgm:pt>
    <dgm:pt modelId="{2E5E6711-3F22-48C1-9E79-A3075E8B5FAD}" type="pres">
      <dgm:prSet presAssocID="{0901B0E1-0D46-4E38-BCEE-B30F1178A1D5}" presName="parentText" presStyleLbl="node1" presStyleIdx="0" presStyleCnt="2" custScaleY="59349">
        <dgm:presLayoutVars>
          <dgm:chMax val="0"/>
          <dgm:bulletEnabled val="1"/>
        </dgm:presLayoutVars>
      </dgm:prSet>
      <dgm:spPr/>
      <dgm:t>
        <a:bodyPr/>
        <a:lstStyle/>
        <a:p>
          <a:endParaRPr lang="en-US"/>
        </a:p>
      </dgm:t>
    </dgm:pt>
    <dgm:pt modelId="{6E550AC4-A4F8-475C-843A-B402B142076E}" type="pres">
      <dgm:prSet presAssocID="{0901B0E1-0D46-4E38-BCEE-B30F1178A1D5}" presName="childText" presStyleLbl="revTx" presStyleIdx="0" presStyleCnt="2">
        <dgm:presLayoutVars>
          <dgm:bulletEnabled val="1"/>
        </dgm:presLayoutVars>
      </dgm:prSet>
      <dgm:spPr/>
      <dgm:t>
        <a:bodyPr/>
        <a:lstStyle/>
        <a:p>
          <a:endParaRPr lang="en-US"/>
        </a:p>
      </dgm:t>
    </dgm:pt>
    <dgm:pt modelId="{35E87B4F-0A21-475C-A407-23C5EB9369AE}" type="pres">
      <dgm:prSet presAssocID="{7B5BE05A-932F-4872-B936-2F01D6AEB3BA}" presName="parentText" presStyleLbl="node1" presStyleIdx="1" presStyleCnt="2" custScaleY="61528">
        <dgm:presLayoutVars>
          <dgm:chMax val="0"/>
          <dgm:bulletEnabled val="1"/>
        </dgm:presLayoutVars>
      </dgm:prSet>
      <dgm:spPr/>
      <dgm:t>
        <a:bodyPr/>
        <a:lstStyle/>
        <a:p>
          <a:endParaRPr lang="en-US"/>
        </a:p>
      </dgm:t>
    </dgm:pt>
    <dgm:pt modelId="{6FB8A79D-F98E-446D-A3DE-15D262C76B7A}" type="pres">
      <dgm:prSet presAssocID="{7B5BE05A-932F-4872-B936-2F01D6AEB3BA}" presName="childText" presStyleLbl="revTx" presStyleIdx="1" presStyleCnt="2" custLinFactNeighborY="17390">
        <dgm:presLayoutVars>
          <dgm:bulletEnabled val="1"/>
        </dgm:presLayoutVars>
      </dgm:prSet>
      <dgm:spPr/>
      <dgm:t>
        <a:bodyPr/>
        <a:lstStyle/>
        <a:p>
          <a:endParaRPr lang="en-US"/>
        </a:p>
      </dgm:t>
    </dgm:pt>
  </dgm:ptLst>
  <dgm:cxnLst>
    <dgm:cxn modelId="{0851BCB0-F7A0-44DC-AA6C-29D69A3C4D04}" srcId="{0901B0E1-0D46-4E38-BCEE-B30F1178A1D5}" destId="{A16A461D-5792-49DD-A9E7-19677E5B3AED}" srcOrd="0" destOrd="0" parTransId="{E9F47595-201B-4B02-AB98-EA15A2BDD3F4}" sibTransId="{3E1EC62A-4D98-412C-B2F1-36B6ABD933D3}"/>
    <dgm:cxn modelId="{C6FF8ECF-4B5D-4D3B-A866-D0C0C4DC1397}" type="presOf" srcId="{ED316A70-111C-425D-B79A-30275EFC0691}" destId="{6FB8A79D-F98E-446D-A3DE-15D262C76B7A}" srcOrd="0" destOrd="0" presId="urn:microsoft.com/office/officeart/2005/8/layout/vList2"/>
    <dgm:cxn modelId="{5DE8CFFC-F96A-4D87-A469-A8E8AAF29533}" type="presOf" srcId="{6EEDBE56-88BC-4013-ADF7-47A6BB5542F5}" destId="{A3336961-FD75-43F3-A22D-2678D1F95346}" srcOrd="0" destOrd="0" presId="urn:microsoft.com/office/officeart/2005/8/layout/vList2"/>
    <dgm:cxn modelId="{6F286A0E-ECA8-4B76-A39F-9434DC3147A1}" srcId="{7B5BE05A-932F-4872-B936-2F01D6AEB3BA}" destId="{ED316A70-111C-425D-B79A-30275EFC0691}" srcOrd="0" destOrd="0" parTransId="{0DD7D636-2866-494C-918C-DB213E08711D}" sibTransId="{E8A48960-5CD3-4757-BF43-44288FBACBA2}"/>
    <dgm:cxn modelId="{8AA99E34-409A-497D-8604-A174F8B9BD14}" type="presOf" srcId="{0901B0E1-0D46-4E38-BCEE-B30F1178A1D5}" destId="{2E5E6711-3F22-48C1-9E79-A3075E8B5FAD}" srcOrd="0" destOrd="0" presId="urn:microsoft.com/office/officeart/2005/8/layout/vList2"/>
    <dgm:cxn modelId="{B2DBB8C1-D455-4479-9459-5746B24661E2}" srcId="{0901B0E1-0D46-4E38-BCEE-B30F1178A1D5}" destId="{5A855B93-61F6-49A9-BD3D-EB8FA8A092C4}" srcOrd="1" destOrd="0" parTransId="{79B7F57F-AC53-4C82-AD55-22933FE27888}" sibTransId="{8D0EA177-9770-419B-A297-B4D7C6B0787C}"/>
    <dgm:cxn modelId="{E22CCCAC-6A9A-4E36-86A6-4731447C5CB3}" type="presOf" srcId="{A16A461D-5792-49DD-A9E7-19677E5B3AED}" destId="{6E550AC4-A4F8-475C-843A-B402B142076E}" srcOrd="0" destOrd="0" presId="urn:microsoft.com/office/officeart/2005/8/layout/vList2"/>
    <dgm:cxn modelId="{E8A24FF7-5A35-4F00-9CF8-67D599DEC3C2}" srcId="{6EEDBE56-88BC-4013-ADF7-47A6BB5542F5}" destId="{0901B0E1-0D46-4E38-BCEE-B30F1178A1D5}" srcOrd="0" destOrd="0" parTransId="{F9AECC62-66A1-47B9-84B0-3D325444CF98}" sibTransId="{09DEA487-D9FB-4C9F-AE55-105588A84E11}"/>
    <dgm:cxn modelId="{175D8EAE-BD4C-48D3-97C8-ED57854BA3E4}" srcId="{6EEDBE56-88BC-4013-ADF7-47A6BB5542F5}" destId="{7B5BE05A-932F-4872-B936-2F01D6AEB3BA}" srcOrd="1" destOrd="0" parTransId="{4AFDAE3C-745A-4F95-8CC2-A5CE875D1BCE}" sibTransId="{ADF22E93-3E74-4435-8982-A8FB8B9F0B0A}"/>
    <dgm:cxn modelId="{56A3D6C5-BABC-403F-9350-1CA582BC8339}" type="presOf" srcId="{7B5BE05A-932F-4872-B936-2F01D6AEB3BA}" destId="{35E87B4F-0A21-475C-A407-23C5EB9369AE}" srcOrd="0" destOrd="0" presId="urn:microsoft.com/office/officeart/2005/8/layout/vList2"/>
    <dgm:cxn modelId="{0622520D-47C7-4F15-83CE-2CBD40B7B5D9}" type="presOf" srcId="{A1A6B807-8D2C-4903-B122-2546936ECC99}" destId="{6FB8A79D-F98E-446D-A3DE-15D262C76B7A}" srcOrd="0" destOrd="1" presId="urn:microsoft.com/office/officeart/2005/8/layout/vList2"/>
    <dgm:cxn modelId="{4A9F0136-A0F7-438D-B8FB-912202B9F739}" type="presOf" srcId="{5A855B93-61F6-49A9-BD3D-EB8FA8A092C4}" destId="{6E550AC4-A4F8-475C-843A-B402B142076E}" srcOrd="0" destOrd="1" presId="urn:microsoft.com/office/officeart/2005/8/layout/vList2"/>
    <dgm:cxn modelId="{30A4026E-82EA-4E81-8F3D-82EAB2F5E14E}" srcId="{7B5BE05A-932F-4872-B936-2F01D6AEB3BA}" destId="{A1A6B807-8D2C-4903-B122-2546936ECC99}" srcOrd="1" destOrd="0" parTransId="{9DCCBD08-1530-4DB5-8FB9-F6168C83177B}" sibTransId="{4833B6EC-B5FF-4B05-ABE8-B71B4D51B935}"/>
    <dgm:cxn modelId="{BC700535-749E-48A7-BEA6-60D3E0E9AEF5}" type="presParOf" srcId="{A3336961-FD75-43F3-A22D-2678D1F95346}" destId="{2E5E6711-3F22-48C1-9E79-A3075E8B5FAD}" srcOrd="0" destOrd="0" presId="urn:microsoft.com/office/officeart/2005/8/layout/vList2"/>
    <dgm:cxn modelId="{8EAC6C14-E281-4F86-9077-3D60B1AD554D}" type="presParOf" srcId="{A3336961-FD75-43F3-A22D-2678D1F95346}" destId="{6E550AC4-A4F8-475C-843A-B402B142076E}" srcOrd="1" destOrd="0" presId="urn:microsoft.com/office/officeart/2005/8/layout/vList2"/>
    <dgm:cxn modelId="{FCFD1BFC-3B20-4A22-81D1-5E195FCB2286}" type="presParOf" srcId="{A3336961-FD75-43F3-A22D-2678D1F95346}" destId="{35E87B4F-0A21-475C-A407-23C5EB9369AE}" srcOrd="2" destOrd="0" presId="urn:microsoft.com/office/officeart/2005/8/layout/vList2"/>
    <dgm:cxn modelId="{D96CACD3-9FFB-48F5-BD80-6B9CC7285343}" type="presParOf" srcId="{A3336961-FD75-43F3-A22D-2678D1F95346}" destId="{6FB8A79D-F98E-446D-A3DE-15D262C76B7A}"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8E6689A-271D-4A16-863F-0501111122B8}" type="doc">
      <dgm:prSet loTypeId="urn:microsoft.com/office/officeart/2005/8/layout/hierarchy3" loCatId="hierarchy" qsTypeId="urn:microsoft.com/office/officeart/2005/8/quickstyle/simple1" qsCatId="simple" csTypeId="urn:microsoft.com/office/officeart/2005/8/colors/accent2_2" csCatId="accent2" phldr="1"/>
      <dgm:spPr/>
      <dgm:t>
        <a:bodyPr/>
        <a:lstStyle/>
        <a:p>
          <a:endParaRPr lang="en-GB"/>
        </a:p>
      </dgm:t>
    </dgm:pt>
    <dgm:pt modelId="{41F6FE1F-AB83-43FD-9B65-33EC75B2A5DB}">
      <dgm:prSet phldrT="[Text]" custT="1"/>
      <dgm:spPr/>
      <dgm:t>
        <a:bodyPr/>
        <a:lstStyle/>
        <a:p>
          <a:r>
            <a:rPr lang="en-US" sz="1800" b="1" dirty="0" smtClean="0">
              <a:solidFill>
                <a:srgbClr val="FFFFFF"/>
              </a:solidFill>
              <a:latin typeface="Arial" panose="020B0604020202020204" pitchFamily="34" charset="0"/>
              <a:cs typeface="Arial" panose="020B0604020202020204" pitchFamily="34" charset="0"/>
            </a:rPr>
            <a:t>Using the TransactionTemplate</a:t>
          </a:r>
          <a:endParaRPr lang="en-GB" sz="1800" b="1" dirty="0">
            <a:solidFill>
              <a:srgbClr val="FFFFFF"/>
            </a:solidFill>
            <a:latin typeface="Arial" panose="020B0604020202020204" pitchFamily="34" charset="0"/>
            <a:cs typeface="Arial" panose="020B0604020202020204" pitchFamily="34" charset="0"/>
          </a:endParaRPr>
        </a:p>
      </dgm:t>
    </dgm:pt>
    <dgm:pt modelId="{B26E2411-0EDC-4739-B136-CCE722F480A5}" type="parTrans" cxnId="{64F973EF-54C1-4E8F-B794-A6ADB36F0259}">
      <dgm:prSet/>
      <dgm:spPr/>
      <dgm:t>
        <a:bodyPr/>
        <a:lstStyle/>
        <a:p>
          <a:endParaRPr lang="en-GB" sz="1800">
            <a:latin typeface="Arial" panose="020B0604020202020204" pitchFamily="34" charset="0"/>
            <a:cs typeface="Arial" panose="020B0604020202020204" pitchFamily="34" charset="0"/>
          </a:endParaRPr>
        </a:p>
      </dgm:t>
    </dgm:pt>
    <dgm:pt modelId="{5ED5E100-BF7D-49C3-BE7B-02C750923A45}" type="sibTrans" cxnId="{64F973EF-54C1-4E8F-B794-A6ADB36F0259}">
      <dgm:prSet/>
      <dgm:spPr/>
      <dgm:t>
        <a:bodyPr/>
        <a:lstStyle/>
        <a:p>
          <a:endParaRPr lang="en-GB" sz="1800">
            <a:latin typeface="Arial" panose="020B0604020202020204" pitchFamily="34" charset="0"/>
            <a:cs typeface="Arial" panose="020B0604020202020204" pitchFamily="34" charset="0"/>
          </a:endParaRPr>
        </a:p>
      </dgm:t>
    </dgm:pt>
    <dgm:pt modelId="{77F1D40A-9B8B-4CBD-83E5-D535079A70D7}">
      <dgm:prSet phldrT="[Text]" custT="1"/>
      <dgm:spPr/>
      <dgm:t>
        <a:bodyPr/>
        <a:lstStyle/>
        <a:p>
          <a:pPr algn="l"/>
          <a:r>
            <a:rPr lang="en-US" sz="1800" b="0" dirty="0" smtClean="0"/>
            <a:t>The TransactionTemplate uses a callback approach to  write transaction code that is intention(transaction) driven. </a:t>
          </a:r>
          <a:endParaRPr lang="en-GB" sz="1800" b="0" dirty="0">
            <a:latin typeface="Arial" panose="020B0604020202020204" pitchFamily="34" charset="0"/>
            <a:cs typeface="Arial" panose="020B0604020202020204" pitchFamily="34" charset="0"/>
          </a:endParaRPr>
        </a:p>
      </dgm:t>
    </dgm:pt>
    <dgm:pt modelId="{2B834B69-609D-4BAB-AD4C-1AA4ED14099E}" type="parTrans" cxnId="{2A1A190E-2FC1-48F4-AA08-E2EBA8AF4323}">
      <dgm:prSet/>
      <dgm:spPr/>
      <dgm:t>
        <a:bodyPr/>
        <a:lstStyle/>
        <a:p>
          <a:endParaRPr lang="en-GB" sz="1800">
            <a:latin typeface="Arial" panose="020B0604020202020204" pitchFamily="34" charset="0"/>
            <a:cs typeface="Arial" panose="020B0604020202020204" pitchFamily="34" charset="0"/>
          </a:endParaRPr>
        </a:p>
      </dgm:t>
    </dgm:pt>
    <dgm:pt modelId="{40A7AC94-DE84-451B-AB13-28C37DBA4E14}" type="sibTrans" cxnId="{2A1A190E-2FC1-48F4-AA08-E2EBA8AF4323}">
      <dgm:prSet/>
      <dgm:spPr/>
      <dgm:t>
        <a:bodyPr/>
        <a:lstStyle/>
        <a:p>
          <a:endParaRPr lang="en-GB" sz="1800">
            <a:latin typeface="Arial" panose="020B0604020202020204" pitchFamily="34" charset="0"/>
            <a:cs typeface="Arial" panose="020B0604020202020204" pitchFamily="34" charset="0"/>
          </a:endParaRPr>
        </a:p>
      </dgm:t>
    </dgm:pt>
    <dgm:pt modelId="{E3E2C0BE-6571-4BA7-9C15-726173579C62}">
      <dgm:prSet phldrT="[Text]" custT="1"/>
      <dgm:spPr/>
      <dgm:t>
        <a:bodyPr/>
        <a:lstStyle/>
        <a:p>
          <a:r>
            <a:rPr lang="en-US" sz="1800" b="1" dirty="0" smtClean="0">
              <a:solidFill>
                <a:srgbClr val="FFFFFF"/>
              </a:solidFill>
              <a:latin typeface="Arial" panose="020B0604020202020204" pitchFamily="34" charset="0"/>
              <a:cs typeface="Arial" panose="020B0604020202020204" pitchFamily="34" charset="0"/>
            </a:rPr>
            <a:t>Using PlatformTransactionManager implementation</a:t>
          </a:r>
          <a:endParaRPr lang="en-GB" sz="1800" b="1" dirty="0">
            <a:solidFill>
              <a:srgbClr val="FFFFFF"/>
            </a:solidFill>
            <a:latin typeface="Arial" panose="020B0604020202020204" pitchFamily="34" charset="0"/>
            <a:cs typeface="Arial" panose="020B0604020202020204" pitchFamily="34" charset="0"/>
          </a:endParaRPr>
        </a:p>
      </dgm:t>
    </dgm:pt>
    <dgm:pt modelId="{AC09835E-732A-4253-BB93-C0B7F8EEB024}" type="parTrans" cxnId="{0F9B979F-D731-4F57-8657-40E6811B88E3}">
      <dgm:prSet/>
      <dgm:spPr/>
      <dgm:t>
        <a:bodyPr/>
        <a:lstStyle/>
        <a:p>
          <a:endParaRPr lang="en-GB" sz="1800">
            <a:latin typeface="Arial" panose="020B0604020202020204" pitchFamily="34" charset="0"/>
            <a:cs typeface="Arial" panose="020B0604020202020204" pitchFamily="34" charset="0"/>
          </a:endParaRPr>
        </a:p>
      </dgm:t>
    </dgm:pt>
    <dgm:pt modelId="{D25E6EAA-42F2-4E91-B3CC-17429CE1DEA8}" type="sibTrans" cxnId="{0F9B979F-D731-4F57-8657-40E6811B88E3}">
      <dgm:prSet/>
      <dgm:spPr/>
      <dgm:t>
        <a:bodyPr/>
        <a:lstStyle/>
        <a:p>
          <a:endParaRPr lang="en-GB" sz="1800">
            <a:latin typeface="Arial" panose="020B0604020202020204" pitchFamily="34" charset="0"/>
            <a:cs typeface="Arial" panose="020B0604020202020204" pitchFamily="34" charset="0"/>
          </a:endParaRPr>
        </a:p>
      </dgm:t>
    </dgm:pt>
    <dgm:pt modelId="{C1637BE0-6BF7-4FF2-9D02-C14E78011614}">
      <dgm:prSet phldrT="[Text]" custT="1"/>
      <dgm:spPr/>
      <dgm:t>
        <a:bodyPr/>
        <a:lstStyle/>
        <a:p>
          <a:pPr algn="l"/>
          <a:r>
            <a:rPr lang="en-US" sz="1800" dirty="0" smtClean="0"/>
            <a:t>The org.springframework.transaction.PlatformTransactionManager can be used to directly manage a transaction. </a:t>
          </a:r>
          <a:endParaRPr lang="en-GB" sz="1800" dirty="0">
            <a:latin typeface="Arial" panose="020B0604020202020204" pitchFamily="34" charset="0"/>
            <a:cs typeface="Arial" panose="020B0604020202020204" pitchFamily="34" charset="0"/>
          </a:endParaRPr>
        </a:p>
      </dgm:t>
    </dgm:pt>
    <dgm:pt modelId="{DC82170A-8F8D-40A3-AA1F-C6A364A5148E}" type="parTrans" cxnId="{82803506-17FE-420D-8E41-4A33EE186A90}">
      <dgm:prSet/>
      <dgm:spPr/>
      <dgm:t>
        <a:bodyPr/>
        <a:lstStyle/>
        <a:p>
          <a:endParaRPr lang="en-GB" sz="1800">
            <a:latin typeface="Arial" panose="020B0604020202020204" pitchFamily="34" charset="0"/>
            <a:cs typeface="Arial" panose="020B0604020202020204" pitchFamily="34" charset="0"/>
          </a:endParaRPr>
        </a:p>
      </dgm:t>
    </dgm:pt>
    <dgm:pt modelId="{4345B4D0-D542-4CA6-AE1B-C11CD390EDAE}" type="sibTrans" cxnId="{82803506-17FE-420D-8E41-4A33EE186A90}">
      <dgm:prSet/>
      <dgm:spPr/>
      <dgm:t>
        <a:bodyPr/>
        <a:lstStyle/>
        <a:p>
          <a:endParaRPr lang="en-GB" sz="1800">
            <a:latin typeface="Arial" panose="020B0604020202020204" pitchFamily="34" charset="0"/>
            <a:cs typeface="Arial" panose="020B0604020202020204" pitchFamily="34" charset="0"/>
          </a:endParaRPr>
        </a:p>
      </dgm:t>
    </dgm:pt>
    <dgm:pt modelId="{A071B254-CFB1-4B17-AA73-B5A90FE2A46B}" type="pres">
      <dgm:prSet presAssocID="{28E6689A-271D-4A16-863F-0501111122B8}" presName="diagram" presStyleCnt="0">
        <dgm:presLayoutVars>
          <dgm:chPref val="1"/>
          <dgm:dir/>
          <dgm:animOne val="branch"/>
          <dgm:animLvl val="lvl"/>
          <dgm:resizeHandles/>
        </dgm:presLayoutVars>
      </dgm:prSet>
      <dgm:spPr/>
      <dgm:t>
        <a:bodyPr/>
        <a:lstStyle/>
        <a:p>
          <a:endParaRPr lang="en-US"/>
        </a:p>
      </dgm:t>
    </dgm:pt>
    <dgm:pt modelId="{797E7A39-F3CB-4327-AB9D-2B2AE3720976}" type="pres">
      <dgm:prSet presAssocID="{41F6FE1F-AB83-43FD-9B65-33EC75B2A5DB}" presName="root" presStyleCnt="0"/>
      <dgm:spPr/>
    </dgm:pt>
    <dgm:pt modelId="{4514AC94-6D66-4B13-B62F-0E0218124CAD}" type="pres">
      <dgm:prSet presAssocID="{41F6FE1F-AB83-43FD-9B65-33EC75B2A5DB}" presName="rootComposite" presStyleCnt="0"/>
      <dgm:spPr/>
    </dgm:pt>
    <dgm:pt modelId="{86123A3B-9A9B-4B5A-AA94-5F7ADC91449F}" type="pres">
      <dgm:prSet presAssocID="{41F6FE1F-AB83-43FD-9B65-33EC75B2A5DB}" presName="rootText" presStyleLbl="node1" presStyleIdx="0" presStyleCnt="2" custScaleX="118584" custScaleY="66311" custLinFactNeighborY="-26746"/>
      <dgm:spPr/>
      <dgm:t>
        <a:bodyPr/>
        <a:lstStyle/>
        <a:p>
          <a:endParaRPr lang="en-GB"/>
        </a:p>
      </dgm:t>
    </dgm:pt>
    <dgm:pt modelId="{4A4132D0-A1FE-4C10-8BDB-2B44016E9A82}" type="pres">
      <dgm:prSet presAssocID="{41F6FE1F-AB83-43FD-9B65-33EC75B2A5DB}" presName="rootConnector" presStyleLbl="node1" presStyleIdx="0" presStyleCnt="2"/>
      <dgm:spPr/>
      <dgm:t>
        <a:bodyPr/>
        <a:lstStyle/>
        <a:p>
          <a:endParaRPr lang="en-US"/>
        </a:p>
      </dgm:t>
    </dgm:pt>
    <dgm:pt modelId="{1D7A2084-DB47-4CCA-A24E-F3EA60D74483}" type="pres">
      <dgm:prSet presAssocID="{41F6FE1F-AB83-43FD-9B65-33EC75B2A5DB}" presName="childShape" presStyleCnt="0"/>
      <dgm:spPr/>
    </dgm:pt>
    <dgm:pt modelId="{DC502117-D579-40B1-A0F0-0B6F38154FC1}" type="pres">
      <dgm:prSet presAssocID="{2B834B69-609D-4BAB-AD4C-1AA4ED14099E}" presName="Name13" presStyleLbl="parChTrans1D2" presStyleIdx="0" presStyleCnt="2"/>
      <dgm:spPr/>
      <dgm:t>
        <a:bodyPr/>
        <a:lstStyle/>
        <a:p>
          <a:endParaRPr lang="en-US"/>
        </a:p>
      </dgm:t>
    </dgm:pt>
    <dgm:pt modelId="{7F711C70-F4E8-4672-9D9F-BAF459A5C59B}" type="pres">
      <dgm:prSet presAssocID="{77F1D40A-9B8B-4CBD-83E5-D535079A70D7}" presName="childText" presStyleLbl="bgAcc1" presStyleIdx="0" presStyleCnt="2" custScaleX="118090" custScaleY="151772">
        <dgm:presLayoutVars>
          <dgm:bulletEnabled val="1"/>
        </dgm:presLayoutVars>
      </dgm:prSet>
      <dgm:spPr/>
      <dgm:t>
        <a:bodyPr/>
        <a:lstStyle/>
        <a:p>
          <a:endParaRPr lang="en-GB"/>
        </a:p>
      </dgm:t>
    </dgm:pt>
    <dgm:pt modelId="{C03BE674-0451-4E79-88B8-DA120C354582}" type="pres">
      <dgm:prSet presAssocID="{E3E2C0BE-6571-4BA7-9C15-726173579C62}" presName="root" presStyleCnt="0"/>
      <dgm:spPr/>
    </dgm:pt>
    <dgm:pt modelId="{71C3FA3B-8BBB-4CD4-99F9-CADF93B77E05}" type="pres">
      <dgm:prSet presAssocID="{E3E2C0BE-6571-4BA7-9C15-726173579C62}" presName="rootComposite" presStyleCnt="0"/>
      <dgm:spPr/>
    </dgm:pt>
    <dgm:pt modelId="{6564CD4D-9EFF-4572-B8CC-7D185DB9FDA5}" type="pres">
      <dgm:prSet presAssocID="{E3E2C0BE-6571-4BA7-9C15-726173579C62}" presName="rootText" presStyleLbl="node1" presStyleIdx="1" presStyleCnt="2" custScaleX="118584" custScaleY="66311" custLinFactNeighborY="-26746"/>
      <dgm:spPr/>
      <dgm:t>
        <a:bodyPr/>
        <a:lstStyle/>
        <a:p>
          <a:endParaRPr lang="en-GB"/>
        </a:p>
      </dgm:t>
    </dgm:pt>
    <dgm:pt modelId="{83C83E01-7AEF-407E-8918-83CE697B4346}" type="pres">
      <dgm:prSet presAssocID="{E3E2C0BE-6571-4BA7-9C15-726173579C62}" presName="rootConnector" presStyleLbl="node1" presStyleIdx="1" presStyleCnt="2"/>
      <dgm:spPr/>
      <dgm:t>
        <a:bodyPr/>
        <a:lstStyle/>
        <a:p>
          <a:endParaRPr lang="en-US"/>
        </a:p>
      </dgm:t>
    </dgm:pt>
    <dgm:pt modelId="{3B640294-F1A5-4B08-801F-770DCE2CD995}" type="pres">
      <dgm:prSet presAssocID="{E3E2C0BE-6571-4BA7-9C15-726173579C62}" presName="childShape" presStyleCnt="0"/>
      <dgm:spPr/>
    </dgm:pt>
    <dgm:pt modelId="{07403F92-36B3-43F9-986D-79A9D9C29D41}" type="pres">
      <dgm:prSet presAssocID="{DC82170A-8F8D-40A3-AA1F-C6A364A5148E}" presName="Name13" presStyleLbl="parChTrans1D2" presStyleIdx="1" presStyleCnt="2"/>
      <dgm:spPr/>
      <dgm:t>
        <a:bodyPr/>
        <a:lstStyle/>
        <a:p>
          <a:endParaRPr lang="en-US"/>
        </a:p>
      </dgm:t>
    </dgm:pt>
    <dgm:pt modelId="{62D72BCB-51D9-4296-8054-BC6D3CAAD8C8}" type="pres">
      <dgm:prSet presAssocID="{C1637BE0-6BF7-4FF2-9D02-C14E78011614}" presName="childText" presStyleLbl="bgAcc1" presStyleIdx="1" presStyleCnt="2" custScaleX="118090" custScaleY="151772">
        <dgm:presLayoutVars>
          <dgm:bulletEnabled val="1"/>
        </dgm:presLayoutVars>
      </dgm:prSet>
      <dgm:spPr/>
      <dgm:t>
        <a:bodyPr/>
        <a:lstStyle/>
        <a:p>
          <a:endParaRPr lang="en-GB"/>
        </a:p>
      </dgm:t>
    </dgm:pt>
  </dgm:ptLst>
  <dgm:cxnLst>
    <dgm:cxn modelId="{A3119345-1F5A-4A27-A707-5A9DAFC5DDCA}" type="presOf" srcId="{41F6FE1F-AB83-43FD-9B65-33EC75B2A5DB}" destId="{86123A3B-9A9B-4B5A-AA94-5F7ADC91449F}" srcOrd="0" destOrd="0" presId="urn:microsoft.com/office/officeart/2005/8/layout/hierarchy3"/>
    <dgm:cxn modelId="{20F03C6C-C7BD-411E-BDF4-E0A24C96CF86}" type="presOf" srcId="{DC82170A-8F8D-40A3-AA1F-C6A364A5148E}" destId="{07403F92-36B3-43F9-986D-79A9D9C29D41}" srcOrd="0" destOrd="0" presId="urn:microsoft.com/office/officeart/2005/8/layout/hierarchy3"/>
    <dgm:cxn modelId="{0F9B979F-D731-4F57-8657-40E6811B88E3}" srcId="{28E6689A-271D-4A16-863F-0501111122B8}" destId="{E3E2C0BE-6571-4BA7-9C15-726173579C62}" srcOrd="1" destOrd="0" parTransId="{AC09835E-732A-4253-BB93-C0B7F8EEB024}" sibTransId="{D25E6EAA-42F2-4E91-B3CC-17429CE1DEA8}"/>
    <dgm:cxn modelId="{0DFFF20C-6D97-44F4-9B3E-8284C11096F7}" type="presOf" srcId="{28E6689A-271D-4A16-863F-0501111122B8}" destId="{A071B254-CFB1-4B17-AA73-B5A90FE2A46B}" srcOrd="0" destOrd="0" presId="urn:microsoft.com/office/officeart/2005/8/layout/hierarchy3"/>
    <dgm:cxn modelId="{3F2E475B-4C11-43A9-8B76-8A0E455A0123}" type="presOf" srcId="{2B834B69-609D-4BAB-AD4C-1AA4ED14099E}" destId="{DC502117-D579-40B1-A0F0-0B6F38154FC1}" srcOrd="0" destOrd="0" presId="urn:microsoft.com/office/officeart/2005/8/layout/hierarchy3"/>
    <dgm:cxn modelId="{82803506-17FE-420D-8E41-4A33EE186A90}" srcId="{E3E2C0BE-6571-4BA7-9C15-726173579C62}" destId="{C1637BE0-6BF7-4FF2-9D02-C14E78011614}" srcOrd="0" destOrd="0" parTransId="{DC82170A-8F8D-40A3-AA1F-C6A364A5148E}" sibTransId="{4345B4D0-D542-4CA6-AE1B-C11CD390EDAE}"/>
    <dgm:cxn modelId="{30F5291D-AE94-40B2-9FEE-4A65F74A3054}" type="presOf" srcId="{E3E2C0BE-6571-4BA7-9C15-726173579C62}" destId="{83C83E01-7AEF-407E-8918-83CE697B4346}" srcOrd="1" destOrd="0" presId="urn:microsoft.com/office/officeart/2005/8/layout/hierarchy3"/>
    <dgm:cxn modelId="{2BDD0309-16C9-4EB1-AC43-AE93DFBD3FDB}" type="presOf" srcId="{E3E2C0BE-6571-4BA7-9C15-726173579C62}" destId="{6564CD4D-9EFF-4572-B8CC-7D185DB9FDA5}" srcOrd="0" destOrd="0" presId="urn:microsoft.com/office/officeart/2005/8/layout/hierarchy3"/>
    <dgm:cxn modelId="{64F973EF-54C1-4E8F-B794-A6ADB36F0259}" srcId="{28E6689A-271D-4A16-863F-0501111122B8}" destId="{41F6FE1F-AB83-43FD-9B65-33EC75B2A5DB}" srcOrd="0" destOrd="0" parTransId="{B26E2411-0EDC-4739-B136-CCE722F480A5}" sibTransId="{5ED5E100-BF7D-49C3-BE7B-02C750923A45}"/>
    <dgm:cxn modelId="{2A1A190E-2FC1-48F4-AA08-E2EBA8AF4323}" srcId="{41F6FE1F-AB83-43FD-9B65-33EC75B2A5DB}" destId="{77F1D40A-9B8B-4CBD-83E5-D535079A70D7}" srcOrd="0" destOrd="0" parTransId="{2B834B69-609D-4BAB-AD4C-1AA4ED14099E}" sibTransId="{40A7AC94-DE84-451B-AB13-28C37DBA4E14}"/>
    <dgm:cxn modelId="{479B971B-7120-4890-AF90-6E582A757101}" type="presOf" srcId="{77F1D40A-9B8B-4CBD-83E5-D535079A70D7}" destId="{7F711C70-F4E8-4672-9D9F-BAF459A5C59B}" srcOrd="0" destOrd="0" presId="urn:microsoft.com/office/officeart/2005/8/layout/hierarchy3"/>
    <dgm:cxn modelId="{37FEAFEF-9336-4690-AD77-D9F58053342F}" type="presOf" srcId="{41F6FE1F-AB83-43FD-9B65-33EC75B2A5DB}" destId="{4A4132D0-A1FE-4C10-8BDB-2B44016E9A82}" srcOrd="1" destOrd="0" presId="urn:microsoft.com/office/officeart/2005/8/layout/hierarchy3"/>
    <dgm:cxn modelId="{0CE630D6-D941-4B89-B176-C32CF19CF7CE}" type="presOf" srcId="{C1637BE0-6BF7-4FF2-9D02-C14E78011614}" destId="{62D72BCB-51D9-4296-8054-BC6D3CAAD8C8}" srcOrd="0" destOrd="0" presId="urn:microsoft.com/office/officeart/2005/8/layout/hierarchy3"/>
    <dgm:cxn modelId="{4F954935-A484-4D48-B6BE-3E4A4BCEB05E}" type="presParOf" srcId="{A071B254-CFB1-4B17-AA73-B5A90FE2A46B}" destId="{797E7A39-F3CB-4327-AB9D-2B2AE3720976}" srcOrd="0" destOrd="0" presId="urn:microsoft.com/office/officeart/2005/8/layout/hierarchy3"/>
    <dgm:cxn modelId="{C674A665-803D-43C0-A13A-FD0399C050EC}" type="presParOf" srcId="{797E7A39-F3CB-4327-AB9D-2B2AE3720976}" destId="{4514AC94-6D66-4B13-B62F-0E0218124CAD}" srcOrd="0" destOrd="0" presId="urn:microsoft.com/office/officeart/2005/8/layout/hierarchy3"/>
    <dgm:cxn modelId="{8634FB54-C7AE-42BB-8595-365AD2670557}" type="presParOf" srcId="{4514AC94-6D66-4B13-B62F-0E0218124CAD}" destId="{86123A3B-9A9B-4B5A-AA94-5F7ADC91449F}" srcOrd="0" destOrd="0" presId="urn:microsoft.com/office/officeart/2005/8/layout/hierarchy3"/>
    <dgm:cxn modelId="{26C0F6C5-F6CE-40A8-84E0-7929E148CFFC}" type="presParOf" srcId="{4514AC94-6D66-4B13-B62F-0E0218124CAD}" destId="{4A4132D0-A1FE-4C10-8BDB-2B44016E9A82}" srcOrd="1" destOrd="0" presId="urn:microsoft.com/office/officeart/2005/8/layout/hierarchy3"/>
    <dgm:cxn modelId="{23D1449E-1D15-487A-8773-8332AE085BA1}" type="presParOf" srcId="{797E7A39-F3CB-4327-AB9D-2B2AE3720976}" destId="{1D7A2084-DB47-4CCA-A24E-F3EA60D74483}" srcOrd="1" destOrd="0" presId="urn:microsoft.com/office/officeart/2005/8/layout/hierarchy3"/>
    <dgm:cxn modelId="{89695186-4022-441E-9046-8EE06053450F}" type="presParOf" srcId="{1D7A2084-DB47-4CCA-A24E-F3EA60D74483}" destId="{DC502117-D579-40B1-A0F0-0B6F38154FC1}" srcOrd="0" destOrd="0" presId="urn:microsoft.com/office/officeart/2005/8/layout/hierarchy3"/>
    <dgm:cxn modelId="{3AE8B285-FE99-4494-9AE7-6C33AD4311CF}" type="presParOf" srcId="{1D7A2084-DB47-4CCA-A24E-F3EA60D74483}" destId="{7F711C70-F4E8-4672-9D9F-BAF459A5C59B}" srcOrd="1" destOrd="0" presId="urn:microsoft.com/office/officeart/2005/8/layout/hierarchy3"/>
    <dgm:cxn modelId="{63DECD1F-DEE0-48D8-9F50-4B10285EA39F}" type="presParOf" srcId="{A071B254-CFB1-4B17-AA73-B5A90FE2A46B}" destId="{C03BE674-0451-4E79-88B8-DA120C354582}" srcOrd="1" destOrd="0" presId="urn:microsoft.com/office/officeart/2005/8/layout/hierarchy3"/>
    <dgm:cxn modelId="{DDE0B41F-1B7D-409D-AD86-313F4F879F3A}" type="presParOf" srcId="{C03BE674-0451-4E79-88B8-DA120C354582}" destId="{71C3FA3B-8BBB-4CD4-99F9-CADF93B77E05}" srcOrd="0" destOrd="0" presId="urn:microsoft.com/office/officeart/2005/8/layout/hierarchy3"/>
    <dgm:cxn modelId="{EE229AC4-E7D1-4639-9521-CF34C3D07463}" type="presParOf" srcId="{71C3FA3B-8BBB-4CD4-99F9-CADF93B77E05}" destId="{6564CD4D-9EFF-4572-B8CC-7D185DB9FDA5}" srcOrd="0" destOrd="0" presId="urn:microsoft.com/office/officeart/2005/8/layout/hierarchy3"/>
    <dgm:cxn modelId="{D556B6FF-EC97-4976-A9BF-A77A9C3C34A2}" type="presParOf" srcId="{71C3FA3B-8BBB-4CD4-99F9-CADF93B77E05}" destId="{83C83E01-7AEF-407E-8918-83CE697B4346}" srcOrd="1" destOrd="0" presId="urn:microsoft.com/office/officeart/2005/8/layout/hierarchy3"/>
    <dgm:cxn modelId="{ABA7AA9A-54A8-4E0F-AF48-EB2C8309625E}" type="presParOf" srcId="{C03BE674-0451-4E79-88B8-DA120C354582}" destId="{3B640294-F1A5-4B08-801F-770DCE2CD995}" srcOrd="1" destOrd="0" presId="urn:microsoft.com/office/officeart/2005/8/layout/hierarchy3"/>
    <dgm:cxn modelId="{A12BCCC1-BF8C-4472-A6F3-6D85F3ECEC50}" type="presParOf" srcId="{3B640294-F1A5-4B08-801F-770DCE2CD995}" destId="{07403F92-36B3-43F9-986D-79A9D9C29D41}" srcOrd="0" destOrd="0" presId="urn:microsoft.com/office/officeart/2005/8/layout/hierarchy3"/>
    <dgm:cxn modelId="{119380D6-D0D5-4B6A-801B-62377868982B}" type="presParOf" srcId="{3B640294-F1A5-4B08-801F-770DCE2CD995}" destId="{62D72BCB-51D9-4296-8054-BC6D3CAAD8C8}"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0AAF569F-5A7A-4C2E-9F87-DCCDB1D87B9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A5E3ED3-AA95-4EE1-A674-7D154842B831}">
      <dgm:prSet custT="1"/>
      <dgm:spPr/>
      <dgm:t>
        <a:bodyPr/>
        <a:lstStyle/>
        <a:p>
          <a:pPr rtl="0"/>
          <a:r>
            <a:rPr lang="en-US" sz="2000" b="0" dirty="0" smtClean="0">
              <a:solidFill>
                <a:schemeClr val="tx1"/>
              </a:solidFill>
            </a:rPr>
            <a:t>JNDI elements that are available to be used to access data objects from a data source or repository are:</a:t>
          </a:r>
          <a:endParaRPr lang="en-US" sz="2000" dirty="0">
            <a:solidFill>
              <a:schemeClr val="tx1"/>
            </a:solidFill>
          </a:endParaRPr>
        </a:p>
      </dgm:t>
    </dgm:pt>
    <dgm:pt modelId="{614116BE-2E5D-4D11-A031-F2B0888B6B45}" type="parTrans" cxnId="{E1300C5F-AEC0-4E2E-83A7-B08D19164D8B}">
      <dgm:prSet/>
      <dgm:spPr/>
      <dgm:t>
        <a:bodyPr/>
        <a:lstStyle/>
        <a:p>
          <a:endParaRPr lang="en-US"/>
        </a:p>
      </dgm:t>
    </dgm:pt>
    <dgm:pt modelId="{1AD8E1B3-6AE9-4462-9A22-E8CAD841EC1C}" type="sibTrans" cxnId="{E1300C5F-AEC0-4E2E-83A7-B08D19164D8B}">
      <dgm:prSet/>
      <dgm:spPr/>
      <dgm:t>
        <a:bodyPr/>
        <a:lstStyle/>
        <a:p>
          <a:endParaRPr lang="en-US"/>
        </a:p>
      </dgm:t>
    </dgm:pt>
    <dgm:pt modelId="{46E4169C-F21E-44BD-BB79-F439E7442BF4}">
      <dgm:prSet custT="1"/>
      <dgm:spPr/>
      <dgm:t>
        <a:bodyPr/>
        <a:lstStyle/>
        <a:p>
          <a:pPr rtl="0"/>
          <a:r>
            <a:rPr lang="en-US" sz="2000" b="0" dirty="0" smtClean="0"/>
            <a:t>Naming Package</a:t>
          </a:r>
          <a:endParaRPr lang="en-US" sz="2000" dirty="0"/>
        </a:p>
      </dgm:t>
    </dgm:pt>
    <dgm:pt modelId="{54710124-0260-45F6-8841-D770263C0080}" type="parTrans" cxnId="{0D7BC425-7148-442E-A883-654CA2D44D63}">
      <dgm:prSet/>
      <dgm:spPr/>
      <dgm:t>
        <a:bodyPr/>
        <a:lstStyle/>
        <a:p>
          <a:endParaRPr lang="en-US"/>
        </a:p>
      </dgm:t>
    </dgm:pt>
    <dgm:pt modelId="{2A8A3303-E51A-4CD0-8F38-9ADA5F327B2C}" type="sibTrans" cxnId="{0D7BC425-7148-442E-A883-654CA2D44D63}">
      <dgm:prSet/>
      <dgm:spPr/>
      <dgm:t>
        <a:bodyPr/>
        <a:lstStyle/>
        <a:p>
          <a:endParaRPr lang="en-US"/>
        </a:p>
      </dgm:t>
    </dgm:pt>
    <dgm:pt modelId="{D5A08A60-A07B-4E91-AECB-0382EC154041}">
      <dgm:prSet custT="1"/>
      <dgm:spPr/>
      <dgm:t>
        <a:bodyPr/>
        <a:lstStyle/>
        <a:p>
          <a:pPr rtl="0"/>
          <a:r>
            <a:rPr lang="en-US" sz="2000" b="0" dirty="0" smtClean="0"/>
            <a:t>Context interface</a:t>
          </a:r>
          <a:endParaRPr lang="en-US" sz="2000" dirty="0"/>
        </a:p>
      </dgm:t>
    </dgm:pt>
    <dgm:pt modelId="{41B3103C-7F0A-4235-A290-0BA6F7B09E1F}" type="parTrans" cxnId="{7091BFBC-2DC9-4B87-A8AC-389A8097285A}">
      <dgm:prSet/>
      <dgm:spPr/>
      <dgm:t>
        <a:bodyPr/>
        <a:lstStyle/>
        <a:p>
          <a:endParaRPr lang="en-US"/>
        </a:p>
      </dgm:t>
    </dgm:pt>
    <dgm:pt modelId="{D69B11E4-8209-4F94-84F0-08B51CDAF77A}" type="sibTrans" cxnId="{7091BFBC-2DC9-4B87-A8AC-389A8097285A}">
      <dgm:prSet/>
      <dgm:spPr/>
      <dgm:t>
        <a:bodyPr/>
        <a:lstStyle/>
        <a:p>
          <a:endParaRPr lang="en-US"/>
        </a:p>
      </dgm:t>
    </dgm:pt>
    <dgm:pt modelId="{8687827E-443F-4545-AD86-7C396DA6688E}">
      <dgm:prSet custT="1"/>
      <dgm:spPr/>
      <dgm:t>
        <a:bodyPr/>
        <a:lstStyle/>
        <a:p>
          <a:pPr rtl="0"/>
          <a:r>
            <a:rPr lang="en-US" sz="2000" b="0" dirty="0" smtClean="0"/>
            <a:t>Initial context</a:t>
          </a:r>
          <a:endParaRPr lang="en-US" sz="2000" dirty="0"/>
        </a:p>
      </dgm:t>
    </dgm:pt>
    <dgm:pt modelId="{7AD5ACDD-9F81-4B20-A044-E572EFE1131E}" type="parTrans" cxnId="{DAF02A4C-56A6-4EE6-96B3-DFC9956F6115}">
      <dgm:prSet/>
      <dgm:spPr/>
      <dgm:t>
        <a:bodyPr/>
        <a:lstStyle/>
        <a:p>
          <a:endParaRPr lang="en-US"/>
        </a:p>
      </dgm:t>
    </dgm:pt>
    <dgm:pt modelId="{4D16657C-D90A-4BE7-95A1-62FB5D807E79}" type="sibTrans" cxnId="{DAF02A4C-56A6-4EE6-96B3-DFC9956F6115}">
      <dgm:prSet/>
      <dgm:spPr/>
      <dgm:t>
        <a:bodyPr/>
        <a:lstStyle/>
        <a:p>
          <a:endParaRPr lang="en-US"/>
        </a:p>
      </dgm:t>
    </dgm:pt>
    <dgm:pt modelId="{84AE8982-194B-4D09-84D3-A3D4997B2217}">
      <dgm:prSet custT="1"/>
      <dgm:spPr/>
      <dgm:t>
        <a:bodyPr/>
        <a:lstStyle/>
        <a:p>
          <a:pPr rtl="0"/>
          <a:r>
            <a:rPr lang="en-US" sz="2000" b="0" dirty="0" smtClean="0"/>
            <a:t>Lookup</a:t>
          </a:r>
          <a:endParaRPr lang="en-US" sz="2000" dirty="0"/>
        </a:p>
      </dgm:t>
    </dgm:pt>
    <dgm:pt modelId="{D91BE8DD-8741-44E6-BF55-74F61AEC6256}" type="parTrans" cxnId="{8E4A2FDF-E242-4D53-A17B-E0BFFA914303}">
      <dgm:prSet/>
      <dgm:spPr/>
      <dgm:t>
        <a:bodyPr/>
        <a:lstStyle/>
        <a:p>
          <a:endParaRPr lang="en-US"/>
        </a:p>
      </dgm:t>
    </dgm:pt>
    <dgm:pt modelId="{F8602BE8-2ECD-4D3D-B5A2-76D417AC050C}" type="sibTrans" cxnId="{8E4A2FDF-E242-4D53-A17B-E0BFFA914303}">
      <dgm:prSet/>
      <dgm:spPr/>
      <dgm:t>
        <a:bodyPr/>
        <a:lstStyle/>
        <a:p>
          <a:endParaRPr lang="en-US"/>
        </a:p>
      </dgm:t>
    </dgm:pt>
    <dgm:pt modelId="{5999A6E2-36E5-4533-95FD-338CBE173393}">
      <dgm:prSet custT="1"/>
      <dgm:spPr/>
      <dgm:t>
        <a:bodyPr/>
        <a:lstStyle/>
        <a:p>
          <a:pPr rtl="0"/>
          <a:r>
            <a:rPr lang="en-US" sz="2000" b="0" dirty="0" smtClean="0"/>
            <a:t>Binding</a:t>
          </a:r>
          <a:endParaRPr lang="en-US" sz="2000" dirty="0"/>
        </a:p>
      </dgm:t>
    </dgm:pt>
    <dgm:pt modelId="{72A2D7ED-4E4C-4AA4-93CD-5B36E27638D8}" type="parTrans" cxnId="{F14359CF-523C-41D3-A466-42B4B10FD644}">
      <dgm:prSet/>
      <dgm:spPr/>
      <dgm:t>
        <a:bodyPr/>
        <a:lstStyle/>
        <a:p>
          <a:endParaRPr lang="en-US"/>
        </a:p>
      </dgm:t>
    </dgm:pt>
    <dgm:pt modelId="{4AA2D35E-C4D9-4D42-A997-43737BBE5720}" type="sibTrans" cxnId="{F14359CF-523C-41D3-A466-42B4B10FD644}">
      <dgm:prSet/>
      <dgm:spPr/>
      <dgm:t>
        <a:bodyPr/>
        <a:lstStyle/>
        <a:p>
          <a:endParaRPr lang="en-US"/>
        </a:p>
      </dgm:t>
    </dgm:pt>
    <dgm:pt modelId="{76C12F58-4A71-4B6D-BA70-E943789F35C8}">
      <dgm:prSet custT="1"/>
      <dgm:spPr/>
      <dgm:t>
        <a:bodyPr/>
        <a:lstStyle/>
        <a:p>
          <a:pPr rtl="0"/>
          <a:r>
            <a:rPr lang="en-US" sz="2000" b="0" dirty="0" smtClean="0"/>
            <a:t>List</a:t>
          </a:r>
          <a:endParaRPr lang="en-US" sz="2000" dirty="0"/>
        </a:p>
      </dgm:t>
    </dgm:pt>
    <dgm:pt modelId="{7A6E1AEB-D5B3-497A-9F57-38A64E4967B1}" type="parTrans" cxnId="{86725ADA-A2FB-49AF-883A-3C7E94F0FA34}">
      <dgm:prSet/>
      <dgm:spPr/>
      <dgm:t>
        <a:bodyPr/>
        <a:lstStyle/>
        <a:p>
          <a:endParaRPr lang="en-US"/>
        </a:p>
      </dgm:t>
    </dgm:pt>
    <dgm:pt modelId="{FD297723-5F39-4E5A-8442-34F0F020D490}" type="sibTrans" cxnId="{86725ADA-A2FB-49AF-883A-3C7E94F0FA34}">
      <dgm:prSet/>
      <dgm:spPr/>
      <dgm:t>
        <a:bodyPr/>
        <a:lstStyle/>
        <a:p>
          <a:endParaRPr lang="en-US"/>
        </a:p>
      </dgm:t>
    </dgm:pt>
    <dgm:pt modelId="{19A70309-0456-4EF6-A683-4F44D6187AF5}">
      <dgm:prSet custT="1"/>
      <dgm:spPr/>
      <dgm:t>
        <a:bodyPr/>
        <a:lstStyle/>
        <a:p>
          <a:pPr rtl="0"/>
          <a:r>
            <a:rPr lang="en-US" sz="2000" b="0" dirty="0" smtClean="0"/>
            <a:t>Name</a:t>
          </a:r>
          <a:endParaRPr lang="en-US" sz="2000" dirty="0"/>
        </a:p>
      </dgm:t>
    </dgm:pt>
    <dgm:pt modelId="{B1733D58-3165-4EC1-B691-26BB93FCE7A7}" type="parTrans" cxnId="{AA5C51A1-F5DE-4C1E-9A4E-82CBF0E91404}">
      <dgm:prSet/>
      <dgm:spPr/>
      <dgm:t>
        <a:bodyPr/>
        <a:lstStyle/>
        <a:p>
          <a:endParaRPr lang="en-US"/>
        </a:p>
      </dgm:t>
    </dgm:pt>
    <dgm:pt modelId="{0E2723EB-5E94-491B-AA14-7BE35B2D4A63}" type="sibTrans" cxnId="{AA5C51A1-F5DE-4C1E-9A4E-82CBF0E91404}">
      <dgm:prSet/>
      <dgm:spPr/>
      <dgm:t>
        <a:bodyPr/>
        <a:lstStyle/>
        <a:p>
          <a:endParaRPr lang="en-US"/>
        </a:p>
      </dgm:t>
    </dgm:pt>
    <dgm:pt modelId="{BB8B211E-B9C8-4526-9738-C69ABBCD80CB}">
      <dgm:prSet custT="1"/>
      <dgm:spPr/>
      <dgm:t>
        <a:bodyPr/>
        <a:lstStyle/>
        <a:p>
          <a:pPr rtl="0"/>
          <a:r>
            <a:rPr lang="en-US" sz="2000" b="0" dirty="0" smtClean="0"/>
            <a:t>References</a:t>
          </a:r>
          <a:endParaRPr lang="en-US" sz="2000" dirty="0"/>
        </a:p>
      </dgm:t>
    </dgm:pt>
    <dgm:pt modelId="{B82CAAF5-541F-4BC6-94B1-B98B8837A489}" type="parTrans" cxnId="{CC3A06DF-2346-47BF-93D0-9FF15DF970F5}">
      <dgm:prSet/>
      <dgm:spPr/>
      <dgm:t>
        <a:bodyPr/>
        <a:lstStyle/>
        <a:p>
          <a:endParaRPr lang="en-US"/>
        </a:p>
      </dgm:t>
    </dgm:pt>
    <dgm:pt modelId="{0965AD67-304D-4DD2-B71D-7D6FD3DFA482}" type="sibTrans" cxnId="{CC3A06DF-2346-47BF-93D0-9FF15DF970F5}">
      <dgm:prSet/>
      <dgm:spPr/>
      <dgm:t>
        <a:bodyPr/>
        <a:lstStyle/>
        <a:p>
          <a:endParaRPr lang="en-US"/>
        </a:p>
      </dgm:t>
    </dgm:pt>
    <dgm:pt modelId="{B86DF65D-2150-4675-8AF5-A537DBE4D97A}">
      <dgm:prSet custT="1"/>
      <dgm:spPr/>
      <dgm:t>
        <a:bodyPr/>
        <a:lstStyle/>
        <a:p>
          <a:pPr rtl="0"/>
          <a:r>
            <a:rPr lang="en-US" sz="2000" b="0" dirty="0" smtClean="0"/>
            <a:t>Exceptions</a:t>
          </a:r>
          <a:endParaRPr lang="en-US" sz="2000" dirty="0"/>
        </a:p>
      </dgm:t>
    </dgm:pt>
    <dgm:pt modelId="{7F06D7AC-B480-42F5-8020-FCD0B595D0D8}" type="parTrans" cxnId="{81A75528-8F39-439B-8D6D-8C80D69D0206}">
      <dgm:prSet/>
      <dgm:spPr/>
      <dgm:t>
        <a:bodyPr/>
        <a:lstStyle/>
        <a:p>
          <a:endParaRPr lang="en-US"/>
        </a:p>
      </dgm:t>
    </dgm:pt>
    <dgm:pt modelId="{61AD7D07-EC7E-4614-96DE-68A1A6756A76}" type="sibTrans" cxnId="{81A75528-8F39-439B-8D6D-8C80D69D0206}">
      <dgm:prSet/>
      <dgm:spPr/>
      <dgm:t>
        <a:bodyPr/>
        <a:lstStyle/>
        <a:p>
          <a:endParaRPr lang="en-US"/>
        </a:p>
      </dgm:t>
    </dgm:pt>
    <dgm:pt modelId="{F463290F-7703-4A12-BBD0-7E957B8700E5}">
      <dgm:prSet custT="1"/>
      <dgm:spPr/>
      <dgm:t>
        <a:bodyPr/>
        <a:lstStyle/>
        <a:p>
          <a:pPr rtl="0"/>
          <a:endParaRPr lang="en-US" sz="2000" dirty="0"/>
        </a:p>
      </dgm:t>
    </dgm:pt>
    <dgm:pt modelId="{7AB3640E-6C31-4084-B096-48602C7E7487}" type="parTrans" cxnId="{7723154F-6DF3-483B-B2FB-4D9EB328729A}">
      <dgm:prSet/>
      <dgm:spPr/>
      <dgm:t>
        <a:bodyPr/>
        <a:lstStyle/>
        <a:p>
          <a:endParaRPr lang="en-GB"/>
        </a:p>
      </dgm:t>
    </dgm:pt>
    <dgm:pt modelId="{DCE698F7-88EF-4157-B812-B3D6B747545A}" type="sibTrans" cxnId="{7723154F-6DF3-483B-B2FB-4D9EB328729A}">
      <dgm:prSet/>
      <dgm:spPr/>
      <dgm:t>
        <a:bodyPr/>
        <a:lstStyle/>
        <a:p>
          <a:endParaRPr lang="en-GB"/>
        </a:p>
      </dgm:t>
    </dgm:pt>
    <dgm:pt modelId="{D66A124C-F8D3-495F-9845-97371AF28308}" type="pres">
      <dgm:prSet presAssocID="{0AAF569F-5A7A-4C2E-9F87-DCCDB1D87B92}" presName="linear" presStyleCnt="0">
        <dgm:presLayoutVars>
          <dgm:animLvl val="lvl"/>
          <dgm:resizeHandles val="exact"/>
        </dgm:presLayoutVars>
      </dgm:prSet>
      <dgm:spPr/>
      <dgm:t>
        <a:bodyPr/>
        <a:lstStyle/>
        <a:p>
          <a:endParaRPr lang="en-US"/>
        </a:p>
      </dgm:t>
    </dgm:pt>
    <dgm:pt modelId="{71388103-CF39-4B2C-AC34-1AEF0EBBC419}" type="pres">
      <dgm:prSet presAssocID="{5A5E3ED3-AA95-4EE1-A674-7D154842B831}" presName="parentText" presStyleLbl="node1" presStyleIdx="0" presStyleCnt="1">
        <dgm:presLayoutVars>
          <dgm:chMax val="0"/>
          <dgm:bulletEnabled val="1"/>
        </dgm:presLayoutVars>
      </dgm:prSet>
      <dgm:spPr/>
      <dgm:t>
        <a:bodyPr/>
        <a:lstStyle/>
        <a:p>
          <a:endParaRPr lang="en-US"/>
        </a:p>
      </dgm:t>
    </dgm:pt>
    <dgm:pt modelId="{0E554A0F-E019-4C66-896C-14CB76B37706}" type="pres">
      <dgm:prSet presAssocID="{5A5E3ED3-AA95-4EE1-A674-7D154842B831}" presName="childText" presStyleLbl="revTx" presStyleIdx="0" presStyleCnt="1" custLinFactNeighborX="-1794" custLinFactNeighborY="-7561">
        <dgm:presLayoutVars>
          <dgm:bulletEnabled val="1"/>
        </dgm:presLayoutVars>
      </dgm:prSet>
      <dgm:spPr/>
      <dgm:t>
        <a:bodyPr/>
        <a:lstStyle/>
        <a:p>
          <a:endParaRPr lang="en-US"/>
        </a:p>
      </dgm:t>
    </dgm:pt>
  </dgm:ptLst>
  <dgm:cxnLst>
    <dgm:cxn modelId="{F14359CF-523C-41D3-A466-42B4B10FD644}" srcId="{5A5E3ED3-AA95-4EE1-A674-7D154842B831}" destId="{5999A6E2-36E5-4533-95FD-338CBE173393}" srcOrd="5" destOrd="0" parTransId="{72A2D7ED-4E4C-4AA4-93CD-5B36E27638D8}" sibTransId="{4AA2D35E-C4D9-4D42-A997-43737BBE5720}"/>
    <dgm:cxn modelId="{7091BFBC-2DC9-4B87-A8AC-389A8097285A}" srcId="{5A5E3ED3-AA95-4EE1-A674-7D154842B831}" destId="{D5A08A60-A07B-4E91-AECB-0382EC154041}" srcOrd="2" destOrd="0" parTransId="{41B3103C-7F0A-4235-A290-0BA6F7B09E1F}" sibTransId="{D69B11E4-8209-4F94-84F0-08B51CDAF77A}"/>
    <dgm:cxn modelId="{58AFA5A9-D509-47F2-A5AD-CB0504BCFC5A}" type="presOf" srcId="{D5A08A60-A07B-4E91-AECB-0382EC154041}" destId="{0E554A0F-E019-4C66-896C-14CB76B37706}" srcOrd="0" destOrd="2" presId="urn:microsoft.com/office/officeart/2005/8/layout/vList2"/>
    <dgm:cxn modelId="{E1300C5F-AEC0-4E2E-83A7-B08D19164D8B}" srcId="{0AAF569F-5A7A-4C2E-9F87-DCCDB1D87B92}" destId="{5A5E3ED3-AA95-4EE1-A674-7D154842B831}" srcOrd="0" destOrd="0" parTransId="{614116BE-2E5D-4D11-A031-F2B0888B6B45}" sibTransId="{1AD8E1B3-6AE9-4462-9A22-E8CAD841EC1C}"/>
    <dgm:cxn modelId="{CC3A06DF-2346-47BF-93D0-9FF15DF970F5}" srcId="{5A5E3ED3-AA95-4EE1-A674-7D154842B831}" destId="{BB8B211E-B9C8-4526-9738-C69ABBCD80CB}" srcOrd="8" destOrd="0" parTransId="{B82CAAF5-541F-4BC6-94B1-B98B8837A489}" sibTransId="{0965AD67-304D-4DD2-B71D-7D6FD3DFA482}"/>
    <dgm:cxn modelId="{5E178451-1B4D-462D-ABB9-FEE5A2212600}" type="presOf" srcId="{19A70309-0456-4EF6-A683-4F44D6187AF5}" destId="{0E554A0F-E019-4C66-896C-14CB76B37706}" srcOrd="0" destOrd="7" presId="urn:microsoft.com/office/officeart/2005/8/layout/vList2"/>
    <dgm:cxn modelId="{8E4A2FDF-E242-4D53-A17B-E0BFFA914303}" srcId="{5A5E3ED3-AA95-4EE1-A674-7D154842B831}" destId="{84AE8982-194B-4D09-84D3-A3D4997B2217}" srcOrd="4" destOrd="0" parTransId="{D91BE8DD-8741-44E6-BF55-74F61AEC6256}" sibTransId="{F8602BE8-2ECD-4D3D-B5A2-76D417AC050C}"/>
    <dgm:cxn modelId="{81A75528-8F39-439B-8D6D-8C80D69D0206}" srcId="{5A5E3ED3-AA95-4EE1-A674-7D154842B831}" destId="{B86DF65D-2150-4675-8AF5-A537DBE4D97A}" srcOrd="9" destOrd="0" parTransId="{7F06D7AC-B480-42F5-8020-FCD0B595D0D8}" sibTransId="{61AD7D07-EC7E-4614-96DE-68A1A6756A76}"/>
    <dgm:cxn modelId="{3C06D557-F165-4D83-A4DA-CCBEA88B344A}" type="presOf" srcId="{5A5E3ED3-AA95-4EE1-A674-7D154842B831}" destId="{71388103-CF39-4B2C-AC34-1AEF0EBBC419}" srcOrd="0" destOrd="0" presId="urn:microsoft.com/office/officeart/2005/8/layout/vList2"/>
    <dgm:cxn modelId="{CBECB374-8714-4F26-82AE-2B9FA07F86A9}" type="presOf" srcId="{B86DF65D-2150-4675-8AF5-A537DBE4D97A}" destId="{0E554A0F-E019-4C66-896C-14CB76B37706}" srcOrd="0" destOrd="9" presId="urn:microsoft.com/office/officeart/2005/8/layout/vList2"/>
    <dgm:cxn modelId="{86725ADA-A2FB-49AF-883A-3C7E94F0FA34}" srcId="{5A5E3ED3-AA95-4EE1-A674-7D154842B831}" destId="{76C12F58-4A71-4B6D-BA70-E943789F35C8}" srcOrd="6" destOrd="0" parTransId="{7A6E1AEB-D5B3-497A-9F57-38A64E4967B1}" sibTransId="{FD297723-5F39-4E5A-8442-34F0F020D490}"/>
    <dgm:cxn modelId="{DAF02A4C-56A6-4EE6-96B3-DFC9956F6115}" srcId="{5A5E3ED3-AA95-4EE1-A674-7D154842B831}" destId="{8687827E-443F-4545-AD86-7C396DA6688E}" srcOrd="3" destOrd="0" parTransId="{7AD5ACDD-9F81-4B20-A044-E572EFE1131E}" sibTransId="{4D16657C-D90A-4BE7-95A1-62FB5D807E79}"/>
    <dgm:cxn modelId="{1A46BFD5-2755-46B2-AD20-3D614C900A61}" type="presOf" srcId="{BB8B211E-B9C8-4526-9738-C69ABBCD80CB}" destId="{0E554A0F-E019-4C66-896C-14CB76B37706}" srcOrd="0" destOrd="8" presId="urn:microsoft.com/office/officeart/2005/8/layout/vList2"/>
    <dgm:cxn modelId="{0D7BC425-7148-442E-A883-654CA2D44D63}" srcId="{5A5E3ED3-AA95-4EE1-A674-7D154842B831}" destId="{46E4169C-F21E-44BD-BB79-F439E7442BF4}" srcOrd="1" destOrd="0" parTransId="{54710124-0260-45F6-8841-D770263C0080}" sibTransId="{2A8A3303-E51A-4CD0-8F38-9ADA5F327B2C}"/>
    <dgm:cxn modelId="{70521F3F-0643-4E4C-B221-E8F1BAB47C7F}" type="presOf" srcId="{46E4169C-F21E-44BD-BB79-F439E7442BF4}" destId="{0E554A0F-E019-4C66-896C-14CB76B37706}" srcOrd="0" destOrd="1" presId="urn:microsoft.com/office/officeart/2005/8/layout/vList2"/>
    <dgm:cxn modelId="{F51B32B8-B763-424B-AB86-868B5CD6CB74}" type="presOf" srcId="{8687827E-443F-4545-AD86-7C396DA6688E}" destId="{0E554A0F-E019-4C66-896C-14CB76B37706}" srcOrd="0" destOrd="3" presId="urn:microsoft.com/office/officeart/2005/8/layout/vList2"/>
    <dgm:cxn modelId="{9AA1C0ED-821F-4AD4-B2C3-E73C07EAE9A0}" type="presOf" srcId="{0AAF569F-5A7A-4C2E-9F87-DCCDB1D87B92}" destId="{D66A124C-F8D3-495F-9845-97371AF28308}" srcOrd="0" destOrd="0" presId="urn:microsoft.com/office/officeart/2005/8/layout/vList2"/>
    <dgm:cxn modelId="{08801CF9-B23B-45E6-9C1F-EC46D5D74BB0}" type="presOf" srcId="{5999A6E2-36E5-4533-95FD-338CBE173393}" destId="{0E554A0F-E019-4C66-896C-14CB76B37706}" srcOrd="0" destOrd="5" presId="urn:microsoft.com/office/officeart/2005/8/layout/vList2"/>
    <dgm:cxn modelId="{AA5C51A1-F5DE-4C1E-9A4E-82CBF0E91404}" srcId="{5A5E3ED3-AA95-4EE1-A674-7D154842B831}" destId="{19A70309-0456-4EF6-A683-4F44D6187AF5}" srcOrd="7" destOrd="0" parTransId="{B1733D58-3165-4EC1-B691-26BB93FCE7A7}" sibTransId="{0E2723EB-5E94-491B-AA14-7BE35B2D4A63}"/>
    <dgm:cxn modelId="{2B718774-B367-44B5-8620-D3C3262EBEB8}" type="presOf" srcId="{84AE8982-194B-4D09-84D3-A3D4997B2217}" destId="{0E554A0F-E019-4C66-896C-14CB76B37706}" srcOrd="0" destOrd="4" presId="urn:microsoft.com/office/officeart/2005/8/layout/vList2"/>
    <dgm:cxn modelId="{9373BD3C-4236-49F2-9952-2E0F8B8C2C25}" type="presOf" srcId="{F463290F-7703-4A12-BBD0-7E957B8700E5}" destId="{0E554A0F-E019-4C66-896C-14CB76B37706}" srcOrd="0" destOrd="0" presId="urn:microsoft.com/office/officeart/2005/8/layout/vList2"/>
    <dgm:cxn modelId="{57D1AC1F-3770-444A-8302-3D1EBEB6D512}" type="presOf" srcId="{76C12F58-4A71-4B6D-BA70-E943789F35C8}" destId="{0E554A0F-E019-4C66-896C-14CB76B37706}" srcOrd="0" destOrd="6" presId="urn:microsoft.com/office/officeart/2005/8/layout/vList2"/>
    <dgm:cxn modelId="{7723154F-6DF3-483B-B2FB-4D9EB328729A}" srcId="{5A5E3ED3-AA95-4EE1-A674-7D154842B831}" destId="{F463290F-7703-4A12-BBD0-7E957B8700E5}" srcOrd="0" destOrd="0" parTransId="{7AB3640E-6C31-4084-B096-48602C7E7487}" sibTransId="{DCE698F7-88EF-4157-B812-B3D6B747545A}"/>
    <dgm:cxn modelId="{887843CD-EAC7-48A1-80F1-B52D3A4F1AA2}" type="presParOf" srcId="{D66A124C-F8D3-495F-9845-97371AF28308}" destId="{71388103-CF39-4B2C-AC34-1AEF0EBBC419}" srcOrd="0" destOrd="0" presId="urn:microsoft.com/office/officeart/2005/8/layout/vList2"/>
    <dgm:cxn modelId="{6E63D7BD-26FC-4652-A61E-41A26CE6D5E7}" type="presParOf" srcId="{D66A124C-F8D3-495F-9845-97371AF28308}" destId="{0E554A0F-E019-4C66-896C-14CB76B3770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1416DD7C-FF43-41C5-AFD8-2D5109864CA3}" type="doc">
      <dgm:prSet loTypeId="urn:microsoft.com/office/officeart/2005/8/layout/chevron2" loCatId="process" qsTypeId="urn:microsoft.com/office/officeart/2005/8/quickstyle/simple1" qsCatId="simple" csTypeId="urn:microsoft.com/office/officeart/2005/8/colors/accent1_1" csCatId="accent1" phldr="1"/>
      <dgm:spPr/>
      <dgm:t>
        <a:bodyPr/>
        <a:lstStyle/>
        <a:p>
          <a:endParaRPr lang="en-GB"/>
        </a:p>
      </dgm:t>
    </dgm:pt>
    <dgm:pt modelId="{6CA06E57-6824-49AF-BC22-B690DCDA9A09}">
      <dgm:prSet phldrT="[Text]" custT="1"/>
      <dgm:spPr/>
      <dgm:t>
        <a:bodyPr anchor="b"/>
        <a:lstStyle/>
        <a:p>
          <a:r>
            <a:rPr lang="en-US" sz="2000" b="1" dirty="0" smtClean="0">
              <a:latin typeface="Arial" panose="020B0604020202020204" pitchFamily="34" charset="0"/>
              <a:cs typeface="Arial" panose="020B0604020202020204" pitchFamily="34" charset="0"/>
            </a:rPr>
            <a:t>1</a:t>
          </a:r>
          <a:endParaRPr lang="en-GB" sz="2000" b="1" dirty="0">
            <a:latin typeface="Arial" panose="020B0604020202020204" pitchFamily="34" charset="0"/>
            <a:cs typeface="Arial" panose="020B0604020202020204" pitchFamily="34" charset="0"/>
          </a:endParaRPr>
        </a:p>
      </dgm:t>
    </dgm:pt>
    <dgm:pt modelId="{12781F07-1DBE-4187-A5AB-C8387062800A}" type="parTrans" cxnId="{C5904889-609A-4FC8-9D0A-F9083A55149F}">
      <dgm:prSet/>
      <dgm:spPr/>
      <dgm:t>
        <a:bodyPr/>
        <a:lstStyle/>
        <a:p>
          <a:endParaRPr lang="en-GB" sz="1800">
            <a:latin typeface="Arial" panose="020B0604020202020204" pitchFamily="34" charset="0"/>
            <a:cs typeface="Arial" panose="020B0604020202020204" pitchFamily="34" charset="0"/>
          </a:endParaRPr>
        </a:p>
      </dgm:t>
    </dgm:pt>
    <dgm:pt modelId="{33808CA3-A67C-468F-AF2F-7E7995771E95}" type="sibTrans" cxnId="{C5904889-609A-4FC8-9D0A-F9083A55149F}">
      <dgm:prSet/>
      <dgm:spPr/>
      <dgm:t>
        <a:bodyPr/>
        <a:lstStyle/>
        <a:p>
          <a:endParaRPr lang="en-GB" sz="1800">
            <a:latin typeface="Arial" panose="020B0604020202020204" pitchFamily="34" charset="0"/>
            <a:cs typeface="Arial" panose="020B0604020202020204" pitchFamily="34" charset="0"/>
          </a:endParaRPr>
        </a:p>
      </dgm:t>
    </dgm:pt>
    <dgm:pt modelId="{7471838A-9A1E-4A9A-836F-247B449DA1C8}">
      <dgm:prSet phldrT="[Text]" custT="1"/>
      <dgm:spPr/>
      <dgm:t>
        <a:bodyPr/>
        <a:lstStyle/>
        <a:p>
          <a:pPr algn="just"/>
          <a:r>
            <a:rPr lang="en-US" sz="1800" b="1" dirty="0" smtClean="0"/>
            <a:t>Change the tomcat server.xml or context.xml configuration file</a:t>
          </a:r>
          <a:r>
            <a:rPr lang="en-US" sz="1800" dirty="0" smtClean="0"/>
            <a:t>:The context.xml and the server.xml files are global resources that can be used multiple times within your application. To enable this, you have to configure specific files.</a:t>
          </a:r>
          <a:endParaRPr lang="en-GB" sz="1800" b="0" dirty="0">
            <a:latin typeface="Arial" panose="020B0604020202020204" pitchFamily="34" charset="0"/>
            <a:cs typeface="Arial" panose="020B0604020202020204" pitchFamily="34" charset="0"/>
          </a:endParaRPr>
        </a:p>
      </dgm:t>
    </dgm:pt>
    <dgm:pt modelId="{E36F4723-0E13-4F16-877E-F88FF1449344}" type="parTrans" cxnId="{1011BE80-C6ED-481B-86B6-63752254B323}">
      <dgm:prSet/>
      <dgm:spPr/>
      <dgm:t>
        <a:bodyPr/>
        <a:lstStyle/>
        <a:p>
          <a:endParaRPr lang="en-GB" sz="1800">
            <a:latin typeface="Arial" panose="020B0604020202020204" pitchFamily="34" charset="0"/>
            <a:cs typeface="Arial" panose="020B0604020202020204" pitchFamily="34" charset="0"/>
          </a:endParaRPr>
        </a:p>
      </dgm:t>
    </dgm:pt>
    <dgm:pt modelId="{6B1765B6-8D17-424B-BC31-AE4CD86DCDF6}" type="sibTrans" cxnId="{1011BE80-C6ED-481B-86B6-63752254B323}">
      <dgm:prSet/>
      <dgm:spPr/>
      <dgm:t>
        <a:bodyPr/>
        <a:lstStyle/>
        <a:p>
          <a:endParaRPr lang="en-GB" sz="1800">
            <a:latin typeface="Arial" panose="020B0604020202020204" pitchFamily="34" charset="0"/>
            <a:cs typeface="Arial" panose="020B0604020202020204" pitchFamily="34" charset="0"/>
          </a:endParaRPr>
        </a:p>
      </dgm:t>
    </dgm:pt>
    <dgm:pt modelId="{B974F27B-0247-4DCA-B7CE-C656D9801578}">
      <dgm:prSet phldrT="[Text]" custT="1"/>
      <dgm:spPr/>
      <dgm:t>
        <a:bodyPr anchor="b"/>
        <a:lstStyle/>
        <a:p>
          <a:r>
            <a:rPr lang="en-US" sz="2000" b="1" dirty="0" smtClean="0">
              <a:latin typeface="Arial" panose="020B0604020202020204" pitchFamily="34" charset="0"/>
              <a:cs typeface="Arial" panose="020B0604020202020204" pitchFamily="34" charset="0"/>
            </a:rPr>
            <a:t>2</a:t>
          </a:r>
          <a:endParaRPr lang="en-GB" sz="2000" b="1" dirty="0">
            <a:latin typeface="Arial" panose="020B0604020202020204" pitchFamily="34" charset="0"/>
            <a:cs typeface="Arial" panose="020B0604020202020204" pitchFamily="34" charset="0"/>
          </a:endParaRPr>
        </a:p>
      </dgm:t>
    </dgm:pt>
    <dgm:pt modelId="{CB3BFD2F-C143-456E-853D-1546C404F4C2}" type="parTrans" cxnId="{6FA03A0F-F976-416E-96EC-E27277439560}">
      <dgm:prSet/>
      <dgm:spPr/>
      <dgm:t>
        <a:bodyPr/>
        <a:lstStyle/>
        <a:p>
          <a:endParaRPr lang="en-GB" sz="1800">
            <a:latin typeface="Arial" panose="020B0604020202020204" pitchFamily="34" charset="0"/>
            <a:cs typeface="Arial" panose="020B0604020202020204" pitchFamily="34" charset="0"/>
          </a:endParaRPr>
        </a:p>
      </dgm:t>
    </dgm:pt>
    <dgm:pt modelId="{DCBBD395-641E-42AF-916D-31A3DDC527D8}" type="sibTrans" cxnId="{6FA03A0F-F976-416E-96EC-E27277439560}">
      <dgm:prSet/>
      <dgm:spPr/>
      <dgm:t>
        <a:bodyPr/>
        <a:lstStyle/>
        <a:p>
          <a:endParaRPr lang="en-GB" sz="1800">
            <a:latin typeface="Arial" panose="020B0604020202020204" pitchFamily="34" charset="0"/>
            <a:cs typeface="Arial" panose="020B0604020202020204" pitchFamily="34" charset="0"/>
          </a:endParaRPr>
        </a:p>
      </dgm:t>
    </dgm:pt>
    <dgm:pt modelId="{B9120316-488E-428C-9C02-256C01E7D46C}">
      <dgm:prSet phldrT="[Text]" custT="1"/>
      <dgm:spPr/>
      <dgm:t>
        <a:bodyPr/>
        <a:lstStyle/>
        <a:p>
          <a:pPr algn="just"/>
          <a:r>
            <a:rPr lang="en-US" sz="1800" b="1" dirty="0" smtClean="0"/>
            <a:t>Configuration of the Spring Framework data source: </a:t>
          </a:r>
          <a:r>
            <a:rPr lang="en-US" sz="1800" dirty="0" smtClean="0"/>
            <a:t>Once you have configured the resources access files as seen in step 1, the next step is to configure the datasource in Spring Framework’s configuration files. </a:t>
          </a:r>
          <a:endParaRPr lang="en-GB" sz="1800" b="0" dirty="0">
            <a:latin typeface="Arial" panose="020B0604020202020204" pitchFamily="34" charset="0"/>
            <a:cs typeface="Arial" panose="020B0604020202020204" pitchFamily="34" charset="0"/>
          </a:endParaRPr>
        </a:p>
      </dgm:t>
    </dgm:pt>
    <dgm:pt modelId="{E278519D-DB93-4BBB-9F86-4C660E5FC912}" type="parTrans" cxnId="{C01B70EF-3003-4A18-99FF-D13FA63F40FE}">
      <dgm:prSet/>
      <dgm:spPr/>
      <dgm:t>
        <a:bodyPr/>
        <a:lstStyle/>
        <a:p>
          <a:endParaRPr lang="en-GB" sz="1800">
            <a:latin typeface="Arial" panose="020B0604020202020204" pitchFamily="34" charset="0"/>
            <a:cs typeface="Arial" panose="020B0604020202020204" pitchFamily="34" charset="0"/>
          </a:endParaRPr>
        </a:p>
      </dgm:t>
    </dgm:pt>
    <dgm:pt modelId="{CE73D2E9-44D7-4639-8006-80B877E6B94E}" type="sibTrans" cxnId="{C01B70EF-3003-4A18-99FF-D13FA63F40FE}">
      <dgm:prSet/>
      <dgm:spPr/>
      <dgm:t>
        <a:bodyPr/>
        <a:lstStyle/>
        <a:p>
          <a:endParaRPr lang="en-GB" sz="1800">
            <a:latin typeface="Arial" panose="020B0604020202020204" pitchFamily="34" charset="0"/>
            <a:cs typeface="Arial" panose="020B0604020202020204" pitchFamily="34" charset="0"/>
          </a:endParaRPr>
        </a:p>
      </dgm:t>
    </dgm:pt>
    <dgm:pt modelId="{4D74A450-9156-4CF8-A93C-19B57D292AFC}" type="pres">
      <dgm:prSet presAssocID="{1416DD7C-FF43-41C5-AFD8-2D5109864CA3}" presName="linearFlow" presStyleCnt="0">
        <dgm:presLayoutVars>
          <dgm:dir/>
          <dgm:animLvl val="lvl"/>
          <dgm:resizeHandles val="exact"/>
        </dgm:presLayoutVars>
      </dgm:prSet>
      <dgm:spPr/>
      <dgm:t>
        <a:bodyPr/>
        <a:lstStyle/>
        <a:p>
          <a:endParaRPr lang="en-GB"/>
        </a:p>
      </dgm:t>
    </dgm:pt>
    <dgm:pt modelId="{A4ED6CDD-5557-4008-9EB4-7C2CF50D4DC3}" type="pres">
      <dgm:prSet presAssocID="{6CA06E57-6824-49AF-BC22-B690DCDA9A09}" presName="composite" presStyleCnt="0"/>
      <dgm:spPr/>
      <dgm:t>
        <a:bodyPr/>
        <a:lstStyle/>
        <a:p>
          <a:endParaRPr lang="en-GB"/>
        </a:p>
      </dgm:t>
    </dgm:pt>
    <dgm:pt modelId="{66858D2B-F39D-471D-ACCF-0E15C1A4650E}" type="pres">
      <dgm:prSet presAssocID="{6CA06E57-6824-49AF-BC22-B690DCDA9A09}" presName="parentText" presStyleLbl="alignNode1" presStyleIdx="0" presStyleCnt="2">
        <dgm:presLayoutVars>
          <dgm:chMax val="1"/>
          <dgm:bulletEnabled val="1"/>
        </dgm:presLayoutVars>
      </dgm:prSet>
      <dgm:spPr/>
      <dgm:t>
        <a:bodyPr/>
        <a:lstStyle/>
        <a:p>
          <a:endParaRPr lang="en-GB"/>
        </a:p>
      </dgm:t>
    </dgm:pt>
    <dgm:pt modelId="{5739EBE8-8B80-4ADF-B926-BEC625591B5D}" type="pres">
      <dgm:prSet presAssocID="{6CA06E57-6824-49AF-BC22-B690DCDA9A09}" presName="descendantText" presStyleLbl="alignAcc1" presStyleIdx="0" presStyleCnt="2">
        <dgm:presLayoutVars>
          <dgm:bulletEnabled val="1"/>
        </dgm:presLayoutVars>
      </dgm:prSet>
      <dgm:spPr/>
      <dgm:t>
        <a:bodyPr/>
        <a:lstStyle/>
        <a:p>
          <a:endParaRPr lang="en-GB"/>
        </a:p>
      </dgm:t>
    </dgm:pt>
    <dgm:pt modelId="{38154F5F-929A-4F60-AC99-191FFB0463A5}" type="pres">
      <dgm:prSet presAssocID="{33808CA3-A67C-468F-AF2F-7E7995771E95}" presName="sp" presStyleCnt="0"/>
      <dgm:spPr/>
      <dgm:t>
        <a:bodyPr/>
        <a:lstStyle/>
        <a:p>
          <a:endParaRPr lang="en-GB"/>
        </a:p>
      </dgm:t>
    </dgm:pt>
    <dgm:pt modelId="{14BD90EE-8BE6-414C-A7A3-828742873779}" type="pres">
      <dgm:prSet presAssocID="{B974F27B-0247-4DCA-B7CE-C656D9801578}" presName="composite" presStyleCnt="0"/>
      <dgm:spPr/>
      <dgm:t>
        <a:bodyPr/>
        <a:lstStyle/>
        <a:p>
          <a:endParaRPr lang="en-GB"/>
        </a:p>
      </dgm:t>
    </dgm:pt>
    <dgm:pt modelId="{240EA509-2C1F-42FD-B34D-6102F8647DF5}" type="pres">
      <dgm:prSet presAssocID="{B974F27B-0247-4DCA-B7CE-C656D9801578}" presName="parentText" presStyleLbl="alignNode1" presStyleIdx="1" presStyleCnt="2" custLinFactNeighborY="-11588">
        <dgm:presLayoutVars>
          <dgm:chMax val="1"/>
          <dgm:bulletEnabled val="1"/>
        </dgm:presLayoutVars>
      </dgm:prSet>
      <dgm:spPr/>
      <dgm:t>
        <a:bodyPr/>
        <a:lstStyle/>
        <a:p>
          <a:endParaRPr lang="en-GB"/>
        </a:p>
      </dgm:t>
    </dgm:pt>
    <dgm:pt modelId="{75E4AF13-531B-42B7-A2E5-4C736CBA64A1}" type="pres">
      <dgm:prSet presAssocID="{B974F27B-0247-4DCA-B7CE-C656D9801578}" presName="descendantText" presStyleLbl="alignAcc1" presStyleIdx="1" presStyleCnt="2">
        <dgm:presLayoutVars>
          <dgm:bulletEnabled val="1"/>
        </dgm:presLayoutVars>
      </dgm:prSet>
      <dgm:spPr/>
      <dgm:t>
        <a:bodyPr/>
        <a:lstStyle/>
        <a:p>
          <a:endParaRPr lang="en-GB"/>
        </a:p>
      </dgm:t>
    </dgm:pt>
  </dgm:ptLst>
  <dgm:cxnLst>
    <dgm:cxn modelId="{FCB27847-790D-4A1A-B94F-FA86D54C543C}" type="presOf" srcId="{1416DD7C-FF43-41C5-AFD8-2D5109864CA3}" destId="{4D74A450-9156-4CF8-A93C-19B57D292AFC}" srcOrd="0" destOrd="0" presId="urn:microsoft.com/office/officeart/2005/8/layout/chevron2"/>
    <dgm:cxn modelId="{6FA03A0F-F976-416E-96EC-E27277439560}" srcId="{1416DD7C-FF43-41C5-AFD8-2D5109864CA3}" destId="{B974F27B-0247-4DCA-B7CE-C656D9801578}" srcOrd="1" destOrd="0" parTransId="{CB3BFD2F-C143-456E-853D-1546C404F4C2}" sibTransId="{DCBBD395-641E-42AF-916D-31A3DDC527D8}"/>
    <dgm:cxn modelId="{86922681-7304-4B3B-A05C-32725A94C1EE}" type="presOf" srcId="{6CA06E57-6824-49AF-BC22-B690DCDA9A09}" destId="{66858D2B-F39D-471D-ACCF-0E15C1A4650E}" srcOrd="0" destOrd="0" presId="urn:microsoft.com/office/officeart/2005/8/layout/chevron2"/>
    <dgm:cxn modelId="{D4F6A9CC-8165-4597-8CC3-E955884B77A8}" type="presOf" srcId="{7471838A-9A1E-4A9A-836F-247B449DA1C8}" destId="{5739EBE8-8B80-4ADF-B926-BEC625591B5D}" srcOrd="0" destOrd="0" presId="urn:microsoft.com/office/officeart/2005/8/layout/chevron2"/>
    <dgm:cxn modelId="{2F859A31-8FE8-4E11-ACB5-6E1901376751}" type="presOf" srcId="{B9120316-488E-428C-9C02-256C01E7D46C}" destId="{75E4AF13-531B-42B7-A2E5-4C736CBA64A1}" srcOrd="0" destOrd="0" presId="urn:microsoft.com/office/officeart/2005/8/layout/chevron2"/>
    <dgm:cxn modelId="{C5904889-609A-4FC8-9D0A-F9083A55149F}" srcId="{1416DD7C-FF43-41C5-AFD8-2D5109864CA3}" destId="{6CA06E57-6824-49AF-BC22-B690DCDA9A09}" srcOrd="0" destOrd="0" parTransId="{12781F07-1DBE-4187-A5AB-C8387062800A}" sibTransId="{33808CA3-A67C-468F-AF2F-7E7995771E95}"/>
    <dgm:cxn modelId="{1011BE80-C6ED-481B-86B6-63752254B323}" srcId="{6CA06E57-6824-49AF-BC22-B690DCDA9A09}" destId="{7471838A-9A1E-4A9A-836F-247B449DA1C8}" srcOrd="0" destOrd="0" parTransId="{E36F4723-0E13-4F16-877E-F88FF1449344}" sibTransId="{6B1765B6-8D17-424B-BC31-AE4CD86DCDF6}"/>
    <dgm:cxn modelId="{C01B70EF-3003-4A18-99FF-D13FA63F40FE}" srcId="{B974F27B-0247-4DCA-B7CE-C656D9801578}" destId="{B9120316-488E-428C-9C02-256C01E7D46C}" srcOrd="0" destOrd="0" parTransId="{E278519D-DB93-4BBB-9F86-4C660E5FC912}" sibTransId="{CE73D2E9-44D7-4639-8006-80B877E6B94E}"/>
    <dgm:cxn modelId="{37D30FC0-9FF5-4FB1-828A-F8078E087258}" type="presOf" srcId="{B974F27B-0247-4DCA-B7CE-C656D9801578}" destId="{240EA509-2C1F-42FD-B34D-6102F8647DF5}" srcOrd="0" destOrd="0" presId="urn:microsoft.com/office/officeart/2005/8/layout/chevron2"/>
    <dgm:cxn modelId="{710B9439-3C61-460D-A974-0AE0A1BE58CB}" type="presParOf" srcId="{4D74A450-9156-4CF8-A93C-19B57D292AFC}" destId="{A4ED6CDD-5557-4008-9EB4-7C2CF50D4DC3}" srcOrd="0" destOrd="0" presId="urn:microsoft.com/office/officeart/2005/8/layout/chevron2"/>
    <dgm:cxn modelId="{8FC5AD12-9E6D-45DE-BD67-08BF0EC0335C}" type="presParOf" srcId="{A4ED6CDD-5557-4008-9EB4-7C2CF50D4DC3}" destId="{66858D2B-F39D-471D-ACCF-0E15C1A4650E}" srcOrd="0" destOrd="0" presId="urn:microsoft.com/office/officeart/2005/8/layout/chevron2"/>
    <dgm:cxn modelId="{513D3EC2-145A-4186-B0BC-1DE6296FD9F4}" type="presParOf" srcId="{A4ED6CDD-5557-4008-9EB4-7C2CF50D4DC3}" destId="{5739EBE8-8B80-4ADF-B926-BEC625591B5D}" srcOrd="1" destOrd="0" presId="urn:microsoft.com/office/officeart/2005/8/layout/chevron2"/>
    <dgm:cxn modelId="{0A67DC0A-CDEF-413E-9CC2-E4FD42FBBE87}" type="presParOf" srcId="{4D74A450-9156-4CF8-A93C-19B57D292AFC}" destId="{38154F5F-929A-4F60-AC99-191FFB0463A5}" srcOrd="1" destOrd="0" presId="urn:microsoft.com/office/officeart/2005/8/layout/chevron2"/>
    <dgm:cxn modelId="{CF22277E-C20E-43AF-B257-365B8CFF0CC0}" type="presParOf" srcId="{4D74A450-9156-4CF8-A93C-19B57D292AFC}" destId="{14BD90EE-8BE6-414C-A7A3-828742873779}" srcOrd="2" destOrd="0" presId="urn:microsoft.com/office/officeart/2005/8/layout/chevron2"/>
    <dgm:cxn modelId="{179DB483-3D4A-46A2-926E-C9625BE0F78E}" type="presParOf" srcId="{14BD90EE-8BE6-414C-A7A3-828742873779}" destId="{240EA509-2C1F-42FD-B34D-6102F8647DF5}" srcOrd="0" destOrd="0" presId="urn:microsoft.com/office/officeart/2005/8/layout/chevron2"/>
    <dgm:cxn modelId="{BF012F6A-8DC4-40A5-91CD-6DBF4FDD4608}" type="presParOf" srcId="{14BD90EE-8BE6-414C-A7A3-828742873779}" destId="{75E4AF13-531B-42B7-A2E5-4C736CBA64A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F88D9583-3A4D-4060-9A52-C95DA8390591}"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E6C02036-6C9C-4255-9077-295AAD877988}">
      <dgm:prSet/>
      <dgm:spPr/>
      <dgm:t>
        <a:bodyPr/>
        <a:lstStyle/>
        <a:p>
          <a:pPr rtl="0"/>
          <a:r>
            <a:rPr lang="en-US" dirty="0" smtClean="0"/>
            <a:t>Harm to an application and the resources it controls can happen due to one or more of the following reasons</a:t>
          </a:r>
          <a:r>
            <a:rPr lang="en-IN" dirty="0" smtClean="0"/>
            <a:t>:</a:t>
          </a:r>
          <a:endParaRPr lang="en-US" dirty="0"/>
        </a:p>
      </dgm:t>
    </dgm:pt>
    <dgm:pt modelId="{E6BC5B3B-FF2D-4948-A40E-18D8FECACDF9}" type="parTrans" cxnId="{60B82ADF-44AC-4FA0-98F1-2B2563660873}">
      <dgm:prSet/>
      <dgm:spPr/>
      <dgm:t>
        <a:bodyPr/>
        <a:lstStyle/>
        <a:p>
          <a:endParaRPr lang="en-US"/>
        </a:p>
      </dgm:t>
    </dgm:pt>
    <dgm:pt modelId="{0E96F083-DBB1-4D03-85BE-B9B338BB01E1}" type="sibTrans" cxnId="{60B82ADF-44AC-4FA0-98F1-2B2563660873}">
      <dgm:prSet/>
      <dgm:spPr/>
      <dgm:t>
        <a:bodyPr/>
        <a:lstStyle/>
        <a:p>
          <a:endParaRPr lang="en-US"/>
        </a:p>
      </dgm:t>
    </dgm:pt>
    <dgm:pt modelId="{0D396A5B-9DAF-450B-BD04-9DF63351BAC7}">
      <dgm:prSet/>
      <dgm:spPr/>
      <dgm:t>
        <a:bodyPr/>
        <a:lstStyle/>
        <a:p>
          <a:pPr rtl="0"/>
          <a:r>
            <a:rPr lang="en-IN" dirty="0" smtClean="0"/>
            <a:t>Failure to satisfy business requirement</a:t>
          </a:r>
          <a:endParaRPr lang="en-US" dirty="0"/>
        </a:p>
      </dgm:t>
    </dgm:pt>
    <dgm:pt modelId="{1AAE5A2F-1718-4DA8-AD8A-FD7F3D6D668B}" type="parTrans" cxnId="{A9DAE42B-0AEE-4628-9616-86F9E7870412}">
      <dgm:prSet/>
      <dgm:spPr/>
      <dgm:t>
        <a:bodyPr/>
        <a:lstStyle/>
        <a:p>
          <a:endParaRPr lang="en-US"/>
        </a:p>
      </dgm:t>
    </dgm:pt>
    <dgm:pt modelId="{1A030798-FCC3-47A5-B7BC-6E0E233F8DF5}" type="sibTrans" cxnId="{A9DAE42B-0AEE-4628-9616-86F9E7870412}">
      <dgm:prSet/>
      <dgm:spPr/>
      <dgm:t>
        <a:bodyPr/>
        <a:lstStyle/>
        <a:p>
          <a:endParaRPr lang="en-US"/>
        </a:p>
      </dgm:t>
    </dgm:pt>
    <dgm:pt modelId="{0F0915C4-2551-4AE9-8E08-8EB01DAC4685}">
      <dgm:prSet/>
      <dgm:spPr/>
      <dgm:t>
        <a:bodyPr/>
        <a:lstStyle/>
        <a:p>
          <a:pPr rtl="0"/>
          <a:r>
            <a:rPr lang="en-IN" dirty="0" smtClean="0"/>
            <a:t>Mistakes in defining requirement </a:t>
          </a:r>
          <a:endParaRPr lang="en-US" dirty="0"/>
        </a:p>
      </dgm:t>
    </dgm:pt>
    <dgm:pt modelId="{C41BAEDC-41F9-431E-922E-E198FB0B6371}" type="parTrans" cxnId="{44D2DBD0-02E3-42C7-82EF-90774EF6EAE3}">
      <dgm:prSet/>
      <dgm:spPr/>
      <dgm:t>
        <a:bodyPr/>
        <a:lstStyle/>
        <a:p>
          <a:endParaRPr lang="en-US"/>
        </a:p>
      </dgm:t>
    </dgm:pt>
    <dgm:pt modelId="{DFC25961-4347-4B0D-AE59-0A0486D39172}" type="sibTrans" cxnId="{44D2DBD0-02E3-42C7-82EF-90774EF6EAE3}">
      <dgm:prSet/>
      <dgm:spPr/>
      <dgm:t>
        <a:bodyPr/>
        <a:lstStyle/>
        <a:p>
          <a:endParaRPr lang="en-US"/>
        </a:p>
      </dgm:t>
    </dgm:pt>
    <dgm:pt modelId="{E6307E33-B763-4BAA-918C-462C4EFC38BB}">
      <dgm:prSet/>
      <dgm:spPr/>
      <dgm:t>
        <a:bodyPr/>
        <a:lstStyle/>
        <a:p>
          <a:pPr rtl="0"/>
          <a:r>
            <a:rPr lang="en-IN" dirty="0" smtClean="0"/>
            <a:t>Misuse of applications and its resources</a:t>
          </a:r>
          <a:endParaRPr lang="en-US" dirty="0"/>
        </a:p>
      </dgm:t>
    </dgm:pt>
    <dgm:pt modelId="{AA527262-AD7A-46CE-A09C-93892EEA5134}" type="parTrans" cxnId="{630CCB83-9D85-4FBA-8EC1-2A9051DF1E4C}">
      <dgm:prSet/>
      <dgm:spPr/>
      <dgm:t>
        <a:bodyPr/>
        <a:lstStyle/>
        <a:p>
          <a:endParaRPr lang="en-US"/>
        </a:p>
      </dgm:t>
    </dgm:pt>
    <dgm:pt modelId="{AA9E4AEB-B2BE-4434-A45E-BD37A514C0B7}" type="sibTrans" cxnId="{630CCB83-9D85-4FBA-8EC1-2A9051DF1E4C}">
      <dgm:prSet/>
      <dgm:spPr/>
      <dgm:t>
        <a:bodyPr/>
        <a:lstStyle/>
        <a:p>
          <a:endParaRPr lang="en-US"/>
        </a:p>
      </dgm:t>
    </dgm:pt>
    <dgm:pt modelId="{4AB8D1FC-2E1F-4086-9DCF-B2DC74E82625}">
      <dgm:prSet/>
      <dgm:spPr/>
      <dgm:t>
        <a:bodyPr/>
        <a:lstStyle/>
        <a:p>
          <a:pPr rtl="0"/>
          <a:r>
            <a:rPr lang="en-IN" dirty="0" smtClean="0"/>
            <a:t>A security program has to</a:t>
          </a:r>
          <a:endParaRPr lang="en-US" dirty="0"/>
        </a:p>
      </dgm:t>
    </dgm:pt>
    <dgm:pt modelId="{428BD658-0C6D-4440-93BD-33F03791510D}" type="parTrans" cxnId="{9087186D-C406-4802-B079-63A7B4108CE2}">
      <dgm:prSet/>
      <dgm:spPr/>
      <dgm:t>
        <a:bodyPr/>
        <a:lstStyle/>
        <a:p>
          <a:endParaRPr lang="en-US"/>
        </a:p>
      </dgm:t>
    </dgm:pt>
    <dgm:pt modelId="{1091C6D2-2572-4B75-8DB3-61D142078860}" type="sibTrans" cxnId="{9087186D-C406-4802-B079-63A7B4108CE2}">
      <dgm:prSet/>
      <dgm:spPr/>
      <dgm:t>
        <a:bodyPr/>
        <a:lstStyle/>
        <a:p>
          <a:endParaRPr lang="en-US"/>
        </a:p>
      </dgm:t>
    </dgm:pt>
    <dgm:pt modelId="{D72A263F-FF58-4B25-BEC9-602E0CAF1490}">
      <dgm:prSet/>
      <dgm:spPr/>
      <dgm:t>
        <a:bodyPr/>
        <a:lstStyle/>
        <a:p>
          <a:pPr rtl="0"/>
          <a:r>
            <a:rPr lang="en-US" dirty="0" smtClean="0"/>
            <a:t>Security evaluation needs to been done for the application</a:t>
          </a:r>
          <a:endParaRPr lang="en-US" dirty="0"/>
        </a:p>
      </dgm:t>
    </dgm:pt>
    <dgm:pt modelId="{5BAEC0F2-3832-4EE9-AED5-05B091C477AD}" type="parTrans" cxnId="{D74426CA-B941-4874-87EA-3D9E155A009D}">
      <dgm:prSet/>
      <dgm:spPr/>
      <dgm:t>
        <a:bodyPr/>
        <a:lstStyle/>
        <a:p>
          <a:endParaRPr lang="en-US"/>
        </a:p>
      </dgm:t>
    </dgm:pt>
    <dgm:pt modelId="{07366DF5-1D6A-4ACE-A4E6-DCFD973D4527}" type="sibTrans" cxnId="{D74426CA-B941-4874-87EA-3D9E155A009D}">
      <dgm:prSet/>
      <dgm:spPr/>
      <dgm:t>
        <a:bodyPr/>
        <a:lstStyle/>
        <a:p>
          <a:endParaRPr lang="en-US"/>
        </a:p>
      </dgm:t>
    </dgm:pt>
    <dgm:pt modelId="{F8016086-13C3-449F-9697-B663E2999F44}">
      <dgm:prSet/>
      <dgm:spPr/>
      <dgm:t>
        <a:bodyPr/>
        <a:lstStyle/>
        <a:p>
          <a:pPr rtl="0"/>
          <a:r>
            <a:rPr lang="en-US" dirty="0" smtClean="0"/>
            <a:t>Security requirements needs to be identified and finalized for application development, operation and maintenance processes</a:t>
          </a:r>
          <a:endParaRPr lang="en-US" dirty="0"/>
        </a:p>
      </dgm:t>
    </dgm:pt>
    <dgm:pt modelId="{C998EFBB-7B22-43C1-80D1-37BFE7E70193}" type="parTrans" cxnId="{498D8AE5-C2AA-497A-871F-A1BD7507BB0D}">
      <dgm:prSet/>
      <dgm:spPr/>
      <dgm:t>
        <a:bodyPr/>
        <a:lstStyle/>
        <a:p>
          <a:endParaRPr lang="en-US"/>
        </a:p>
      </dgm:t>
    </dgm:pt>
    <dgm:pt modelId="{E0C7E6AA-F1A1-420A-824C-B98D4D966938}" type="sibTrans" cxnId="{498D8AE5-C2AA-497A-871F-A1BD7507BB0D}">
      <dgm:prSet/>
      <dgm:spPr/>
      <dgm:t>
        <a:bodyPr/>
        <a:lstStyle/>
        <a:p>
          <a:endParaRPr lang="en-US"/>
        </a:p>
      </dgm:t>
    </dgm:pt>
    <dgm:pt modelId="{C2986E0B-DB90-4A10-9ECD-77F529D488F0}">
      <dgm:prSet/>
      <dgm:spPr/>
      <dgm:t>
        <a:bodyPr/>
        <a:lstStyle/>
        <a:p>
          <a:pPr rtl="0"/>
          <a:r>
            <a:rPr lang="en-US" dirty="0" smtClean="0"/>
            <a:t>Security evaluation needs to be performed every time the application is updated or modified</a:t>
          </a:r>
          <a:endParaRPr lang="en-US" dirty="0"/>
        </a:p>
      </dgm:t>
    </dgm:pt>
    <dgm:pt modelId="{E0AA62BE-9F54-43EE-819C-105CFEE9A5B5}" type="parTrans" cxnId="{71779521-D7B1-4B99-905B-33AF211A4304}">
      <dgm:prSet/>
      <dgm:spPr/>
      <dgm:t>
        <a:bodyPr/>
        <a:lstStyle/>
        <a:p>
          <a:endParaRPr lang="en-US"/>
        </a:p>
      </dgm:t>
    </dgm:pt>
    <dgm:pt modelId="{0A378962-2550-42CE-B829-D8CCBDBC31BF}" type="sibTrans" cxnId="{71779521-D7B1-4B99-905B-33AF211A4304}">
      <dgm:prSet/>
      <dgm:spPr/>
      <dgm:t>
        <a:bodyPr/>
        <a:lstStyle/>
        <a:p>
          <a:endParaRPr lang="en-US"/>
        </a:p>
      </dgm:t>
    </dgm:pt>
    <dgm:pt modelId="{CCD1C767-9281-4FF9-81DB-0FEBC6DCCCAE}">
      <dgm:prSet/>
      <dgm:spPr/>
      <dgm:t>
        <a:bodyPr/>
        <a:lstStyle/>
        <a:p>
          <a:pPr rtl="0"/>
          <a:r>
            <a:rPr lang="en-US" dirty="0" smtClean="0"/>
            <a:t>The application has adequate physical security</a:t>
          </a:r>
          <a:endParaRPr lang="en-US" dirty="0"/>
        </a:p>
      </dgm:t>
    </dgm:pt>
    <dgm:pt modelId="{FEC20098-4004-4F5D-A56F-2C2144C8D501}" type="parTrans" cxnId="{772F4E13-BF1D-4FC0-90E6-5C9B121A4439}">
      <dgm:prSet/>
      <dgm:spPr/>
      <dgm:t>
        <a:bodyPr/>
        <a:lstStyle/>
        <a:p>
          <a:endParaRPr lang="en-US"/>
        </a:p>
      </dgm:t>
    </dgm:pt>
    <dgm:pt modelId="{345582E1-C18E-4E37-90BD-0A9DD4A6EC91}" type="sibTrans" cxnId="{772F4E13-BF1D-4FC0-90E6-5C9B121A4439}">
      <dgm:prSet/>
      <dgm:spPr/>
      <dgm:t>
        <a:bodyPr/>
        <a:lstStyle/>
        <a:p>
          <a:endParaRPr lang="en-US"/>
        </a:p>
      </dgm:t>
    </dgm:pt>
    <dgm:pt modelId="{EDD263DF-50F2-40C1-B1CB-235703A253AB}" type="pres">
      <dgm:prSet presAssocID="{F88D9583-3A4D-4060-9A52-C95DA8390591}" presName="linear" presStyleCnt="0">
        <dgm:presLayoutVars>
          <dgm:animLvl val="lvl"/>
          <dgm:resizeHandles val="exact"/>
        </dgm:presLayoutVars>
      </dgm:prSet>
      <dgm:spPr/>
      <dgm:t>
        <a:bodyPr/>
        <a:lstStyle/>
        <a:p>
          <a:endParaRPr lang="en-US"/>
        </a:p>
      </dgm:t>
    </dgm:pt>
    <dgm:pt modelId="{21481FBD-89F2-49A8-A306-5D7FC9493095}" type="pres">
      <dgm:prSet presAssocID="{E6C02036-6C9C-4255-9077-295AAD877988}" presName="parentText" presStyleLbl="node1" presStyleIdx="0" presStyleCnt="2">
        <dgm:presLayoutVars>
          <dgm:chMax val="0"/>
          <dgm:bulletEnabled val="1"/>
        </dgm:presLayoutVars>
      </dgm:prSet>
      <dgm:spPr/>
      <dgm:t>
        <a:bodyPr/>
        <a:lstStyle/>
        <a:p>
          <a:endParaRPr lang="en-US"/>
        </a:p>
      </dgm:t>
    </dgm:pt>
    <dgm:pt modelId="{AEBEBA37-84D5-4532-80C5-A3F5FFD1A11D}" type="pres">
      <dgm:prSet presAssocID="{E6C02036-6C9C-4255-9077-295AAD877988}" presName="childText" presStyleLbl="revTx" presStyleIdx="0" presStyleCnt="2">
        <dgm:presLayoutVars>
          <dgm:bulletEnabled val="1"/>
        </dgm:presLayoutVars>
      </dgm:prSet>
      <dgm:spPr/>
      <dgm:t>
        <a:bodyPr/>
        <a:lstStyle/>
        <a:p>
          <a:endParaRPr lang="en-US"/>
        </a:p>
      </dgm:t>
    </dgm:pt>
    <dgm:pt modelId="{8BC0D42D-B5B7-45BA-9B25-AB42B2323772}" type="pres">
      <dgm:prSet presAssocID="{4AB8D1FC-2E1F-4086-9DCF-B2DC74E82625}" presName="parentText" presStyleLbl="node1" presStyleIdx="1" presStyleCnt="2">
        <dgm:presLayoutVars>
          <dgm:chMax val="0"/>
          <dgm:bulletEnabled val="1"/>
        </dgm:presLayoutVars>
      </dgm:prSet>
      <dgm:spPr/>
      <dgm:t>
        <a:bodyPr/>
        <a:lstStyle/>
        <a:p>
          <a:endParaRPr lang="en-US"/>
        </a:p>
      </dgm:t>
    </dgm:pt>
    <dgm:pt modelId="{ACB6495F-1A76-41B7-B741-1DE2E51A9063}" type="pres">
      <dgm:prSet presAssocID="{4AB8D1FC-2E1F-4086-9DCF-B2DC74E82625}" presName="childText" presStyleLbl="revTx" presStyleIdx="1" presStyleCnt="2">
        <dgm:presLayoutVars>
          <dgm:bulletEnabled val="1"/>
        </dgm:presLayoutVars>
      </dgm:prSet>
      <dgm:spPr/>
      <dgm:t>
        <a:bodyPr/>
        <a:lstStyle/>
        <a:p>
          <a:endParaRPr lang="en-US"/>
        </a:p>
      </dgm:t>
    </dgm:pt>
  </dgm:ptLst>
  <dgm:cxnLst>
    <dgm:cxn modelId="{772F4E13-BF1D-4FC0-90E6-5C9B121A4439}" srcId="{4AB8D1FC-2E1F-4086-9DCF-B2DC74E82625}" destId="{CCD1C767-9281-4FF9-81DB-0FEBC6DCCCAE}" srcOrd="3" destOrd="0" parTransId="{FEC20098-4004-4F5D-A56F-2C2144C8D501}" sibTransId="{345582E1-C18E-4E37-90BD-0A9DD4A6EC91}"/>
    <dgm:cxn modelId="{A68F8801-B86A-4892-A245-5DDF36D5B5A5}" type="presOf" srcId="{E6C02036-6C9C-4255-9077-295AAD877988}" destId="{21481FBD-89F2-49A8-A306-5D7FC9493095}" srcOrd="0" destOrd="0" presId="urn:microsoft.com/office/officeart/2005/8/layout/vList2"/>
    <dgm:cxn modelId="{9087186D-C406-4802-B079-63A7B4108CE2}" srcId="{F88D9583-3A4D-4060-9A52-C95DA8390591}" destId="{4AB8D1FC-2E1F-4086-9DCF-B2DC74E82625}" srcOrd="1" destOrd="0" parTransId="{428BD658-0C6D-4440-93BD-33F03791510D}" sibTransId="{1091C6D2-2572-4B75-8DB3-61D142078860}"/>
    <dgm:cxn modelId="{A9DAE42B-0AEE-4628-9616-86F9E7870412}" srcId="{E6C02036-6C9C-4255-9077-295AAD877988}" destId="{0D396A5B-9DAF-450B-BD04-9DF63351BAC7}" srcOrd="0" destOrd="0" parTransId="{1AAE5A2F-1718-4DA8-AD8A-FD7F3D6D668B}" sibTransId="{1A030798-FCC3-47A5-B7BC-6E0E233F8DF5}"/>
    <dgm:cxn modelId="{04D28547-463A-4E19-9D50-8F855951BF8C}" type="presOf" srcId="{F8016086-13C3-449F-9697-B663E2999F44}" destId="{ACB6495F-1A76-41B7-B741-1DE2E51A9063}" srcOrd="0" destOrd="1" presId="urn:microsoft.com/office/officeart/2005/8/layout/vList2"/>
    <dgm:cxn modelId="{D74426CA-B941-4874-87EA-3D9E155A009D}" srcId="{4AB8D1FC-2E1F-4086-9DCF-B2DC74E82625}" destId="{D72A263F-FF58-4B25-BEC9-602E0CAF1490}" srcOrd="0" destOrd="0" parTransId="{5BAEC0F2-3832-4EE9-AED5-05B091C477AD}" sibTransId="{07366DF5-1D6A-4ACE-A4E6-DCFD973D4527}"/>
    <dgm:cxn modelId="{630CCB83-9D85-4FBA-8EC1-2A9051DF1E4C}" srcId="{E6C02036-6C9C-4255-9077-295AAD877988}" destId="{E6307E33-B763-4BAA-918C-462C4EFC38BB}" srcOrd="2" destOrd="0" parTransId="{AA527262-AD7A-46CE-A09C-93892EEA5134}" sibTransId="{AA9E4AEB-B2BE-4434-A45E-BD37A514C0B7}"/>
    <dgm:cxn modelId="{498D8AE5-C2AA-497A-871F-A1BD7507BB0D}" srcId="{4AB8D1FC-2E1F-4086-9DCF-B2DC74E82625}" destId="{F8016086-13C3-449F-9697-B663E2999F44}" srcOrd="1" destOrd="0" parTransId="{C998EFBB-7B22-43C1-80D1-37BFE7E70193}" sibTransId="{E0C7E6AA-F1A1-420A-824C-B98D4D966938}"/>
    <dgm:cxn modelId="{C25AE1C7-7B07-460F-AC94-5415E0FE4053}" type="presOf" srcId="{D72A263F-FF58-4B25-BEC9-602E0CAF1490}" destId="{ACB6495F-1A76-41B7-B741-1DE2E51A9063}" srcOrd="0" destOrd="0" presId="urn:microsoft.com/office/officeart/2005/8/layout/vList2"/>
    <dgm:cxn modelId="{7E1D6A86-38AC-4F0E-8153-63AA65842C89}" type="presOf" srcId="{0D396A5B-9DAF-450B-BD04-9DF63351BAC7}" destId="{AEBEBA37-84D5-4532-80C5-A3F5FFD1A11D}" srcOrd="0" destOrd="0" presId="urn:microsoft.com/office/officeart/2005/8/layout/vList2"/>
    <dgm:cxn modelId="{60B82ADF-44AC-4FA0-98F1-2B2563660873}" srcId="{F88D9583-3A4D-4060-9A52-C95DA8390591}" destId="{E6C02036-6C9C-4255-9077-295AAD877988}" srcOrd="0" destOrd="0" parTransId="{E6BC5B3B-FF2D-4948-A40E-18D8FECACDF9}" sibTransId="{0E96F083-DBB1-4D03-85BE-B9B338BB01E1}"/>
    <dgm:cxn modelId="{799B0DB5-9373-4AEB-82BC-DC30C6B01CCE}" type="presOf" srcId="{CCD1C767-9281-4FF9-81DB-0FEBC6DCCCAE}" destId="{ACB6495F-1A76-41B7-B741-1DE2E51A9063}" srcOrd="0" destOrd="3" presId="urn:microsoft.com/office/officeart/2005/8/layout/vList2"/>
    <dgm:cxn modelId="{C5462919-8920-4DB5-865B-365155E665E1}" type="presOf" srcId="{E6307E33-B763-4BAA-918C-462C4EFC38BB}" destId="{AEBEBA37-84D5-4532-80C5-A3F5FFD1A11D}" srcOrd="0" destOrd="2" presId="urn:microsoft.com/office/officeart/2005/8/layout/vList2"/>
    <dgm:cxn modelId="{44D2DBD0-02E3-42C7-82EF-90774EF6EAE3}" srcId="{E6C02036-6C9C-4255-9077-295AAD877988}" destId="{0F0915C4-2551-4AE9-8E08-8EB01DAC4685}" srcOrd="1" destOrd="0" parTransId="{C41BAEDC-41F9-431E-922E-E198FB0B6371}" sibTransId="{DFC25961-4347-4B0D-AE59-0A0486D39172}"/>
    <dgm:cxn modelId="{879F90C4-ACC5-4324-B882-E7553E5CDC12}" type="presOf" srcId="{0F0915C4-2551-4AE9-8E08-8EB01DAC4685}" destId="{AEBEBA37-84D5-4532-80C5-A3F5FFD1A11D}" srcOrd="0" destOrd="1" presId="urn:microsoft.com/office/officeart/2005/8/layout/vList2"/>
    <dgm:cxn modelId="{62847BE9-A00E-4A15-AD59-0323E36848AA}" type="presOf" srcId="{F88D9583-3A4D-4060-9A52-C95DA8390591}" destId="{EDD263DF-50F2-40C1-B1CB-235703A253AB}" srcOrd="0" destOrd="0" presId="urn:microsoft.com/office/officeart/2005/8/layout/vList2"/>
    <dgm:cxn modelId="{85BC209A-B0A5-497A-BC40-A2895B49C59C}" type="presOf" srcId="{4AB8D1FC-2E1F-4086-9DCF-B2DC74E82625}" destId="{8BC0D42D-B5B7-45BA-9B25-AB42B2323772}" srcOrd="0" destOrd="0" presId="urn:microsoft.com/office/officeart/2005/8/layout/vList2"/>
    <dgm:cxn modelId="{71779521-D7B1-4B99-905B-33AF211A4304}" srcId="{4AB8D1FC-2E1F-4086-9DCF-B2DC74E82625}" destId="{C2986E0B-DB90-4A10-9ECD-77F529D488F0}" srcOrd="2" destOrd="0" parTransId="{E0AA62BE-9F54-43EE-819C-105CFEE9A5B5}" sibTransId="{0A378962-2550-42CE-B829-D8CCBDBC31BF}"/>
    <dgm:cxn modelId="{A04E27E1-FBC3-4EC8-8633-A9AF4A77978A}" type="presOf" srcId="{C2986E0B-DB90-4A10-9ECD-77F529D488F0}" destId="{ACB6495F-1A76-41B7-B741-1DE2E51A9063}" srcOrd="0" destOrd="2" presId="urn:microsoft.com/office/officeart/2005/8/layout/vList2"/>
    <dgm:cxn modelId="{9827FD1B-A039-4611-9FA2-C7B43720EB1F}" type="presParOf" srcId="{EDD263DF-50F2-40C1-B1CB-235703A253AB}" destId="{21481FBD-89F2-49A8-A306-5D7FC9493095}" srcOrd="0" destOrd="0" presId="urn:microsoft.com/office/officeart/2005/8/layout/vList2"/>
    <dgm:cxn modelId="{E11BBA1B-AF43-4F25-9659-3F26A3B28BAF}" type="presParOf" srcId="{EDD263DF-50F2-40C1-B1CB-235703A253AB}" destId="{AEBEBA37-84D5-4532-80C5-A3F5FFD1A11D}" srcOrd="1" destOrd="0" presId="urn:microsoft.com/office/officeart/2005/8/layout/vList2"/>
    <dgm:cxn modelId="{05384608-83A9-46BF-A369-3D12BC196606}" type="presParOf" srcId="{EDD263DF-50F2-40C1-B1CB-235703A253AB}" destId="{8BC0D42D-B5B7-45BA-9B25-AB42B2323772}" srcOrd="2" destOrd="0" presId="urn:microsoft.com/office/officeart/2005/8/layout/vList2"/>
    <dgm:cxn modelId="{9F4EE59E-185D-453C-8AD1-E48050ECFAAD}" type="presParOf" srcId="{EDD263DF-50F2-40C1-B1CB-235703A253AB}" destId="{ACB6495F-1A76-41B7-B741-1DE2E51A9063}"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5920F0CE-AB9C-46F2-9C66-425EF235C412}"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n-IN"/>
        </a:p>
      </dgm:t>
    </dgm:pt>
    <dgm:pt modelId="{9BCD34CB-9C32-454F-84EE-83849323B829}">
      <dgm:prSet custT="1"/>
      <dgm:spPr/>
      <dgm:t>
        <a:bodyPr/>
        <a:lstStyle/>
        <a:p>
          <a:r>
            <a:rPr lang="en-US" sz="1600" dirty="0" smtClean="0"/>
            <a:t>Is a comprehensive security service for J2EE-based enterprise applications.</a:t>
          </a:r>
          <a:endParaRPr lang="en-GB" sz="1600" b="1" dirty="0">
            <a:latin typeface="Arial" panose="020B0604020202020204" pitchFamily="34" charset="0"/>
            <a:cs typeface="Arial" panose="020B0604020202020204" pitchFamily="34" charset="0"/>
          </a:endParaRPr>
        </a:p>
      </dgm:t>
    </dgm:pt>
    <dgm:pt modelId="{4BBD605A-F73F-44D6-BD46-EC32DD4746D9}" type="parTrans" cxnId="{1D856937-9ABB-4461-9BFE-77C432C3593D}">
      <dgm:prSet/>
      <dgm:spPr/>
      <dgm:t>
        <a:bodyPr/>
        <a:lstStyle/>
        <a:p>
          <a:endParaRPr lang="en-GB"/>
        </a:p>
      </dgm:t>
    </dgm:pt>
    <dgm:pt modelId="{75E0F6FE-37F9-49AB-92E0-1524380E9441}" type="sibTrans" cxnId="{1D856937-9ABB-4461-9BFE-77C432C3593D}">
      <dgm:prSet/>
      <dgm:spPr/>
      <dgm:t>
        <a:bodyPr/>
        <a:lstStyle/>
        <a:p>
          <a:endParaRPr lang="en-GB"/>
        </a:p>
      </dgm:t>
    </dgm:pt>
    <dgm:pt modelId="{BA758331-3218-4909-94F8-D4FD14249D88}">
      <dgm:prSet custT="1"/>
      <dgm:spPr/>
      <dgm:t>
        <a:bodyPr/>
        <a:lstStyle/>
        <a:p>
          <a:r>
            <a:rPr lang="en-US" sz="1600" dirty="0" smtClean="0"/>
            <a:t>Supports protection of typical enterprise application scenarios</a:t>
          </a:r>
          <a:endParaRPr lang="en-GB" sz="1600" dirty="0">
            <a:latin typeface="Arial" panose="020B0604020202020204" pitchFamily="34" charset="0"/>
            <a:cs typeface="Arial" panose="020B0604020202020204" pitchFamily="34" charset="0"/>
          </a:endParaRPr>
        </a:p>
      </dgm:t>
    </dgm:pt>
    <dgm:pt modelId="{2F1630D7-5142-4633-A5F1-BF5A5460A753}" type="parTrans" cxnId="{36C66988-CAFE-43E3-9C7A-6FEC8D1529CD}">
      <dgm:prSet/>
      <dgm:spPr/>
      <dgm:t>
        <a:bodyPr/>
        <a:lstStyle/>
        <a:p>
          <a:endParaRPr lang="en-GB"/>
        </a:p>
      </dgm:t>
    </dgm:pt>
    <dgm:pt modelId="{1D43DB69-FB9F-46B4-A27A-FD2271918164}" type="sibTrans" cxnId="{36C66988-CAFE-43E3-9C7A-6FEC8D1529CD}">
      <dgm:prSet/>
      <dgm:spPr/>
      <dgm:t>
        <a:bodyPr/>
        <a:lstStyle/>
        <a:p>
          <a:endParaRPr lang="en-GB"/>
        </a:p>
      </dgm:t>
    </dgm:pt>
    <dgm:pt modelId="{15891C22-0DC6-4C9B-86F4-5DACA6FB38F6}">
      <dgm:prSet custT="1"/>
      <dgm:spPr/>
      <dgm:t>
        <a:bodyPr/>
        <a:lstStyle/>
        <a:p>
          <a:r>
            <a:rPr lang="en-US" sz="1600" dirty="0" smtClean="0"/>
            <a:t>Allows developers to easily port the application to the new environment </a:t>
          </a:r>
          <a:endParaRPr lang="en-GB" sz="1600" dirty="0">
            <a:latin typeface="Arial" panose="020B0604020202020204" pitchFamily="34" charset="0"/>
            <a:cs typeface="Arial" panose="020B0604020202020204" pitchFamily="34" charset="0"/>
          </a:endParaRPr>
        </a:p>
      </dgm:t>
    </dgm:pt>
    <dgm:pt modelId="{3023FBB7-644C-45B5-B831-66FF946B6F4E}" type="parTrans" cxnId="{0C82C2FB-9B91-4610-9B0A-754DE8E092CF}">
      <dgm:prSet/>
      <dgm:spPr/>
      <dgm:t>
        <a:bodyPr/>
        <a:lstStyle/>
        <a:p>
          <a:endParaRPr lang="en-GB"/>
        </a:p>
      </dgm:t>
    </dgm:pt>
    <dgm:pt modelId="{9D41EA0C-DAD3-4A9E-BFA3-EC910B0C2948}" type="sibTrans" cxnId="{0C82C2FB-9B91-4610-9B0A-754DE8E092CF}">
      <dgm:prSet/>
      <dgm:spPr/>
      <dgm:t>
        <a:bodyPr/>
        <a:lstStyle/>
        <a:p>
          <a:endParaRPr lang="en-GB"/>
        </a:p>
      </dgm:t>
    </dgm:pt>
    <dgm:pt modelId="{38CE2A74-5649-4845-8062-60980C8F3BBA}">
      <dgm:prSet custT="1"/>
      <dgm:spPr/>
      <dgm:t>
        <a:bodyPr/>
        <a:lstStyle/>
        <a:p>
          <a:r>
            <a:rPr lang="en-US" sz="1600" dirty="0" smtClean="0"/>
            <a:t>No configuration hassles</a:t>
          </a:r>
          <a:endParaRPr lang="en-GB" sz="1600" dirty="0">
            <a:latin typeface="Arial" panose="020B0604020202020204" pitchFamily="34" charset="0"/>
            <a:cs typeface="Arial" panose="020B0604020202020204" pitchFamily="34" charset="0"/>
          </a:endParaRPr>
        </a:p>
      </dgm:t>
    </dgm:pt>
    <dgm:pt modelId="{E0A901E0-0F65-4ACA-B8CA-9A9D3049D421}" type="parTrans" cxnId="{C9388A0D-7D4A-4C2C-A2F1-9C5B1A1F9AE0}">
      <dgm:prSet/>
      <dgm:spPr/>
      <dgm:t>
        <a:bodyPr/>
        <a:lstStyle/>
        <a:p>
          <a:endParaRPr lang="en-GB"/>
        </a:p>
      </dgm:t>
    </dgm:pt>
    <dgm:pt modelId="{01DF96D2-4608-42D8-9228-8660CA299ED5}" type="sibTrans" cxnId="{C9388A0D-7D4A-4C2C-A2F1-9C5B1A1F9AE0}">
      <dgm:prSet/>
      <dgm:spPr/>
      <dgm:t>
        <a:bodyPr/>
        <a:lstStyle/>
        <a:p>
          <a:endParaRPr lang="en-GB"/>
        </a:p>
      </dgm:t>
    </dgm:pt>
    <dgm:pt modelId="{DF1F4C6A-217D-45FB-9D71-9F259A785647}">
      <dgm:prSet custT="1"/>
      <dgm:spPr/>
      <dgm:t>
        <a:bodyPr/>
        <a:lstStyle/>
        <a:p>
          <a:r>
            <a:rPr lang="en-US" sz="1600" dirty="0" smtClean="0"/>
            <a:t>Is particularly good at supporting applications developed using the Spring Framework.</a:t>
          </a:r>
          <a:endParaRPr lang="en-GB" sz="1600" b="1" dirty="0">
            <a:latin typeface="Arial" panose="020B0604020202020204" pitchFamily="34" charset="0"/>
            <a:cs typeface="Arial" panose="020B0604020202020204" pitchFamily="34" charset="0"/>
          </a:endParaRPr>
        </a:p>
      </dgm:t>
    </dgm:pt>
    <dgm:pt modelId="{E72DCF9E-08F8-4F1F-90B8-BF876D9307E2}" type="parTrans" cxnId="{72189B25-2A9F-4FC5-A56F-6B792F9B33A6}">
      <dgm:prSet/>
      <dgm:spPr/>
      <dgm:t>
        <a:bodyPr/>
        <a:lstStyle/>
        <a:p>
          <a:endParaRPr lang="en-US"/>
        </a:p>
      </dgm:t>
    </dgm:pt>
    <dgm:pt modelId="{55639226-8926-470D-9A46-62E00E5F06D6}" type="sibTrans" cxnId="{72189B25-2A9F-4FC5-A56F-6B792F9B33A6}">
      <dgm:prSet/>
      <dgm:spPr/>
      <dgm:t>
        <a:bodyPr/>
        <a:lstStyle/>
        <a:p>
          <a:endParaRPr lang="en-US"/>
        </a:p>
      </dgm:t>
    </dgm:pt>
    <dgm:pt modelId="{94C3060C-4B2E-4CAF-8A63-3202AEE0BFCC}">
      <dgm:prSet custT="1"/>
      <dgm:spPr/>
      <dgm:t>
        <a:bodyPr/>
        <a:lstStyle/>
        <a:p>
          <a:r>
            <a:rPr lang="en-US" sz="1600" dirty="0" smtClean="0"/>
            <a:t>Supports implementation of any customizable  security features</a:t>
          </a:r>
          <a:endParaRPr lang="en-GB" sz="1600" dirty="0">
            <a:latin typeface="Arial" panose="020B0604020202020204" pitchFamily="34" charset="0"/>
            <a:cs typeface="Arial" panose="020B0604020202020204" pitchFamily="34" charset="0"/>
          </a:endParaRPr>
        </a:p>
      </dgm:t>
    </dgm:pt>
    <dgm:pt modelId="{99190219-1086-42D6-BA89-1844C3E90A11}" type="parTrans" cxnId="{85F9F612-9C30-489F-8B31-8ABE3CEDDDB6}">
      <dgm:prSet/>
      <dgm:spPr/>
      <dgm:t>
        <a:bodyPr/>
        <a:lstStyle/>
        <a:p>
          <a:endParaRPr lang="en-US"/>
        </a:p>
      </dgm:t>
    </dgm:pt>
    <dgm:pt modelId="{6F1DE541-0F9E-4AD1-B715-A529412E2BEB}" type="sibTrans" cxnId="{85F9F612-9C30-489F-8B31-8ABE3CEDDDB6}">
      <dgm:prSet/>
      <dgm:spPr/>
      <dgm:t>
        <a:bodyPr/>
        <a:lstStyle/>
        <a:p>
          <a:endParaRPr lang="en-US"/>
        </a:p>
      </dgm:t>
    </dgm:pt>
    <dgm:pt modelId="{927FE00D-F625-4449-85CF-C0014A7619A8}" type="pres">
      <dgm:prSet presAssocID="{5920F0CE-AB9C-46F2-9C66-425EF235C412}" presName="linear" presStyleCnt="0">
        <dgm:presLayoutVars>
          <dgm:dir/>
          <dgm:animLvl val="lvl"/>
          <dgm:resizeHandles val="exact"/>
        </dgm:presLayoutVars>
      </dgm:prSet>
      <dgm:spPr/>
      <dgm:t>
        <a:bodyPr/>
        <a:lstStyle/>
        <a:p>
          <a:endParaRPr lang="en-IN"/>
        </a:p>
      </dgm:t>
    </dgm:pt>
    <dgm:pt modelId="{50EB3743-0D0A-4E44-A93C-4C2BC9D2BFF8}" type="pres">
      <dgm:prSet presAssocID="{9BCD34CB-9C32-454F-84EE-83849323B829}" presName="parentLin" presStyleCnt="0"/>
      <dgm:spPr/>
    </dgm:pt>
    <dgm:pt modelId="{5272E99C-DD1B-411A-BF6B-6A6AC1890BD0}" type="pres">
      <dgm:prSet presAssocID="{9BCD34CB-9C32-454F-84EE-83849323B829}" presName="parentLeftMargin" presStyleLbl="node1" presStyleIdx="0" presStyleCnt="3"/>
      <dgm:spPr/>
      <dgm:t>
        <a:bodyPr/>
        <a:lstStyle/>
        <a:p>
          <a:endParaRPr lang="en-GB"/>
        </a:p>
      </dgm:t>
    </dgm:pt>
    <dgm:pt modelId="{5FEFE95E-DC32-42F8-BA8B-8361842FF552}" type="pres">
      <dgm:prSet presAssocID="{9BCD34CB-9C32-454F-84EE-83849323B829}" presName="parentText" presStyleLbl="node1" presStyleIdx="0" presStyleCnt="3">
        <dgm:presLayoutVars>
          <dgm:chMax val="0"/>
          <dgm:bulletEnabled val="1"/>
        </dgm:presLayoutVars>
      </dgm:prSet>
      <dgm:spPr/>
      <dgm:t>
        <a:bodyPr/>
        <a:lstStyle/>
        <a:p>
          <a:endParaRPr lang="en-GB"/>
        </a:p>
      </dgm:t>
    </dgm:pt>
    <dgm:pt modelId="{435289E9-7B68-4C9B-A201-47BD073BC293}" type="pres">
      <dgm:prSet presAssocID="{9BCD34CB-9C32-454F-84EE-83849323B829}" presName="negativeSpace" presStyleCnt="0"/>
      <dgm:spPr/>
    </dgm:pt>
    <dgm:pt modelId="{C85433D9-2311-4A9C-A95A-66B1C50C8A20}" type="pres">
      <dgm:prSet presAssocID="{9BCD34CB-9C32-454F-84EE-83849323B829}" presName="childText" presStyleLbl="conFgAcc1" presStyleIdx="0" presStyleCnt="3">
        <dgm:presLayoutVars>
          <dgm:bulletEnabled val="1"/>
        </dgm:presLayoutVars>
      </dgm:prSet>
      <dgm:spPr/>
      <dgm:t>
        <a:bodyPr/>
        <a:lstStyle/>
        <a:p>
          <a:endParaRPr lang="en-GB"/>
        </a:p>
      </dgm:t>
    </dgm:pt>
    <dgm:pt modelId="{F963A507-4492-4710-9F0D-B0E24AC50591}" type="pres">
      <dgm:prSet presAssocID="{75E0F6FE-37F9-49AB-92E0-1524380E9441}" presName="spaceBetweenRectangles" presStyleCnt="0"/>
      <dgm:spPr/>
    </dgm:pt>
    <dgm:pt modelId="{C1DDDA51-DFD0-4EB9-896C-6684305D51B6}" type="pres">
      <dgm:prSet presAssocID="{BA758331-3218-4909-94F8-D4FD14249D88}" presName="parentLin" presStyleCnt="0"/>
      <dgm:spPr/>
    </dgm:pt>
    <dgm:pt modelId="{1C37E7E7-E076-475A-A3D5-937D8F6D1670}" type="pres">
      <dgm:prSet presAssocID="{BA758331-3218-4909-94F8-D4FD14249D88}" presName="parentLeftMargin" presStyleLbl="node1" presStyleIdx="0" presStyleCnt="3"/>
      <dgm:spPr/>
      <dgm:t>
        <a:bodyPr/>
        <a:lstStyle/>
        <a:p>
          <a:endParaRPr lang="en-GB"/>
        </a:p>
      </dgm:t>
    </dgm:pt>
    <dgm:pt modelId="{C8EF7062-95BD-46D7-BE4E-CCB3C904D61E}" type="pres">
      <dgm:prSet presAssocID="{BA758331-3218-4909-94F8-D4FD14249D88}" presName="parentText" presStyleLbl="node1" presStyleIdx="1" presStyleCnt="3">
        <dgm:presLayoutVars>
          <dgm:chMax val="0"/>
          <dgm:bulletEnabled val="1"/>
        </dgm:presLayoutVars>
      </dgm:prSet>
      <dgm:spPr/>
      <dgm:t>
        <a:bodyPr/>
        <a:lstStyle/>
        <a:p>
          <a:endParaRPr lang="en-GB"/>
        </a:p>
      </dgm:t>
    </dgm:pt>
    <dgm:pt modelId="{6BB5194B-DADD-4B47-A583-981E57580DA9}" type="pres">
      <dgm:prSet presAssocID="{BA758331-3218-4909-94F8-D4FD14249D88}" presName="negativeSpace" presStyleCnt="0"/>
      <dgm:spPr/>
    </dgm:pt>
    <dgm:pt modelId="{C0982379-23CA-49A0-8003-180DD0C7D270}" type="pres">
      <dgm:prSet presAssocID="{BA758331-3218-4909-94F8-D4FD14249D88}" presName="childText" presStyleLbl="conFgAcc1" presStyleIdx="1" presStyleCnt="3">
        <dgm:presLayoutVars>
          <dgm:bulletEnabled val="1"/>
        </dgm:presLayoutVars>
      </dgm:prSet>
      <dgm:spPr/>
      <dgm:t>
        <a:bodyPr/>
        <a:lstStyle/>
        <a:p>
          <a:endParaRPr lang="en-GB"/>
        </a:p>
      </dgm:t>
    </dgm:pt>
    <dgm:pt modelId="{45884127-B1D3-4140-93E4-7A0678B2313D}" type="pres">
      <dgm:prSet presAssocID="{1D43DB69-FB9F-46B4-A27A-FD2271918164}" presName="spaceBetweenRectangles" presStyleCnt="0"/>
      <dgm:spPr/>
    </dgm:pt>
    <dgm:pt modelId="{072A2BD5-A439-410E-B7A0-5405683A8E44}" type="pres">
      <dgm:prSet presAssocID="{15891C22-0DC6-4C9B-86F4-5DACA6FB38F6}" presName="parentLin" presStyleCnt="0"/>
      <dgm:spPr/>
    </dgm:pt>
    <dgm:pt modelId="{D7B16479-1DFD-48D3-86D9-9488B2AB0D6F}" type="pres">
      <dgm:prSet presAssocID="{15891C22-0DC6-4C9B-86F4-5DACA6FB38F6}" presName="parentLeftMargin" presStyleLbl="node1" presStyleIdx="1" presStyleCnt="3"/>
      <dgm:spPr/>
      <dgm:t>
        <a:bodyPr/>
        <a:lstStyle/>
        <a:p>
          <a:endParaRPr lang="en-GB"/>
        </a:p>
      </dgm:t>
    </dgm:pt>
    <dgm:pt modelId="{F8E5AA75-AAEF-49F1-B9F2-5A4A320318F5}" type="pres">
      <dgm:prSet presAssocID="{15891C22-0DC6-4C9B-86F4-5DACA6FB38F6}" presName="parentText" presStyleLbl="node1" presStyleIdx="2" presStyleCnt="3">
        <dgm:presLayoutVars>
          <dgm:chMax val="0"/>
          <dgm:bulletEnabled val="1"/>
        </dgm:presLayoutVars>
      </dgm:prSet>
      <dgm:spPr/>
      <dgm:t>
        <a:bodyPr/>
        <a:lstStyle/>
        <a:p>
          <a:endParaRPr lang="en-GB"/>
        </a:p>
      </dgm:t>
    </dgm:pt>
    <dgm:pt modelId="{26B4F7B0-53D3-4827-9004-BC48505521C3}" type="pres">
      <dgm:prSet presAssocID="{15891C22-0DC6-4C9B-86F4-5DACA6FB38F6}" presName="negativeSpace" presStyleCnt="0"/>
      <dgm:spPr/>
    </dgm:pt>
    <dgm:pt modelId="{538BFB8B-6D6A-4D90-8133-976E38292937}" type="pres">
      <dgm:prSet presAssocID="{15891C22-0DC6-4C9B-86F4-5DACA6FB38F6}" presName="childText" presStyleLbl="conFgAcc1" presStyleIdx="2" presStyleCnt="3">
        <dgm:presLayoutVars>
          <dgm:bulletEnabled val="1"/>
        </dgm:presLayoutVars>
      </dgm:prSet>
      <dgm:spPr/>
      <dgm:t>
        <a:bodyPr/>
        <a:lstStyle/>
        <a:p>
          <a:endParaRPr lang="en-GB"/>
        </a:p>
      </dgm:t>
    </dgm:pt>
  </dgm:ptLst>
  <dgm:cxnLst>
    <dgm:cxn modelId="{E0663878-C8F1-437A-A036-E5A1C9324F9C}" type="presOf" srcId="{BA758331-3218-4909-94F8-D4FD14249D88}" destId="{1C37E7E7-E076-475A-A3D5-937D8F6D1670}" srcOrd="0" destOrd="0" presId="urn:microsoft.com/office/officeart/2005/8/layout/list1"/>
    <dgm:cxn modelId="{8F5D64A5-B66F-4955-9B0A-FCD82F591493}" type="presOf" srcId="{5920F0CE-AB9C-46F2-9C66-425EF235C412}" destId="{927FE00D-F625-4449-85CF-C0014A7619A8}" srcOrd="0" destOrd="0" presId="urn:microsoft.com/office/officeart/2005/8/layout/list1"/>
    <dgm:cxn modelId="{5C40AFC7-3F32-4604-8E18-0972E750C877}" type="presOf" srcId="{94C3060C-4B2E-4CAF-8A63-3202AEE0BFCC}" destId="{538BFB8B-6D6A-4D90-8133-976E38292937}" srcOrd="0" destOrd="1" presId="urn:microsoft.com/office/officeart/2005/8/layout/list1"/>
    <dgm:cxn modelId="{EDF93B2C-CC9A-491A-92CA-19A32563EDEB}" type="presOf" srcId="{15891C22-0DC6-4C9B-86F4-5DACA6FB38F6}" destId="{D7B16479-1DFD-48D3-86D9-9488B2AB0D6F}" srcOrd="0" destOrd="0" presId="urn:microsoft.com/office/officeart/2005/8/layout/list1"/>
    <dgm:cxn modelId="{1D856937-9ABB-4461-9BFE-77C432C3593D}" srcId="{5920F0CE-AB9C-46F2-9C66-425EF235C412}" destId="{9BCD34CB-9C32-454F-84EE-83849323B829}" srcOrd="0" destOrd="0" parTransId="{4BBD605A-F73F-44D6-BD46-EC32DD4746D9}" sibTransId="{75E0F6FE-37F9-49AB-92E0-1524380E9441}"/>
    <dgm:cxn modelId="{85F9F612-9C30-489F-8B31-8ABE3CEDDDB6}" srcId="{15891C22-0DC6-4C9B-86F4-5DACA6FB38F6}" destId="{94C3060C-4B2E-4CAF-8A63-3202AEE0BFCC}" srcOrd="1" destOrd="0" parTransId="{99190219-1086-42D6-BA89-1844C3E90A11}" sibTransId="{6F1DE541-0F9E-4AD1-B715-A529412E2BEB}"/>
    <dgm:cxn modelId="{B190A722-FBB7-438F-925C-0ED7C8D2E111}" type="presOf" srcId="{38CE2A74-5649-4845-8062-60980C8F3BBA}" destId="{538BFB8B-6D6A-4D90-8133-976E38292937}" srcOrd="0" destOrd="0" presId="urn:microsoft.com/office/officeart/2005/8/layout/list1"/>
    <dgm:cxn modelId="{686BA294-62DD-4D3A-9DC2-D3621BA62CD0}" type="presOf" srcId="{9BCD34CB-9C32-454F-84EE-83849323B829}" destId="{5272E99C-DD1B-411A-BF6B-6A6AC1890BD0}" srcOrd="0" destOrd="0" presId="urn:microsoft.com/office/officeart/2005/8/layout/list1"/>
    <dgm:cxn modelId="{6B5217A9-8863-433F-B6A6-6619BC487F6C}" type="presOf" srcId="{9BCD34CB-9C32-454F-84EE-83849323B829}" destId="{5FEFE95E-DC32-42F8-BA8B-8361842FF552}" srcOrd="1" destOrd="0" presId="urn:microsoft.com/office/officeart/2005/8/layout/list1"/>
    <dgm:cxn modelId="{36C66988-CAFE-43E3-9C7A-6FEC8D1529CD}" srcId="{5920F0CE-AB9C-46F2-9C66-425EF235C412}" destId="{BA758331-3218-4909-94F8-D4FD14249D88}" srcOrd="1" destOrd="0" parTransId="{2F1630D7-5142-4633-A5F1-BF5A5460A753}" sibTransId="{1D43DB69-FB9F-46B4-A27A-FD2271918164}"/>
    <dgm:cxn modelId="{0C82C2FB-9B91-4610-9B0A-754DE8E092CF}" srcId="{5920F0CE-AB9C-46F2-9C66-425EF235C412}" destId="{15891C22-0DC6-4C9B-86F4-5DACA6FB38F6}" srcOrd="2" destOrd="0" parTransId="{3023FBB7-644C-45B5-B831-66FF946B6F4E}" sibTransId="{9D41EA0C-DAD3-4A9E-BFA3-EC910B0C2948}"/>
    <dgm:cxn modelId="{72189B25-2A9F-4FC5-A56F-6B792F9B33A6}" srcId="{9BCD34CB-9C32-454F-84EE-83849323B829}" destId="{DF1F4C6A-217D-45FB-9D71-9F259A785647}" srcOrd="0" destOrd="0" parTransId="{E72DCF9E-08F8-4F1F-90B8-BF876D9307E2}" sibTransId="{55639226-8926-470D-9A46-62E00E5F06D6}"/>
    <dgm:cxn modelId="{C9388A0D-7D4A-4C2C-A2F1-9C5B1A1F9AE0}" srcId="{15891C22-0DC6-4C9B-86F4-5DACA6FB38F6}" destId="{38CE2A74-5649-4845-8062-60980C8F3BBA}" srcOrd="0" destOrd="0" parTransId="{E0A901E0-0F65-4ACA-B8CA-9A9D3049D421}" sibTransId="{01DF96D2-4608-42D8-9228-8660CA299ED5}"/>
    <dgm:cxn modelId="{04D93753-F028-484B-B889-6913557A027D}" type="presOf" srcId="{DF1F4C6A-217D-45FB-9D71-9F259A785647}" destId="{C85433D9-2311-4A9C-A95A-66B1C50C8A20}" srcOrd="0" destOrd="0" presId="urn:microsoft.com/office/officeart/2005/8/layout/list1"/>
    <dgm:cxn modelId="{449B21C7-906F-4058-9583-E3A5510CA3B2}" type="presOf" srcId="{15891C22-0DC6-4C9B-86F4-5DACA6FB38F6}" destId="{F8E5AA75-AAEF-49F1-B9F2-5A4A320318F5}" srcOrd="1" destOrd="0" presId="urn:microsoft.com/office/officeart/2005/8/layout/list1"/>
    <dgm:cxn modelId="{849F926B-2E16-4096-A74A-5335777C6E98}" type="presOf" srcId="{BA758331-3218-4909-94F8-D4FD14249D88}" destId="{C8EF7062-95BD-46D7-BE4E-CCB3C904D61E}" srcOrd="1" destOrd="0" presId="urn:microsoft.com/office/officeart/2005/8/layout/list1"/>
    <dgm:cxn modelId="{B94591F4-AD6D-4241-8401-1890EFEF820D}" type="presParOf" srcId="{927FE00D-F625-4449-85CF-C0014A7619A8}" destId="{50EB3743-0D0A-4E44-A93C-4C2BC9D2BFF8}" srcOrd="0" destOrd="0" presId="urn:microsoft.com/office/officeart/2005/8/layout/list1"/>
    <dgm:cxn modelId="{CD64EDC5-20BC-417A-BC4A-1DA3930FD451}" type="presParOf" srcId="{50EB3743-0D0A-4E44-A93C-4C2BC9D2BFF8}" destId="{5272E99C-DD1B-411A-BF6B-6A6AC1890BD0}" srcOrd="0" destOrd="0" presId="urn:microsoft.com/office/officeart/2005/8/layout/list1"/>
    <dgm:cxn modelId="{21DDB361-E828-4071-8552-C43953104665}" type="presParOf" srcId="{50EB3743-0D0A-4E44-A93C-4C2BC9D2BFF8}" destId="{5FEFE95E-DC32-42F8-BA8B-8361842FF552}" srcOrd="1" destOrd="0" presId="urn:microsoft.com/office/officeart/2005/8/layout/list1"/>
    <dgm:cxn modelId="{5F331F85-C0F0-4A0C-9566-982963389057}" type="presParOf" srcId="{927FE00D-F625-4449-85CF-C0014A7619A8}" destId="{435289E9-7B68-4C9B-A201-47BD073BC293}" srcOrd="1" destOrd="0" presId="urn:microsoft.com/office/officeart/2005/8/layout/list1"/>
    <dgm:cxn modelId="{11DFD5AD-B602-408E-AA47-6546B834D439}" type="presParOf" srcId="{927FE00D-F625-4449-85CF-C0014A7619A8}" destId="{C85433D9-2311-4A9C-A95A-66B1C50C8A20}" srcOrd="2" destOrd="0" presId="urn:microsoft.com/office/officeart/2005/8/layout/list1"/>
    <dgm:cxn modelId="{D3A44F6D-1104-497A-85F6-644D8B8CF9DA}" type="presParOf" srcId="{927FE00D-F625-4449-85CF-C0014A7619A8}" destId="{F963A507-4492-4710-9F0D-B0E24AC50591}" srcOrd="3" destOrd="0" presId="urn:microsoft.com/office/officeart/2005/8/layout/list1"/>
    <dgm:cxn modelId="{E3BDF6C7-3E7B-4ECA-B74C-6B4061465144}" type="presParOf" srcId="{927FE00D-F625-4449-85CF-C0014A7619A8}" destId="{C1DDDA51-DFD0-4EB9-896C-6684305D51B6}" srcOrd="4" destOrd="0" presId="urn:microsoft.com/office/officeart/2005/8/layout/list1"/>
    <dgm:cxn modelId="{CCD7767E-CFA7-4ABC-88F2-2A30EE80C1ED}" type="presParOf" srcId="{C1DDDA51-DFD0-4EB9-896C-6684305D51B6}" destId="{1C37E7E7-E076-475A-A3D5-937D8F6D1670}" srcOrd="0" destOrd="0" presId="urn:microsoft.com/office/officeart/2005/8/layout/list1"/>
    <dgm:cxn modelId="{B6108BA5-E1A3-40B5-9909-4114493B2B5B}" type="presParOf" srcId="{C1DDDA51-DFD0-4EB9-896C-6684305D51B6}" destId="{C8EF7062-95BD-46D7-BE4E-CCB3C904D61E}" srcOrd="1" destOrd="0" presId="urn:microsoft.com/office/officeart/2005/8/layout/list1"/>
    <dgm:cxn modelId="{A209A5D8-BB49-4286-AA8E-E017E6C1E2C2}" type="presParOf" srcId="{927FE00D-F625-4449-85CF-C0014A7619A8}" destId="{6BB5194B-DADD-4B47-A583-981E57580DA9}" srcOrd="5" destOrd="0" presId="urn:microsoft.com/office/officeart/2005/8/layout/list1"/>
    <dgm:cxn modelId="{AC6A5977-6640-458F-818F-87189E4E4808}" type="presParOf" srcId="{927FE00D-F625-4449-85CF-C0014A7619A8}" destId="{C0982379-23CA-49A0-8003-180DD0C7D270}" srcOrd="6" destOrd="0" presId="urn:microsoft.com/office/officeart/2005/8/layout/list1"/>
    <dgm:cxn modelId="{EE748843-82F5-4776-B4AE-D9FB77908026}" type="presParOf" srcId="{927FE00D-F625-4449-85CF-C0014A7619A8}" destId="{45884127-B1D3-4140-93E4-7A0678B2313D}" srcOrd="7" destOrd="0" presId="urn:microsoft.com/office/officeart/2005/8/layout/list1"/>
    <dgm:cxn modelId="{40246D8B-C794-4D61-887C-FE33AA275901}" type="presParOf" srcId="{927FE00D-F625-4449-85CF-C0014A7619A8}" destId="{072A2BD5-A439-410E-B7A0-5405683A8E44}" srcOrd="8" destOrd="0" presId="urn:microsoft.com/office/officeart/2005/8/layout/list1"/>
    <dgm:cxn modelId="{711ED271-86A6-4790-B0A1-8197ABD3B7A6}" type="presParOf" srcId="{072A2BD5-A439-410E-B7A0-5405683A8E44}" destId="{D7B16479-1DFD-48D3-86D9-9488B2AB0D6F}" srcOrd="0" destOrd="0" presId="urn:microsoft.com/office/officeart/2005/8/layout/list1"/>
    <dgm:cxn modelId="{529DA3B6-CF61-4C42-9CC6-C3F37EE551BE}" type="presParOf" srcId="{072A2BD5-A439-410E-B7A0-5405683A8E44}" destId="{F8E5AA75-AAEF-49F1-B9F2-5A4A320318F5}" srcOrd="1" destOrd="0" presId="urn:microsoft.com/office/officeart/2005/8/layout/list1"/>
    <dgm:cxn modelId="{B29685D2-5D2D-4A44-A825-9BC387E9F650}" type="presParOf" srcId="{927FE00D-F625-4449-85CF-C0014A7619A8}" destId="{26B4F7B0-53D3-4827-9004-BC48505521C3}" srcOrd="9" destOrd="0" presId="urn:microsoft.com/office/officeart/2005/8/layout/list1"/>
    <dgm:cxn modelId="{D04DF0C6-54D0-4501-BB3A-AEE8A4C478E7}" type="presParOf" srcId="{927FE00D-F625-4449-85CF-C0014A7619A8}" destId="{538BFB8B-6D6A-4D90-8133-976E3829293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5920F0CE-AB9C-46F2-9C66-425EF235C412}" type="doc">
      <dgm:prSet loTypeId="urn:microsoft.com/office/officeart/2005/8/layout/list1" loCatId="list" qsTypeId="urn:microsoft.com/office/officeart/2005/8/quickstyle/simple3" qsCatId="simple" csTypeId="urn:microsoft.com/office/officeart/2005/8/colors/accent2_2" csCatId="accent2" phldr="1"/>
      <dgm:spPr/>
      <dgm:t>
        <a:bodyPr/>
        <a:lstStyle/>
        <a:p>
          <a:endParaRPr lang="en-IN"/>
        </a:p>
      </dgm:t>
    </dgm:pt>
    <dgm:pt modelId="{B4F90A5C-AB9A-4E47-8582-3611A07B9F3E}">
      <dgm:prSet custT="1"/>
      <dgm:spPr/>
      <dgm:t>
        <a:bodyPr/>
        <a:lstStyle/>
        <a:p>
          <a:r>
            <a:rPr lang="en-US" sz="1600" b="1" dirty="0" smtClean="0">
              <a:latin typeface="Arial" panose="020B0604020202020204" pitchFamily="34" charset="0"/>
              <a:cs typeface="Arial" panose="020B0604020202020204" pitchFamily="34" charset="0"/>
            </a:rPr>
            <a:t>Authentication</a:t>
          </a:r>
          <a:endParaRPr lang="en-GB" sz="1600" dirty="0">
            <a:latin typeface="Arial" panose="020B0604020202020204" pitchFamily="34" charset="0"/>
            <a:cs typeface="Arial" panose="020B0604020202020204" pitchFamily="34" charset="0"/>
          </a:endParaRPr>
        </a:p>
      </dgm:t>
    </dgm:pt>
    <dgm:pt modelId="{99D8A0D6-2885-4EE3-ADAF-63BDA9FB2478}" type="parTrans" cxnId="{18D0A1D7-A59B-40C7-BF5C-1A2F0E81B5C1}">
      <dgm:prSet/>
      <dgm:spPr/>
      <dgm:t>
        <a:bodyPr/>
        <a:lstStyle/>
        <a:p>
          <a:endParaRPr lang="en-GB" sz="1600">
            <a:latin typeface="Arial" panose="020B0604020202020204" pitchFamily="34" charset="0"/>
            <a:cs typeface="Arial" panose="020B0604020202020204" pitchFamily="34" charset="0"/>
          </a:endParaRPr>
        </a:p>
      </dgm:t>
    </dgm:pt>
    <dgm:pt modelId="{B92440E4-E8CF-4C96-AD9F-89D9EDB4EF02}" type="sibTrans" cxnId="{18D0A1D7-A59B-40C7-BF5C-1A2F0E81B5C1}">
      <dgm:prSet/>
      <dgm:spPr/>
      <dgm:t>
        <a:bodyPr/>
        <a:lstStyle/>
        <a:p>
          <a:endParaRPr lang="en-GB" sz="1600">
            <a:latin typeface="Arial" panose="020B0604020202020204" pitchFamily="34" charset="0"/>
            <a:cs typeface="Arial" panose="020B0604020202020204" pitchFamily="34" charset="0"/>
          </a:endParaRPr>
        </a:p>
      </dgm:t>
    </dgm:pt>
    <dgm:pt modelId="{997051CA-F431-4435-A5A5-22822BE2E1C6}">
      <dgm:prSet custT="1"/>
      <dgm:spPr/>
      <dgm:t>
        <a:bodyPr/>
        <a:lstStyle/>
        <a:p>
          <a:r>
            <a:rPr lang="en-US" sz="1600" dirty="0" smtClean="0"/>
            <a:t>Is the process of establishing the identity of a principal</a:t>
          </a:r>
          <a:endParaRPr lang="en-GB" sz="1600" dirty="0">
            <a:latin typeface="Arial" panose="020B0604020202020204" pitchFamily="34" charset="0"/>
            <a:cs typeface="Arial" panose="020B0604020202020204" pitchFamily="34" charset="0"/>
          </a:endParaRPr>
        </a:p>
      </dgm:t>
    </dgm:pt>
    <dgm:pt modelId="{9F770985-0235-418B-AABF-0383B1C8A9D0}" type="parTrans" cxnId="{87D8ADE4-523A-42A4-9409-B6BCF8435C55}">
      <dgm:prSet/>
      <dgm:spPr/>
      <dgm:t>
        <a:bodyPr/>
        <a:lstStyle/>
        <a:p>
          <a:endParaRPr lang="en-GB" sz="1600">
            <a:latin typeface="Arial" panose="020B0604020202020204" pitchFamily="34" charset="0"/>
            <a:cs typeface="Arial" panose="020B0604020202020204" pitchFamily="34" charset="0"/>
          </a:endParaRPr>
        </a:p>
      </dgm:t>
    </dgm:pt>
    <dgm:pt modelId="{463754D9-AC4D-4766-B4B1-2A419BFC4508}" type="sibTrans" cxnId="{87D8ADE4-523A-42A4-9409-B6BCF8435C55}">
      <dgm:prSet/>
      <dgm:spPr/>
      <dgm:t>
        <a:bodyPr/>
        <a:lstStyle/>
        <a:p>
          <a:endParaRPr lang="en-GB" sz="1600">
            <a:latin typeface="Arial" panose="020B0604020202020204" pitchFamily="34" charset="0"/>
            <a:cs typeface="Arial" panose="020B0604020202020204" pitchFamily="34" charset="0"/>
          </a:endParaRPr>
        </a:p>
      </dgm:t>
    </dgm:pt>
    <dgm:pt modelId="{1B72B3A1-075C-4FBB-B6B1-B2757027D607}">
      <dgm:prSet custT="1"/>
      <dgm:spPr/>
      <dgm:t>
        <a:bodyPr/>
        <a:lstStyle/>
        <a:p>
          <a:r>
            <a:rPr lang="en-US" sz="1600" dirty="0" smtClean="0"/>
            <a:t>Is the process by which your application decides whether to allow a user, service, or system to perform a particular action within the application</a:t>
          </a:r>
          <a:endParaRPr lang="en-GB" sz="1600" dirty="0">
            <a:latin typeface="Arial" panose="020B0604020202020204" pitchFamily="34" charset="0"/>
            <a:cs typeface="Arial" panose="020B0604020202020204" pitchFamily="34" charset="0"/>
          </a:endParaRPr>
        </a:p>
      </dgm:t>
    </dgm:pt>
    <dgm:pt modelId="{E949BA1A-BFD7-4319-B35A-9C9999FFDAFA}" type="parTrans" cxnId="{49CE5409-D772-4089-AE1E-636913B34A83}">
      <dgm:prSet/>
      <dgm:spPr/>
      <dgm:t>
        <a:bodyPr/>
        <a:lstStyle/>
        <a:p>
          <a:endParaRPr lang="en-GB" sz="1600">
            <a:latin typeface="Arial" panose="020B0604020202020204" pitchFamily="34" charset="0"/>
            <a:cs typeface="Arial" panose="020B0604020202020204" pitchFamily="34" charset="0"/>
          </a:endParaRPr>
        </a:p>
      </dgm:t>
    </dgm:pt>
    <dgm:pt modelId="{84A49CAC-CADD-455F-B7BE-7AD4E7D9DA8C}" type="sibTrans" cxnId="{49CE5409-D772-4089-AE1E-636913B34A83}">
      <dgm:prSet/>
      <dgm:spPr/>
      <dgm:t>
        <a:bodyPr/>
        <a:lstStyle/>
        <a:p>
          <a:endParaRPr lang="en-GB" sz="1600">
            <a:latin typeface="Arial" panose="020B0604020202020204" pitchFamily="34" charset="0"/>
            <a:cs typeface="Arial" panose="020B0604020202020204" pitchFamily="34" charset="0"/>
          </a:endParaRPr>
        </a:p>
      </dgm:t>
    </dgm:pt>
    <dgm:pt modelId="{C2488002-F3A2-4F14-A07F-480A27645314}">
      <dgm:prSet custT="1"/>
      <dgm:spPr/>
      <dgm:t>
        <a:bodyPr/>
        <a:lstStyle/>
        <a:p>
          <a:r>
            <a:rPr lang="en-GB" sz="1600" dirty="0" smtClean="0">
              <a:latin typeface="Arial" panose="020B0604020202020204" pitchFamily="34" charset="0"/>
              <a:cs typeface="Arial" panose="020B0604020202020204" pitchFamily="34" charset="0"/>
            </a:rPr>
            <a:t>Principal: The client who can be a human being, system, interface, or a machine.</a:t>
          </a:r>
          <a:endParaRPr lang="en-GB" sz="1600" dirty="0">
            <a:latin typeface="Arial" panose="020B0604020202020204" pitchFamily="34" charset="0"/>
            <a:cs typeface="Arial" panose="020B0604020202020204" pitchFamily="34" charset="0"/>
          </a:endParaRPr>
        </a:p>
      </dgm:t>
    </dgm:pt>
    <dgm:pt modelId="{BE511964-24C7-4EF4-BE26-EF3A0E98BFAD}" type="parTrans" cxnId="{04A646D6-B2FB-4A84-8B95-952512329E30}">
      <dgm:prSet/>
      <dgm:spPr/>
      <dgm:t>
        <a:bodyPr/>
        <a:lstStyle/>
        <a:p>
          <a:endParaRPr lang="en-US"/>
        </a:p>
      </dgm:t>
    </dgm:pt>
    <dgm:pt modelId="{0E5A009B-8ECC-48BA-B6A5-27D17F4D11AB}" type="sibTrans" cxnId="{04A646D6-B2FB-4A84-8B95-952512329E30}">
      <dgm:prSet/>
      <dgm:spPr/>
      <dgm:t>
        <a:bodyPr/>
        <a:lstStyle/>
        <a:p>
          <a:endParaRPr lang="en-US"/>
        </a:p>
      </dgm:t>
    </dgm:pt>
    <dgm:pt modelId="{1B1C8DB6-87C6-4393-BA9C-8477E0015498}">
      <dgm:prSet custT="1"/>
      <dgm:spPr/>
      <dgm:t>
        <a:bodyPr/>
        <a:lstStyle/>
        <a:p>
          <a:r>
            <a:rPr lang="en-US" sz="1600" b="1" dirty="0" smtClean="0">
              <a:latin typeface="Arial" panose="020B0604020202020204" pitchFamily="34" charset="0"/>
              <a:cs typeface="Arial" panose="020B0604020202020204" pitchFamily="34" charset="0"/>
            </a:rPr>
            <a:t>Authorization</a:t>
          </a:r>
          <a:endParaRPr lang="en-GB" sz="1600" b="1" dirty="0">
            <a:latin typeface="Arial" panose="020B0604020202020204" pitchFamily="34" charset="0"/>
            <a:cs typeface="Arial" panose="020B0604020202020204" pitchFamily="34" charset="0"/>
          </a:endParaRPr>
        </a:p>
      </dgm:t>
    </dgm:pt>
    <dgm:pt modelId="{65559134-7C60-4A6E-AEC0-6F3FF2EDB47E}" type="sibTrans" cxnId="{66E57767-A6E8-45E7-B9D2-A60692D246C2}">
      <dgm:prSet/>
      <dgm:spPr/>
      <dgm:t>
        <a:bodyPr/>
        <a:lstStyle/>
        <a:p>
          <a:endParaRPr lang="en-GB" sz="1600">
            <a:latin typeface="Arial" panose="020B0604020202020204" pitchFamily="34" charset="0"/>
            <a:cs typeface="Arial" panose="020B0604020202020204" pitchFamily="34" charset="0"/>
          </a:endParaRPr>
        </a:p>
      </dgm:t>
    </dgm:pt>
    <dgm:pt modelId="{D24D9164-3370-49D2-A833-26DDD4C3A79F}" type="parTrans" cxnId="{66E57767-A6E8-45E7-B9D2-A60692D246C2}">
      <dgm:prSet/>
      <dgm:spPr/>
      <dgm:t>
        <a:bodyPr/>
        <a:lstStyle/>
        <a:p>
          <a:endParaRPr lang="en-GB" sz="1600">
            <a:latin typeface="Arial" panose="020B0604020202020204" pitchFamily="34" charset="0"/>
            <a:cs typeface="Arial" panose="020B0604020202020204" pitchFamily="34" charset="0"/>
          </a:endParaRPr>
        </a:p>
      </dgm:t>
    </dgm:pt>
    <dgm:pt modelId="{A152B62A-309B-44A9-83E9-48654E14DD28}">
      <dgm:prSet custT="1"/>
      <dgm:spPr/>
      <dgm:t>
        <a:bodyPr/>
        <a:lstStyle/>
        <a:p>
          <a:r>
            <a:rPr lang="en-GB" sz="1600" dirty="0" smtClean="0">
              <a:latin typeface="Arial" panose="020B0604020202020204" pitchFamily="34" charset="0"/>
              <a:cs typeface="Arial" panose="020B0604020202020204" pitchFamily="34" charset="0"/>
            </a:rPr>
            <a:t>Spring Framework supports multiple third party authentication vendors</a:t>
          </a:r>
          <a:endParaRPr lang="en-GB" sz="1600" dirty="0">
            <a:latin typeface="Arial" panose="020B0604020202020204" pitchFamily="34" charset="0"/>
            <a:cs typeface="Arial" panose="020B0604020202020204" pitchFamily="34" charset="0"/>
          </a:endParaRPr>
        </a:p>
      </dgm:t>
    </dgm:pt>
    <dgm:pt modelId="{5F71F282-3FC5-439E-A05C-F525F4EF2EE6}" type="parTrans" cxnId="{BA992D62-D08A-47CE-8B21-2AF82B0324B3}">
      <dgm:prSet/>
      <dgm:spPr/>
      <dgm:t>
        <a:bodyPr/>
        <a:lstStyle/>
        <a:p>
          <a:endParaRPr lang="en-US"/>
        </a:p>
      </dgm:t>
    </dgm:pt>
    <dgm:pt modelId="{AEF4DB83-FC17-48E8-ACAF-DD1A43C37671}" type="sibTrans" cxnId="{BA992D62-D08A-47CE-8B21-2AF82B0324B3}">
      <dgm:prSet/>
      <dgm:spPr/>
      <dgm:t>
        <a:bodyPr/>
        <a:lstStyle/>
        <a:p>
          <a:endParaRPr lang="en-US"/>
        </a:p>
      </dgm:t>
    </dgm:pt>
    <dgm:pt modelId="{4A4B8C06-EDFA-46E2-B236-0B968B2C91A2}">
      <dgm:prSet custT="1"/>
      <dgm:spPr/>
      <dgm:t>
        <a:bodyPr/>
        <a:lstStyle/>
        <a:p>
          <a:r>
            <a:rPr lang="en-GB" sz="1600" dirty="0" smtClean="0">
              <a:latin typeface="Arial" panose="020B0604020202020204" pitchFamily="34" charset="0"/>
              <a:cs typeface="Arial" panose="020B0604020202020204" pitchFamily="34" charset="0"/>
            </a:rPr>
            <a:t>Spring Security Framework  provides native set of authentication features</a:t>
          </a:r>
          <a:endParaRPr lang="en-GB" sz="1600" dirty="0">
            <a:latin typeface="Arial" panose="020B0604020202020204" pitchFamily="34" charset="0"/>
            <a:cs typeface="Arial" panose="020B0604020202020204" pitchFamily="34" charset="0"/>
          </a:endParaRPr>
        </a:p>
      </dgm:t>
    </dgm:pt>
    <dgm:pt modelId="{0472BDC4-87C2-4A7C-B0BB-89E31E872147}" type="parTrans" cxnId="{BD175B35-0000-4C29-A074-2205D5586E93}">
      <dgm:prSet/>
      <dgm:spPr/>
      <dgm:t>
        <a:bodyPr/>
        <a:lstStyle/>
        <a:p>
          <a:endParaRPr lang="en-US"/>
        </a:p>
      </dgm:t>
    </dgm:pt>
    <dgm:pt modelId="{42A59B91-7A30-4070-B989-52DC6AF13266}" type="sibTrans" cxnId="{BD175B35-0000-4C29-A074-2205D5586E93}">
      <dgm:prSet/>
      <dgm:spPr/>
      <dgm:t>
        <a:bodyPr/>
        <a:lstStyle/>
        <a:p>
          <a:endParaRPr lang="en-US"/>
        </a:p>
      </dgm:t>
    </dgm:pt>
    <dgm:pt modelId="{EB4F5590-025D-445F-AE9A-6FDA9B56DE2F}">
      <dgm:prSet custT="1"/>
      <dgm:spPr/>
      <dgm:t>
        <a:bodyPr/>
        <a:lstStyle/>
        <a:p>
          <a:r>
            <a:rPr lang="en-US" sz="1600" dirty="0" smtClean="0"/>
            <a:t>The identity of the principal (user, service, or system) has already been established using authentication at this point</a:t>
          </a:r>
          <a:endParaRPr lang="en-GB" sz="1600" dirty="0">
            <a:latin typeface="Arial" panose="020B0604020202020204" pitchFamily="34" charset="0"/>
            <a:cs typeface="Arial" panose="020B0604020202020204" pitchFamily="34" charset="0"/>
          </a:endParaRPr>
        </a:p>
      </dgm:t>
    </dgm:pt>
    <dgm:pt modelId="{F55E16E7-8671-4F03-9CCB-BB91B7600349}" type="parTrans" cxnId="{C5516DE5-63C3-4BEF-AEDC-EA0C8B980FAF}">
      <dgm:prSet/>
      <dgm:spPr/>
      <dgm:t>
        <a:bodyPr/>
        <a:lstStyle/>
        <a:p>
          <a:endParaRPr lang="en-US"/>
        </a:p>
      </dgm:t>
    </dgm:pt>
    <dgm:pt modelId="{2525ABA1-C1D5-4B86-A71E-0CAF40A23942}" type="sibTrans" cxnId="{C5516DE5-63C3-4BEF-AEDC-EA0C8B980FAF}">
      <dgm:prSet/>
      <dgm:spPr/>
      <dgm:t>
        <a:bodyPr/>
        <a:lstStyle/>
        <a:p>
          <a:endParaRPr lang="en-US"/>
        </a:p>
      </dgm:t>
    </dgm:pt>
    <dgm:pt modelId="{00C1B2E2-2B8B-474E-ADEC-AE7AA0F1A8D2}">
      <dgm:prSet custT="1"/>
      <dgm:spPr/>
      <dgm:t>
        <a:bodyPr/>
        <a:lstStyle/>
        <a:p>
          <a:r>
            <a:rPr lang="en-US" sz="1600" dirty="0" smtClean="0"/>
            <a:t>The three main areas where you can implement authorization using the Spring Security Framework are:</a:t>
          </a:r>
          <a:endParaRPr lang="en-GB" sz="1600" dirty="0">
            <a:latin typeface="Arial" panose="020B0604020202020204" pitchFamily="34" charset="0"/>
            <a:cs typeface="Arial" panose="020B0604020202020204" pitchFamily="34" charset="0"/>
          </a:endParaRPr>
        </a:p>
      </dgm:t>
    </dgm:pt>
    <dgm:pt modelId="{83021804-62D2-4E01-92ED-563895E50BB3}" type="parTrans" cxnId="{F6493889-916E-4A10-87A8-348382C37EE6}">
      <dgm:prSet/>
      <dgm:spPr/>
      <dgm:t>
        <a:bodyPr/>
        <a:lstStyle/>
        <a:p>
          <a:endParaRPr lang="en-US"/>
        </a:p>
      </dgm:t>
    </dgm:pt>
    <dgm:pt modelId="{17EB23FE-FDDC-434A-8954-E3837C9384E2}" type="sibTrans" cxnId="{F6493889-916E-4A10-87A8-348382C37EE6}">
      <dgm:prSet/>
      <dgm:spPr/>
      <dgm:t>
        <a:bodyPr/>
        <a:lstStyle/>
        <a:p>
          <a:endParaRPr lang="en-US"/>
        </a:p>
      </dgm:t>
    </dgm:pt>
    <dgm:pt modelId="{2CC052F5-C9C9-40EA-8357-FDE669FE1D54}">
      <dgm:prSet custT="1"/>
      <dgm:spPr/>
      <dgm:t>
        <a:bodyPr/>
        <a:lstStyle/>
        <a:p>
          <a:r>
            <a:rPr lang="en-US" sz="1400" b="1" dirty="0" smtClean="0"/>
            <a:t>Authorizing web requests, authorizing methods that can be invoked, and authorizing principal access to single domain object instances</a:t>
          </a:r>
          <a:endParaRPr lang="en-US" sz="1400" b="1" dirty="0"/>
        </a:p>
      </dgm:t>
    </dgm:pt>
    <dgm:pt modelId="{AC8B2F7A-87EA-47A9-A93F-FC6F7A046948}" type="parTrans" cxnId="{6F6B670F-E053-4564-8853-D5C6407079C9}">
      <dgm:prSet/>
      <dgm:spPr/>
      <dgm:t>
        <a:bodyPr/>
        <a:lstStyle/>
        <a:p>
          <a:endParaRPr lang="en-US"/>
        </a:p>
      </dgm:t>
    </dgm:pt>
    <dgm:pt modelId="{487A8E14-00DE-4AED-A02B-0CD09E501DBE}" type="sibTrans" cxnId="{6F6B670F-E053-4564-8853-D5C6407079C9}">
      <dgm:prSet/>
      <dgm:spPr/>
      <dgm:t>
        <a:bodyPr/>
        <a:lstStyle/>
        <a:p>
          <a:endParaRPr lang="en-US"/>
        </a:p>
      </dgm:t>
    </dgm:pt>
    <dgm:pt modelId="{927FE00D-F625-4449-85CF-C0014A7619A8}" type="pres">
      <dgm:prSet presAssocID="{5920F0CE-AB9C-46F2-9C66-425EF235C412}" presName="linear" presStyleCnt="0">
        <dgm:presLayoutVars>
          <dgm:dir/>
          <dgm:animLvl val="lvl"/>
          <dgm:resizeHandles val="exact"/>
        </dgm:presLayoutVars>
      </dgm:prSet>
      <dgm:spPr/>
      <dgm:t>
        <a:bodyPr/>
        <a:lstStyle/>
        <a:p>
          <a:endParaRPr lang="en-IN"/>
        </a:p>
      </dgm:t>
    </dgm:pt>
    <dgm:pt modelId="{2B919156-8663-43FA-9137-5D9DC2F59021}" type="pres">
      <dgm:prSet presAssocID="{B4F90A5C-AB9A-4E47-8582-3611A07B9F3E}" presName="parentLin" presStyleCnt="0"/>
      <dgm:spPr/>
      <dgm:t>
        <a:bodyPr/>
        <a:lstStyle/>
        <a:p>
          <a:endParaRPr lang="en-US"/>
        </a:p>
      </dgm:t>
    </dgm:pt>
    <dgm:pt modelId="{0D1EF7CA-AFF3-4638-BA86-EF549D3344AA}" type="pres">
      <dgm:prSet presAssocID="{B4F90A5C-AB9A-4E47-8582-3611A07B9F3E}" presName="parentLeftMargin" presStyleLbl="node1" presStyleIdx="0" presStyleCnt="2"/>
      <dgm:spPr/>
      <dgm:t>
        <a:bodyPr/>
        <a:lstStyle/>
        <a:p>
          <a:endParaRPr lang="en-GB"/>
        </a:p>
      </dgm:t>
    </dgm:pt>
    <dgm:pt modelId="{15BDAB52-77DF-47BE-A163-366DCC725FD7}" type="pres">
      <dgm:prSet presAssocID="{B4F90A5C-AB9A-4E47-8582-3611A07B9F3E}" presName="parentText" presStyleLbl="node1" presStyleIdx="0" presStyleCnt="2">
        <dgm:presLayoutVars>
          <dgm:chMax val="0"/>
          <dgm:bulletEnabled val="1"/>
        </dgm:presLayoutVars>
      </dgm:prSet>
      <dgm:spPr/>
      <dgm:t>
        <a:bodyPr/>
        <a:lstStyle/>
        <a:p>
          <a:endParaRPr lang="en-GB"/>
        </a:p>
      </dgm:t>
    </dgm:pt>
    <dgm:pt modelId="{DAAFF443-AD48-4306-AF77-4FE8754BAE7B}" type="pres">
      <dgm:prSet presAssocID="{B4F90A5C-AB9A-4E47-8582-3611A07B9F3E}" presName="negativeSpace" presStyleCnt="0"/>
      <dgm:spPr/>
      <dgm:t>
        <a:bodyPr/>
        <a:lstStyle/>
        <a:p>
          <a:endParaRPr lang="en-US"/>
        </a:p>
      </dgm:t>
    </dgm:pt>
    <dgm:pt modelId="{4EEFB9DC-6A12-499E-8D34-7FC3C80BCAB6}" type="pres">
      <dgm:prSet presAssocID="{B4F90A5C-AB9A-4E47-8582-3611A07B9F3E}" presName="childText" presStyleLbl="conFgAcc1" presStyleIdx="0" presStyleCnt="2">
        <dgm:presLayoutVars>
          <dgm:bulletEnabled val="1"/>
        </dgm:presLayoutVars>
      </dgm:prSet>
      <dgm:spPr/>
      <dgm:t>
        <a:bodyPr/>
        <a:lstStyle/>
        <a:p>
          <a:endParaRPr lang="en-GB"/>
        </a:p>
      </dgm:t>
    </dgm:pt>
    <dgm:pt modelId="{E1D402FD-6F74-49F6-8FC0-16490B82C45C}" type="pres">
      <dgm:prSet presAssocID="{B92440E4-E8CF-4C96-AD9F-89D9EDB4EF02}" presName="spaceBetweenRectangles" presStyleCnt="0"/>
      <dgm:spPr/>
      <dgm:t>
        <a:bodyPr/>
        <a:lstStyle/>
        <a:p>
          <a:endParaRPr lang="en-US"/>
        </a:p>
      </dgm:t>
    </dgm:pt>
    <dgm:pt modelId="{720FD6DA-4CDB-4690-8373-92D979042B3B}" type="pres">
      <dgm:prSet presAssocID="{1B1C8DB6-87C6-4393-BA9C-8477E0015498}" presName="parentLin" presStyleCnt="0"/>
      <dgm:spPr/>
      <dgm:t>
        <a:bodyPr/>
        <a:lstStyle/>
        <a:p>
          <a:endParaRPr lang="en-US"/>
        </a:p>
      </dgm:t>
    </dgm:pt>
    <dgm:pt modelId="{65C35503-ECE4-4D4B-B34A-33F6A614ACB5}" type="pres">
      <dgm:prSet presAssocID="{1B1C8DB6-87C6-4393-BA9C-8477E0015498}" presName="parentLeftMargin" presStyleLbl="node1" presStyleIdx="0" presStyleCnt="2"/>
      <dgm:spPr/>
      <dgm:t>
        <a:bodyPr/>
        <a:lstStyle/>
        <a:p>
          <a:endParaRPr lang="en-GB"/>
        </a:p>
      </dgm:t>
    </dgm:pt>
    <dgm:pt modelId="{732E1E8A-7DA4-4D22-A98E-A868A73B86E1}" type="pres">
      <dgm:prSet presAssocID="{1B1C8DB6-87C6-4393-BA9C-8477E0015498}" presName="parentText" presStyleLbl="node1" presStyleIdx="1" presStyleCnt="2">
        <dgm:presLayoutVars>
          <dgm:chMax val="0"/>
          <dgm:bulletEnabled val="1"/>
        </dgm:presLayoutVars>
      </dgm:prSet>
      <dgm:spPr/>
      <dgm:t>
        <a:bodyPr/>
        <a:lstStyle/>
        <a:p>
          <a:endParaRPr lang="en-GB"/>
        </a:p>
      </dgm:t>
    </dgm:pt>
    <dgm:pt modelId="{AC0635B0-EE21-457F-9E5D-A12D5D8AE8E9}" type="pres">
      <dgm:prSet presAssocID="{1B1C8DB6-87C6-4393-BA9C-8477E0015498}" presName="negativeSpace" presStyleCnt="0"/>
      <dgm:spPr/>
      <dgm:t>
        <a:bodyPr/>
        <a:lstStyle/>
        <a:p>
          <a:endParaRPr lang="en-US"/>
        </a:p>
      </dgm:t>
    </dgm:pt>
    <dgm:pt modelId="{319AAE6F-60F4-43BA-ACBB-DB41B01C6136}" type="pres">
      <dgm:prSet presAssocID="{1B1C8DB6-87C6-4393-BA9C-8477E0015498}" presName="childText" presStyleLbl="conFgAcc1" presStyleIdx="1" presStyleCnt="2">
        <dgm:presLayoutVars>
          <dgm:bulletEnabled val="1"/>
        </dgm:presLayoutVars>
      </dgm:prSet>
      <dgm:spPr/>
      <dgm:t>
        <a:bodyPr/>
        <a:lstStyle/>
        <a:p>
          <a:endParaRPr lang="en-GB"/>
        </a:p>
      </dgm:t>
    </dgm:pt>
  </dgm:ptLst>
  <dgm:cxnLst>
    <dgm:cxn modelId="{F76CE616-D60B-440A-A159-8312C517252C}" type="presOf" srcId="{00C1B2E2-2B8B-474E-ADEC-AE7AA0F1A8D2}" destId="{319AAE6F-60F4-43BA-ACBB-DB41B01C6136}" srcOrd="0" destOrd="2" presId="urn:microsoft.com/office/officeart/2005/8/layout/list1"/>
    <dgm:cxn modelId="{A6B2B251-628D-4837-80E6-33059BD8CC56}" type="presOf" srcId="{B4F90A5C-AB9A-4E47-8582-3611A07B9F3E}" destId="{15BDAB52-77DF-47BE-A163-366DCC725FD7}" srcOrd="1" destOrd="0" presId="urn:microsoft.com/office/officeart/2005/8/layout/list1"/>
    <dgm:cxn modelId="{BD175B35-0000-4C29-A074-2205D5586E93}" srcId="{B4F90A5C-AB9A-4E47-8582-3611A07B9F3E}" destId="{4A4B8C06-EDFA-46E2-B236-0B968B2C91A2}" srcOrd="3" destOrd="0" parTransId="{0472BDC4-87C2-4A7C-B0BB-89E31E872147}" sibTransId="{42A59B91-7A30-4070-B989-52DC6AF13266}"/>
    <dgm:cxn modelId="{23B406B5-72F3-44BF-A6C5-65760FC103E3}" type="presOf" srcId="{2CC052F5-C9C9-40EA-8357-FDE669FE1D54}" destId="{319AAE6F-60F4-43BA-ACBB-DB41B01C6136}" srcOrd="0" destOrd="3" presId="urn:microsoft.com/office/officeart/2005/8/layout/list1"/>
    <dgm:cxn modelId="{DA6FBB91-45D7-4E09-A368-67727D08994F}" type="presOf" srcId="{EB4F5590-025D-445F-AE9A-6FDA9B56DE2F}" destId="{319AAE6F-60F4-43BA-ACBB-DB41B01C6136}" srcOrd="0" destOrd="1" presId="urn:microsoft.com/office/officeart/2005/8/layout/list1"/>
    <dgm:cxn modelId="{87D8ADE4-523A-42A4-9409-B6BCF8435C55}" srcId="{B4F90A5C-AB9A-4E47-8582-3611A07B9F3E}" destId="{997051CA-F431-4435-A5A5-22822BE2E1C6}" srcOrd="0" destOrd="0" parTransId="{9F770985-0235-418B-AABF-0383B1C8A9D0}" sibTransId="{463754D9-AC4D-4766-B4B1-2A419BFC4508}"/>
    <dgm:cxn modelId="{634F32C1-0BD0-4202-9502-BBA8B5992814}" type="presOf" srcId="{C2488002-F3A2-4F14-A07F-480A27645314}" destId="{4EEFB9DC-6A12-499E-8D34-7FC3C80BCAB6}" srcOrd="0" destOrd="1" presId="urn:microsoft.com/office/officeart/2005/8/layout/list1"/>
    <dgm:cxn modelId="{563AD05E-D8CE-443D-9DC7-F559CDD103DE}" type="presOf" srcId="{5920F0CE-AB9C-46F2-9C66-425EF235C412}" destId="{927FE00D-F625-4449-85CF-C0014A7619A8}" srcOrd="0" destOrd="0" presId="urn:microsoft.com/office/officeart/2005/8/layout/list1"/>
    <dgm:cxn modelId="{E84C629D-70F2-4C8F-942D-7FE675CE785C}" type="presOf" srcId="{1B72B3A1-075C-4FBB-B6B1-B2757027D607}" destId="{319AAE6F-60F4-43BA-ACBB-DB41B01C6136}" srcOrd="0" destOrd="0" presId="urn:microsoft.com/office/officeart/2005/8/layout/list1"/>
    <dgm:cxn modelId="{18D0A1D7-A59B-40C7-BF5C-1A2F0E81B5C1}" srcId="{5920F0CE-AB9C-46F2-9C66-425EF235C412}" destId="{B4F90A5C-AB9A-4E47-8582-3611A07B9F3E}" srcOrd="0" destOrd="0" parTransId="{99D8A0D6-2885-4EE3-ADAF-63BDA9FB2478}" sibTransId="{B92440E4-E8CF-4C96-AD9F-89D9EDB4EF02}"/>
    <dgm:cxn modelId="{AFD4F396-A698-4A20-8C60-67619EA2793B}" type="presOf" srcId="{997051CA-F431-4435-A5A5-22822BE2E1C6}" destId="{4EEFB9DC-6A12-499E-8D34-7FC3C80BCAB6}" srcOrd="0" destOrd="0" presId="urn:microsoft.com/office/officeart/2005/8/layout/list1"/>
    <dgm:cxn modelId="{531FDF22-7C13-46EB-A831-029DC7EC8A31}" type="presOf" srcId="{1B1C8DB6-87C6-4393-BA9C-8477E0015498}" destId="{732E1E8A-7DA4-4D22-A98E-A868A73B86E1}" srcOrd="1" destOrd="0" presId="urn:microsoft.com/office/officeart/2005/8/layout/list1"/>
    <dgm:cxn modelId="{6F6B670F-E053-4564-8853-D5C6407079C9}" srcId="{00C1B2E2-2B8B-474E-ADEC-AE7AA0F1A8D2}" destId="{2CC052F5-C9C9-40EA-8357-FDE669FE1D54}" srcOrd="0" destOrd="0" parTransId="{AC8B2F7A-87EA-47A9-A93F-FC6F7A046948}" sibTransId="{487A8E14-00DE-4AED-A02B-0CD09E501DBE}"/>
    <dgm:cxn modelId="{49CE5409-D772-4089-AE1E-636913B34A83}" srcId="{1B1C8DB6-87C6-4393-BA9C-8477E0015498}" destId="{1B72B3A1-075C-4FBB-B6B1-B2757027D607}" srcOrd="0" destOrd="0" parTransId="{E949BA1A-BFD7-4319-B35A-9C9999FFDAFA}" sibTransId="{84A49CAC-CADD-455F-B7BE-7AD4E7D9DA8C}"/>
    <dgm:cxn modelId="{BA992D62-D08A-47CE-8B21-2AF82B0324B3}" srcId="{B4F90A5C-AB9A-4E47-8582-3611A07B9F3E}" destId="{A152B62A-309B-44A9-83E9-48654E14DD28}" srcOrd="2" destOrd="0" parTransId="{5F71F282-3FC5-439E-A05C-F525F4EF2EE6}" sibTransId="{AEF4DB83-FC17-48E8-ACAF-DD1A43C37671}"/>
    <dgm:cxn modelId="{66E57767-A6E8-45E7-B9D2-A60692D246C2}" srcId="{5920F0CE-AB9C-46F2-9C66-425EF235C412}" destId="{1B1C8DB6-87C6-4393-BA9C-8477E0015498}" srcOrd="1" destOrd="0" parTransId="{D24D9164-3370-49D2-A833-26DDD4C3A79F}" sibTransId="{65559134-7C60-4A6E-AEC0-6F3FF2EDB47E}"/>
    <dgm:cxn modelId="{F2C37015-DFC6-40DA-BDB3-143283FD3264}" type="presOf" srcId="{4A4B8C06-EDFA-46E2-B236-0B968B2C91A2}" destId="{4EEFB9DC-6A12-499E-8D34-7FC3C80BCAB6}" srcOrd="0" destOrd="3" presId="urn:microsoft.com/office/officeart/2005/8/layout/list1"/>
    <dgm:cxn modelId="{04A646D6-B2FB-4A84-8B95-952512329E30}" srcId="{B4F90A5C-AB9A-4E47-8582-3611A07B9F3E}" destId="{C2488002-F3A2-4F14-A07F-480A27645314}" srcOrd="1" destOrd="0" parTransId="{BE511964-24C7-4EF4-BE26-EF3A0E98BFAD}" sibTransId="{0E5A009B-8ECC-48BA-B6A5-27D17F4D11AB}"/>
    <dgm:cxn modelId="{C7C02387-89B5-46A5-B49D-328545A2816F}" type="presOf" srcId="{1B1C8DB6-87C6-4393-BA9C-8477E0015498}" destId="{65C35503-ECE4-4D4B-B34A-33F6A614ACB5}" srcOrd="0" destOrd="0" presId="urn:microsoft.com/office/officeart/2005/8/layout/list1"/>
    <dgm:cxn modelId="{3BAF81CC-7215-4094-BA5B-58326F534061}" type="presOf" srcId="{B4F90A5C-AB9A-4E47-8582-3611A07B9F3E}" destId="{0D1EF7CA-AFF3-4638-BA86-EF549D3344AA}" srcOrd="0" destOrd="0" presId="urn:microsoft.com/office/officeart/2005/8/layout/list1"/>
    <dgm:cxn modelId="{FCBDA406-6B08-45AB-8946-7819B9FA5F0B}" type="presOf" srcId="{A152B62A-309B-44A9-83E9-48654E14DD28}" destId="{4EEFB9DC-6A12-499E-8D34-7FC3C80BCAB6}" srcOrd="0" destOrd="2" presId="urn:microsoft.com/office/officeart/2005/8/layout/list1"/>
    <dgm:cxn modelId="{C5516DE5-63C3-4BEF-AEDC-EA0C8B980FAF}" srcId="{1B1C8DB6-87C6-4393-BA9C-8477E0015498}" destId="{EB4F5590-025D-445F-AE9A-6FDA9B56DE2F}" srcOrd="1" destOrd="0" parTransId="{F55E16E7-8671-4F03-9CCB-BB91B7600349}" sibTransId="{2525ABA1-C1D5-4B86-A71E-0CAF40A23942}"/>
    <dgm:cxn modelId="{F6493889-916E-4A10-87A8-348382C37EE6}" srcId="{1B1C8DB6-87C6-4393-BA9C-8477E0015498}" destId="{00C1B2E2-2B8B-474E-ADEC-AE7AA0F1A8D2}" srcOrd="2" destOrd="0" parTransId="{83021804-62D2-4E01-92ED-563895E50BB3}" sibTransId="{17EB23FE-FDDC-434A-8954-E3837C9384E2}"/>
    <dgm:cxn modelId="{94E3C680-9DAE-4079-99B6-DFF8404DD11B}" type="presParOf" srcId="{927FE00D-F625-4449-85CF-C0014A7619A8}" destId="{2B919156-8663-43FA-9137-5D9DC2F59021}" srcOrd="0" destOrd="0" presId="urn:microsoft.com/office/officeart/2005/8/layout/list1"/>
    <dgm:cxn modelId="{CA61AE13-0FCE-4DD3-A765-9429AE715245}" type="presParOf" srcId="{2B919156-8663-43FA-9137-5D9DC2F59021}" destId="{0D1EF7CA-AFF3-4638-BA86-EF549D3344AA}" srcOrd="0" destOrd="0" presId="urn:microsoft.com/office/officeart/2005/8/layout/list1"/>
    <dgm:cxn modelId="{FB115D74-184D-4D25-9892-97BE450980F3}" type="presParOf" srcId="{2B919156-8663-43FA-9137-5D9DC2F59021}" destId="{15BDAB52-77DF-47BE-A163-366DCC725FD7}" srcOrd="1" destOrd="0" presId="urn:microsoft.com/office/officeart/2005/8/layout/list1"/>
    <dgm:cxn modelId="{40FE4D47-EC4E-4523-8BD8-D53F22CDEF1A}" type="presParOf" srcId="{927FE00D-F625-4449-85CF-C0014A7619A8}" destId="{DAAFF443-AD48-4306-AF77-4FE8754BAE7B}" srcOrd="1" destOrd="0" presId="urn:microsoft.com/office/officeart/2005/8/layout/list1"/>
    <dgm:cxn modelId="{6CF79D75-A19F-464C-A2A7-D3D563C9E1CD}" type="presParOf" srcId="{927FE00D-F625-4449-85CF-C0014A7619A8}" destId="{4EEFB9DC-6A12-499E-8D34-7FC3C80BCAB6}" srcOrd="2" destOrd="0" presId="urn:microsoft.com/office/officeart/2005/8/layout/list1"/>
    <dgm:cxn modelId="{B8E1AC8E-32C9-4EEE-8184-B7B382007977}" type="presParOf" srcId="{927FE00D-F625-4449-85CF-C0014A7619A8}" destId="{E1D402FD-6F74-49F6-8FC0-16490B82C45C}" srcOrd="3" destOrd="0" presId="urn:microsoft.com/office/officeart/2005/8/layout/list1"/>
    <dgm:cxn modelId="{3F90BAF8-B54A-46ED-9B62-88C20C894397}" type="presParOf" srcId="{927FE00D-F625-4449-85CF-C0014A7619A8}" destId="{720FD6DA-4CDB-4690-8373-92D979042B3B}" srcOrd="4" destOrd="0" presId="urn:microsoft.com/office/officeart/2005/8/layout/list1"/>
    <dgm:cxn modelId="{44B30F35-486B-4D33-9771-11D9D7B596AD}" type="presParOf" srcId="{720FD6DA-4CDB-4690-8373-92D979042B3B}" destId="{65C35503-ECE4-4D4B-B34A-33F6A614ACB5}" srcOrd="0" destOrd="0" presId="urn:microsoft.com/office/officeart/2005/8/layout/list1"/>
    <dgm:cxn modelId="{B725B200-17AD-499E-B347-28EC7A575466}" type="presParOf" srcId="{720FD6DA-4CDB-4690-8373-92D979042B3B}" destId="{732E1E8A-7DA4-4D22-A98E-A868A73B86E1}" srcOrd="1" destOrd="0" presId="urn:microsoft.com/office/officeart/2005/8/layout/list1"/>
    <dgm:cxn modelId="{9FF6C3B9-D7F0-4B90-8BF3-0BA7A1046000}" type="presParOf" srcId="{927FE00D-F625-4449-85CF-C0014A7619A8}" destId="{AC0635B0-EE21-457F-9E5D-A12D5D8AE8E9}" srcOrd="5" destOrd="0" presId="urn:microsoft.com/office/officeart/2005/8/layout/list1"/>
    <dgm:cxn modelId="{B028C46C-DAC2-4393-B439-82FA5F21A9D6}" type="presParOf" srcId="{927FE00D-F625-4449-85CF-C0014A7619A8}" destId="{319AAE6F-60F4-43BA-ACBB-DB41B01C613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20F0CE-AB9C-46F2-9C66-425EF235C412}"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n-IN"/>
        </a:p>
      </dgm:t>
    </dgm:pt>
    <dgm:pt modelId="{927FE00D-F625-4449-85CF-C0014A7619A8}" type="pres">
      <dgm:prSet presAssocID="{5920F0CE-AB9C-46F2-9C66-425EF235C412}" presName="linear" presStyleCnt="0">
        <dgm:presLayoutVars>
          <dgm:dir/>
          <dgm:animLvl val="lvl"/>
          <dgm:resizeHandles val="exact"/>
        </dgm:presLayoutVars>
      </dgm:prSet>
      <dgm:spPr/>
      <dgm:t>
        <a:bodyPr/>
        <a:lstStyle/>
        <a:p>
          <a:endParaRPr lang="en-IN"/>
        </a:p>
      </dgm:t>
    </dgm:pt>
  </dgm:ptLst>
  <dgm:cxnLst>
    <dgm:cxn modelId="{77006C89-2A5E-4F4B-9FEE-44F55AD7D904}" type="presOf" srcId="{5920F0CE-AB9C-46F2-9C66-425EF235C412}" destId="{927FE00D-F625-4449-85CF-C0014A7619A8}"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DD3E5DA2-A404-4943-BF53-B2F8C269426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CB0F614-DF6F-4B4A-BC3F-8594FF48101E}">
      <dgm:prSet/>
      <dgm:spPr/>
      <dgm:t>
        <a:bodyPr/>
        <a:lstStyle/>
        <a:p>
          <a:pPr rtl="0"/>
          <a:r>
            <a:rPr lang="en-US" dirty="0" smtClean="0">
              <a:solidFill>
                <a:schemeClr val="tx1"/>
              </a:solidFill>
            </a:rPr>
            <a:t>Important Spring Security Framework Terminology</a:t>
          </a:r>
          <a:endParaRPr lang="en-US" dirty="0">
            <a:solidFill>
              <a:schemeClr val="tx1"/>
            </a:solidFill>
          </a:endParaRPr>
        </a:p>
      </dgm:t>
    </dgm:pt>
    <dgm:pt modelId="{96AAB7BC-55E0-44EC-BA8B-CE683B3CD4DC}" type="parTrans" cxnId="{6085D29E-F1FD-425E-9C9C-10396EA64799}">
      <dgm:prSet/>
      <dgm:spPr/>
      <dgm:t>
        <a:bodyPr/>
        <a:lstStyle/>
        <a:p>
          <a:endParaRPr lang="en-US"/>
        </a:p>
      </dgm:t>
    </dgm:pt>
    <dgm:pt modelId="{8329E899-3428-40F8-8B3B-5CD6DD01C9A8}" type="sibTrans" cxnId="{6085D29E-F1FD-425E-9C9C-10396EA64799}">
      <dgm:prSet/>
      <dgm:spPr/>
      <dgm:t>
        <a:bodyPr/>
        <a:lstStyle/>
        <a:p>
          <a:endParaRPr lang="en-US"/>
        </a:p>
      </dgm:t>
    </dgm:pt>
    <dgm:pt modelId="{D5AE2D09-BB3B-4F61-9E2F-71FBF4D4C737}">
      <dgm:prSet/>
      <dgm:spPr/>
      <dgm:t>
        <a:bodyPr/>
        <a:lstStyle/>
        <a:p>
          <a:pPr algn="l" rtl="0"/>
          <a:r>
            <a:rPr lang="en-US" dirty="0" smtClean="0">
              <a:solidFill>
                <a:schemeClr val="tx1"/>
              </a:solidFill>
            </a:rPr>
            <a:t>Auto-Config</a:t>
          </a:r>
          <a:endParaRPr lang="en-US" dirty="0">
            <a:solidFill>
              <a:schemeClr val="tx1"/>
            </a:solidFill>
          </a:endParaRPr>
        </a:p>
      </dgm:t>
    </dgm:pt>
    <dgm:pt modelId="{84A4D76A-E582-42B3-8648-2E22B9A540D7}" type="parTrans" cxnId="{003A8B2E-D116-46E9-8C0A-93867B188BD4}">
      <dgm:prSet/>
      <dgm:spPr/>
      <dgm:t>
        <a:bodyPr/>
        <a:lstStyle/>
        <a:p>
          <a:endParaRPr lang="en-US"/>
        </a:p>
      </dgm:t>
    </dgm:pt>
    <dgm:pt modelId="{CF0679D7-A43D-4373-A035-EA53A6E923E2}" type="sibTrans" cxnId="{003A8B2E-D116-46E9-8C0A-93867B188BD4}">
      <dgm:prSet/>
      <dgm:spPr/>
      <dgm:t>
        <a:bodyPr/>
        <a:lstStyle/>
        <a:p>
          <a:endParaRPr lang="en-US"/>
        </a:p>
      </dgm:t>
    </dgm:pt>
    <dgm:pt modelId="{CC490725-6E05-4B1A-A8CB-C0E193158270}">
      <dgm:prSet/>
      <dgm:spPr/>
      <dgm:t>
        <a:bodyPr/>
        <a:lstStyle/>
        <a:p>
          <a:pPr algn="l" rtl="0"/>
          <a:r>
            <a:rPr lang="en-US" dirty="0" smtClean="0">
              <a:solidFill>
                <a:schemeClr val="tx1"/>
              </a:solidFill>
              <a:latin typeface="Courier New" pitchFamily="49" charset="0"/>
              <a:cs typeface="Courier New" pitchFamily="49" charset="0"/>
            </a:rPr>
            <a:t>AccessDecisionManager</a:t>
          </a:r>
          <a:endParaRPr lang="en-US" dirty="0">
            <a:solidFill>
              <a:schemeClr val="tx1"/>
            </a:solidFill>
            <a:latin typeface="Courier New" pitchFamily="49" charset="0"/>
            <a:cs typeface="Courier New" pitchFamily="49" charset="0"/>
          </a:endParaRPr>
        </a:p>
      </dgm:t>
    </dgm:pt>
    <dgm:pt modelId="{8C5DDA69-09AF-41BF-B745-BD448AD74780}" type="parTrans" cxnId="{84A884E1-988F-442C-8D1D-56D33BC119EC}">
      <dgm:prSet/>
      <dgm:spPr/>
      <dgm:t>
        <a:bodyPr/>
        <a:lstStyle/>
        <a:p>
          <a:endParaRPr lang="en-US"/>
        </a:p>
      </dgm:t>
    </dgm:pt>
    <dgm:pt modelId="{17380B11-FBC3-4F4C-AD1A-34DBEB4790C9}" type="sibTrans" cxnId="{84A884E1-988F-442C-8D1D-56D33BC119EC}">
      <dgm:prSet/>
      <dgm:spPr/>
      <dgm:t>
        <a:bodyPr/>
        <a:lstStyle/>
        <a:p>
          <a:endParaRPr lang="en-US"/>
        </a:p>
      </dgm:t>
    </dgm:pt>
    <dgm:pt modelId="{3E6BB4FE-A835-4D48-8632-9BECE30484A7}">
      <dgm:prSet/>
      <dgm:spPr/>
      <dgm:t>
        <a:bodyPr/>
        <a:lstStyle/>
        <a:p>
          <a:pPr algn="l" rtl="0"/>
          <a:r>
            <a:rPr lang="en-US" dirty="0" smtClean="0">
              <a:solidFill>
                <a:schemeClr val="tx1"/>
              </a:solidFill>
              <a:latin typeface="Courier New" pitchFamily="49" charset="0"/>
              <a:cs typeface="Courier New" pitchFamily="49" charset="0"/>
            </a:rPr>
            <a:t>AuthenticationManager</a:t>
          </a:r>
          <a:endParaRPr lang="en-US" dirty="0">
            <a:solidFill>
              <a:schemeClr val="tx1"/>
            </a:solidFill>
            <a:latin typeface="Courier New" pitchFamily="49" charset="0"/>
            <a:cs typeface="Courier New" pitchFamily="49" charset="0"/>
          </a:endParaRPr>
        </a:p>
      </dgm:t>
    </dgm:pt>
    <dgm:pt modelId="{BD7ED760-FBE8-4F64-AF38-63CE33F45BD1}" type="parTrans" cxnId="{2B27D82F-468A-414B-914C-3FB2B80BDE1E}">
      <dgm:prSet/>
      <dgm:spPr/>
      <dgm:t>
        <a:bodyPr/>
        <a:lstStyle/>
        <a:p>
          <a:endParaRPr lang="en-US"/>
        </a:p>
      </dgm:t>
    </dgm:pt>
    <dgm:pt modelId="{4E13A198-5132-4A55-8B49-9F831A86BDEB}" type="sibTrans" cxnId="{2B27D82F-468A-414B-914C-3FB2B80BDE1E}">
      <dgm:prSet/>
      <dgm:spPr/>
      <dgm:t>
        <a:bodyPr/>
        <a:lstStyle/>
        <a:p>
          <a:endParaRPr lang="en-US"/>
        </a:p>
      </dgm:t>
    </dgm:pt>
    <dgm:pt modelId="{D404F4EA-4C33-4706-AC1F-A976A0B53548}">
      <dgm:prSet/>
      <dgm:spPr/>
      <dgm:t>
        <a:bodyPr/>
        <a:lstStyle/>
        <a:p>
          <a:pPr algn="l" rtl="0"/>
          <a:r>
            <a:rPr lang="en-US" dirty="0" smtClean="0">
              <a:solidFill>
                <a:schemeClr val="tx1"/>
              </a:solidFill>
              <a:latin typeface="Courier New" pitchFamily="49" charset="0"/>
              <a:cs typeface="Courier New" pitchFamily="49" charset="0"/>
            </a:rPr>
            <a:t>ProviderManager</a:t>
          </a:r>
          <a:endParaRPr lang="en-US" dirty="0">
            <a:solidFill>
              <a:schemeClr val="tx1"/>
            </a:solidFill>
            <a:latin typeface="Courier New" pitchFamily="49" charset="0"/>
            <a:cs typeface="Courier New" pitchFamily="49" charset="0"/>
          </a:endParaRPr>
        </a:p>
      </dgm:t>
    </dgm:pt>
    <dgm:pt modelId="{63860622-4FA1-4EAC-9EA5-F2D2222F955A}" type="parTrans" cxnId="{BA7306D2-993F-4EA0-9CF1-3BEB60C93697}">
      <dgm:prSet/>
      <dgm:spPr/>
      <dgm:t>
        <a:bodyPr/>
        <a:lstStyle/>
        <a:p>
          <a:endParaRPr lang="en-US"/>
        </a:p>
      </dgm:t>
    </dgm:pt>
    <dgm:pt modelId="{E0EB263F-EA33-4F1D-8E71-6AB5C59B3672}" type="sibTrans" cxnId="{BA7306D2-993F-4EA0-9CF1-3BEB60C93697}">
      <dgm:prSet/>
      <dgm:spPr/>
      <dgm:t>
        <a:bodyPr/>
        <a:lstStyle/>
        <a:p>
          <a:endParaRPr lang="en-US"/>
        </a:p>
      </dgm:t>
    </dgm:pt>
    <dgm:pt modelId="{7EEAED3A-A28F-42FC-AC28-9F12FABE0290}">
      <dgm:prSet/>
      <dgm:spPr/>
      <dgm:t>
        <a:bodyPr/>
        <a:lstStyle/>
        <a:p>
          <a:pPr algn="l" rtl="0"/>
          <a:r>
            <a:rPr lang="en-US" dirty="0" smtClean="0">
              <a:solidFill>
                <a:schemeClr val="tx1"/>
              </a:solidFill>
              <a:latin typeface="Courier New" pitchFamily="49" charset="0"/>
              <a:cs typeface="Courier New" pitchFamily="49" charset="0"/>
            </a:rPr>
            <a:t>SecurityContext</a:t>
          </a:r>
          <a:endParaRPr lang="en-US" dirty="0">
            <a:solidFill>
              <a:schemeClr val="tx1"/>
            </a:solidFill>
            <a:latin typeface="Courier New" pitchFamily="49" charset="0"/>
            <a:cs typeface="Courier New" pitchFamily="49" charset="0"/>
          </a:endParaRPr>
        </a:p>
      </dgm:t>
    </dgm:pt>
    <dgm:pt modelId="{F625B59E-3BF7-44B6-A81A-914665F887EC}" type="parTrans" cxnId="{EB3B7F14-4AFF-4454-8DF4-6AF3F2BD31BF}">
      <dgm:prSet/>
      <dgm:spPr/>
      <dgm:t>
        <a:bodyPr/>
        <a:lstStyle/>
        <a:p>
          <a:endParaRPr lang="en-US"/>
        </a:p>
      </dgm:t>
    </dgm:pt>
    <dgm:pt modelId="{73191B4D-B9B6-474E-A145-E26B44F26CA5}" type="sibTrans" cxnId="{EB3B7F14-4AFF-4454-8DF4-6AF3F2BD31BF}">
      <dgm:prSet/>
      <dgm:spPr/>
      <dgm:t>
        <a:bodyPr/>
        <a:lstStyle/>
        <a:p>
          <a:endParaRPr lang="en-US"/>
        </a:p>
      </dgm:t>
    </dgm:pt>
    <dgm:pt modelId="{4CC9DC4C-5CF4-4376-A6FA-D119065D911A}">
      <dgm:prSet/>
      <dgm:spPr/>
      <dgm:t>
        <a:bodyPr/>
        <a:lstStyle/>
        <a:p>
          <a:pPr algn="l" rtl="0"/>
          <a:r>
            <a:rPr lang="en-US" dirty="0" smtClean="0">
              <a:solidFill>
                <a:schemeClr val="tx1"/>
              </a:solidFill>
            </a:rPr>
            <a:t>Session authentication strategy</a:t>
          </a:r>
          <a:endParaRPr lang="en-US" dirty="0">
            <a:solidFill>
              <a:schemeClr val="tx1"/>
            </a:solidFill>
          </a:endParaRPr>
        </a:p>
      </dgm:t>
    </dgm:pt>
    <dgm:pt modelId="{A2327555-907C-45F4-99BD-707BB10629FB}" type="parTrans" cxnId="{F2C59E80-2A88-4A87-9EA5-EABF7703AC77}">
      <dgm:prSet/>
      <dgm:spPr/>
      <dgm:t>
        <a:bodyPr/>
        <a:lstStyle/>
        <a:p>
          <a:endParaRPr lang="en-US"/>
        </a:p>
      </dgm:t>
    </dgm:pt>
    <dgm:pt modelId="{88CE5D9F-26B7-4889-8348-D61515EC9DA3}" type="sibTrans" cxnId="{F2C59E80-2A88-4A87-9EA5-EABF7703AC77}">
      <dgm:prSet/>
      <dgm:spPr/>
      <dgm:t>
        <a:bodyPr/>
        <a:lstStyle/>
        <a:p>
          <a:endParaRPr lang="en-US"/>
        </a:p>
      </dgm:t>
    </dgm:pt>
    <dgm:pt modelId="{8D3F3011-910B-4FD7-9631-7DE3FBA28003}">
      <dgm:prSet/>
      <dgm:spPr/>
      <dgm:t>
        <a:bodyPr/>
        <a:lstStyle/>
        <a:p>
          <a:pPr algn="l" rtl="0"/>
          <a:r>
            <a:rPr lang="en-US" dirty="0" smtClean="0">
              <a:solidFill>
                <a:schemeClr val="tx1"/>
              </a:solidFill>
            </a:rPr>
            <a:t>Delegating filer proxy</a:t>
          </a:r>
          <a:endParaRPr lang="en-US" dirty="0">
            <a:solidFill>
              <a:schemeClr val="tx1"/>
            </a:solidFill>
          </a:endParaRPr>
        </a:p>
      </dgm:t>
    </dgm:pt>
    <dgm:pt modelId="{4A4C07E2-B2F2-43F8-9668-7AAF6C172C42}" type="parTrans" cxnId="{259BC1EB-36CF-4FD2-B368-C6319C404DA9}">
      <dgm:prSet/>
      <dgm:spPr/>
      <dgm:t>
        <a:bodyPr/>
        <a:lstStyle/>
        <a:p>
          <a:endParaRPr lang="en-US"/>
        </a:p>
      </dgm:t>
    </dgm:pt>
    <dgm:pt modelId="{1EB03806-026A-420C-8990-74071C485D40}" type="sibTrans" cxnId="{259BC1EB-36CF-4FD2-B368-C6319C404DA9}">
      <dgm:prSet/>
      <dgm:spPr/>
      <dgm:t>
        <a:bodyPr/>
        <a:lstStyle/>
        <a:p>
          <a:endParaRPr lang="en-US"/>
        </a:p>
      </dgm:t>
    </dgm:pt>
    <dgm:pt modelId="{7698A61D-F592-4C31-95D8-3B0C1D172FEA}" type="pres">
      <dgm:prSet presAssocID="{DD3E5DA2-A404-4943-BF53-B2F8C2694263}" presName="linear" presStyleCnt="0">
        <dgm:presLayoutVars>
          <dgm:dir/>
          <dgm:animLvl val="lvl"/>
          <dgm:resizeHandles val="exact"/>
        </dgm:presLayoutVars>
      </dgm:prSet>
      <dgm:spPr/>
      <dgm:t>
        <a:bodyPr/>
        <a:lstStyle/>
        <a:p>
          <a:endParaRPr lang="en-US"/>
        </a:p>
      </dgm:t>
    </dgm:pt>
    <dgm:pt modelId="{AA7DA5F6-1863-455A-9ADF-81BBA4640D9A}" type="pres">
      <dgm:prSet presAssocID="{ACB0F614-DF6F-4B4A-BC3F-8594FF48101E}" presName="parentLin" presStyleCnt="0"/>
      <dgm:spPr/>
    </dgm:pt>
    <dgm:pt modelId="{1FE9D514-EC65-4641-A193-7339CF2C8A1D}" type="pres">
      <dgm:prSet presAssocID="{ACB0F614-DF6F-4B4A-BC3F-8594FF48101E}" presName="parentLeftMargin" presStyleLbl="node1" presStyleIdx="0" presStyleCnt="1"/>
      <dgm:spPr/>
      <dgm:t>
        <a:bodyPr/>
        <a:lstStyle/>
        <a:p>
          <a:endParaRPr lang="en-US"/>
        </a:p>
      </dgm:t>
    </dgm:pt>
    <dgm:pt modelId="{DCAD6B66-714E-4135-B55E-187F3BB8849D}" type="pres">
      <dgm:prSet presAssocID="{ACB0F614-DF6F-4B4A-BC3F-8594FF48101E}" presName="parentText" presStyleLbl="node1" presStyleIdx="0" presStyleCnt="1" custScaleX="119004">
        <dgm:presLayoutVars>
          <dgm:chMax val="0"/>
          <dgm:bulletEnabled val="1"/>
        </dgm:presLayoutVars>
      </dgm:prSet>
      <dgm:spPr/>
      <dgm:t>
        <a:bodyPr/>
        <a:lstStyle/>
        <a:p>
          <a:endParaRPr lang="en-US"/>
        </a:p>
      </dgm:t>
    </dgm:pt>
    <dgm:pt modelId="{AC8A68F3-5040-4F07-AC5E-8B21FBB68789}" type="pres">
      <dgm:prSet presAssocID="{ACB0F614-DF6F-4B4A-BC3F-8594FF48101E}" presName="negativeSpace" presStyleCnt="0"/>
      <dgm:spPr/>
    </dgm:pt>
    <dgm:pt modelId="{6A5CFBAB-C5EB-4BBF-B22C-A5A41001E4FB}" type="pres">
      <dgm:prSet presAssocID="{ACB0F614-DF6F-4B4A-BC3F-8594FF48101E}" presName="childText" presStyleLbl="conFgAcc1" presStyleIdx="0" presStyleCnt="1" custLinFactY="5367" custLinFactNeighborY="100000">
        <dgm:presLayoutVars>
          <dgm:bulletEnabled val="1"/>
        </dgm:presLayoutVars>
      </dgm:prSet>
      <dgm:spPr/>
      <dgm:t>
        <a:bodyPr/>
        <a:lstStyle/>
        <a:p>
          <a:endParaRPr lang="en-US"/>
        </a:p>
      </dgm:t>
    </dgm:pt>
  </dgm:ptLst>
  <dgm:cxnLst>
    <dgm:cxn modelId="{15194B39-9AD0-450C-A102-4313AE999196}" type="presOf" srcId="{3E6BB4FE-A835-4D48-8632-9BECE30484A7}" destId="{6A5CFBAB-C5EB-4BBF-B22C-A5A41001E4FB}" srcOrd="0" destOrd="2" presId="urn:microsoft.com/office/officeart/2005/8/layout/list1"/>
    <dgm:cxn modelId="{6085D29E-F1FD-425E-9C9C-10396EA64799}" srcId="{DD3E5DA2-A404-4943-BF53-B2F8C2694263}" destId="{ACB0F614-DF6F-4B4A-BC3F-8594FF48101E}" srcOrd="0" destOrd="0" parTransId="{96AAB7BC-55E0-44EC-BA8B-CE683B3CD4DC}" sibTransId="{8329E899-3428-40F8-8B3B-5CD6DD01C9A8}"/>
    <dgm:cxn modelId="{12955888-120F-4DAC-A6D6-F3B0FD43497F}" type="presOf" srcId="{7EEAED3A-A28F-42FC-AC28-9F12FABE0290}" destId="{6A5CFBAB-C5EB-4BBF-B22C-A5A41001E4FB}" srcOrd="0" destOrd="4" presId="urn:microsoft.com/office/officeart/2005/8/layout/list1"/>
    <dgm:cxn modelId="{E466B394-E51D-4ED9-A446-E452B4720E6A}" type="presOf" srcId="{ACB0F614-DF6F-4B4A-BC3F-8594FF48101E}" destId="{DCAD6B66-714E-4135-B55E-187F3BB8849D}" srcOrd="1" destOrd="0" presId="urn:microsoft.com/office/officeart/2005/8/layout/list1"/>
    <dgm:cxn modelId="{24EBDF47-3739-4451-8DE1-E83FB792DDC3}" type="presOf" srcId="{D5AE2D09-BB3B-4F61-9E2F-71FBF4D4C737}" destId="{6A5CFBAB-C5EB-4BBF-B22C-A5A41001E4FB}" srcOrd="0" destOrd="0" presId="urn:microsoft.com/office/officeart/2005/8/layout/list1"/>
    <dgm:cxn modelId="{003A8B2E-D116-46E9-8C0A-93867B188BD4}" srcId="{ACB0F614-DF6F-4B4A-BC3F-8594FF48101E}" destId="{D5AE2D09-BB3B-4F61-9E2F-71FBF4D4C737}" srcOrd="0" destOrd="0" parTransId="{84A4D76A-E582-42B3-8648-2E22B9A540D7}" sibTransId="{CF0679D7-A43D-4373-A035-EA53A6E923E2}"/>
    <dgm:cxn modelId="{BA7306D2-993F-4EA0-9CF1-3BEB60C93697}" srcId="{ACB0F614-DF6F-4B4A-BC3F-8594FF48101E}" destId="{D404F4EA-4C33-4706-AC1F-A976A0B53548}" srcOrd="3" destOrd="0" parTransId="{63860622-4FA1-4EAC-9EA5-F2D2222F955A}" sibTransId="{E0EB263F-EA33-4F1D-8E71-6AB5C59B3672}"/>
    <dgm:cxn modelId="{4E94870F-1456-4054-AFD4-1A8FAEBC8C7D}" type="presOf" srcId="{CC490725-6E05-4B1A-A8CB-C0E193158270}" destId="{6A5CFBAB-C5EB-4BBF-B22C-A5A41001E4FB}" srcOrd="0" destOrd="1" presId="urn:microsoft.com/office/officeart/2005/8/layout/list1"/>
    <dgm:cxn modelId="{2B27D82F-468A-414B-914C-3FB2B80BDE1E}" srcId="{ACB0F614-DF6F-4B4A-BC3F-8594FF48101E}" destId="{3E6BB4FE-A835-4D48-8632-9BECE30484A7}" srcOrd="2" destOrd="0" parTransId="{BD7ED760-FBE8-4F64-AF38-63CE33F45BD1}" sibTransId="{4E13A198-5132-4A55-8B49-9F831A86BDEB}"/>
    <dgm:cxn modelId="{5C108188-5884-49D1-98C5-9754F475D94D}" type="presOf" srcId="{DD3E5DA2-A404-4943-BF53-B2F8C2694263}" destId="{7698A61D-F592-4C31-95D8-3B0C1D172FEA}" srcOrd="0" destOrd="0" presId="urn:microsoft.com/office/officeart/2005/8/layout/list1"/>
    <dgm:cxn modelId="{5E6AD9AC-6F9B-484D-A07E-92FE88BA2113}" type="presOf" srcId="{ACB0F614-DF6F-4B4A-BC3F-8594FF48101E}" destId="{1FE9D514-EC65-4641-A193-7339CF2C8A1D}" srcOrd="0" destOrd="0" presId="urn:microsoft.com/office/officeart/2005/8/layout/list1"/>
    <dgm:cxn modelId="{EB3B7F14-4AFF-4454-8DF4-6AF3F2BD31BF}" srcId="{ACB0F614-DF6F-4B4A-BC3F-8594FF48101E}" destId="{7EEAED3A-A28F-42FC-AC28-9F12FABE0290}" srcOrd="4" destOrd="0" parTransId="{F625B59E-3BF7-44B6-A81A-914665F887EC}" sibTransId="{73191B4D-B9B6-474E-A145-E26B44F26CA5}"/>
    <dgm:cxn modelId="{BEE71458-0594-4ED6-9138-F450B9A67B89}" type="presOf" srcId="{4CC9DC4C-5CF4-4376-A6FA-D119065D911A}" destId="{6A5CFBAB-C5EB-4BBF-B22C-A5A41001E4FB}" srcOrd="0" destOrd="6" presId="urn:microsoft.com/office/officeart/2005/8/layout/list1"/>
    <dgm:cxn modelId="{B71221A7-4F39-4AD0-A2B2-9CE98393FDD9}" type="presOf" srcId="{8D3F3011-910B-4FD7-9631-7DE3FBA28003}" destId="{6A5CFBAB-C5EB-4BBF-B22C-A5A41001E4FB}" srcOrd="0" destOrd="5" presId="urn:microsoft.com/office/officeart/2005/8/layout/list1"/>
    <dgm:cxn modelId="{84A884E1-988F-442C-8D1D-56D33BC119EC}" srcId="{ACB0F614-DF6F-4B4A-BC3F-8594FF48101E}" destId="{CC490725-6E05-4B1A-A8CB-C0E193158270}" srcOrd="1" destOrd="0" parTransId="{8C5DDA69-09AF-41BF-B745-BD448AD74780}" sibTransId="{17380B11-FBC3-4F4C-AD1A-34DBEB4790C9}"/>
    <dgm:cxn modelId="{F2C59E80-2A88-4A87-9EA5-EABF7703AC77}" srcId="{ACB0F614-DF6F-4B4A-BC3F-8594FF48101E}" destId="{4CC9DC4C-5CF4-4376-A6FA-D119065D911A}" srcOrd="6" destOrd="0" parTransId="{A2327555-907C-45F4-99BD-707BB10629FB}" sibTransId="{88CE5D9F-26B7-4889-8348-D61515EC9DA3}"/>
    <dgm:cxn modelId="{259BC1EB-36CF-4FD2-B368-C6319C404DA9}" srcId="{ACB0F614-DF6F-4B4A-BC3F-8594FF48101E}" destId="{8D3F3011-910B-4FD7-9631-7DE3FBA28003}" srcOrd="5" destOrd="0" parTransId="{4A4C07E2-B2F2-43F8-9668-7AAF6C172C42}" sibTransId="{1EB03806-026A-420C-8990-74071C485D40}"/>
    <dgm:cxn modelId="{C69D2734-EC62-465F-9B79-76173BC0963B}" type="presOf" srcId="{D404F4EA-4C33-4706-AC1F-A976A0B53548}" destId="{6A5CFBAB-C5EB-4BBF-B22C-A5A41001E4FB}" srcOrd="0" destOrd="3" presId="urn:microsoft.com/office/officeart/2005/8/layout/list1"/>
    <dgm:cxn modelId="{20334497-70E2-4DD3-A659-4F71C9FF5ADC}" type="presParOf" srcId="{7698A61D-F592-4C31-95D8-3B0C1D172FEA}" destId="{AA7DA5F6-1863-455A-9ADF-81BBA4640D9A}" srcOrd="0" destOrd="0" presId="urn:microsoft.com/office/officeart/2005/8/layout/list1"/>
    <dgm:cxn modelId="{CCCC73CA-D8F9-48E3-838F-6D5224333287}" type="presParOf" srcId="{AA7DA5F6-1863-455A-9ADF-81BBA4640D9A}" destId="{1FE9D514-EC65-4641-A193-7339CF2C8A1D}" srcOrd="0" destOrd="0" presId="urn:microsoft.com/office/officeart/2005/8/layout/list1"/>
    <dgm:cxn modelId="{1CE2A556-DC8E-4462-99EB-5662E0EBF086}" type="presParOf" srcId="{AA7DA5F6-1863-455A-9ADF-81BBA4640D9A}" destId="{DCAD6B66-714E-4135-B55E-187F3BB8849D}" srcOrd="1" destOrd="0" presId="urn:microsoft.com/office/officeart/2005/8/layout/list1"/>
    <dgm:cxn modelId="{113F13B9-D66C-4637-BDF2-F24E3C388299}" type="presParOf" srcId="{7698A61D-F592-4C31-95D8-3B0C1D172FEA}" destId="{AC8A68F3-5040-4F07-AC5E-8B21FBB68789}" srcOrd="1" destOrd="0" presId="urn:microsoft.com/office/officeart/2005/8/layout/list1"/>
    <dgm:cxn modelId="{F7567168-5BE3-479B-8D94-36A8809694BA}" type="presParOf" srcId="{7698A61D-F592-4C31-95D8-3B0C1D172FEA}" destId="{6A5CFBAB-C5EB-4BBF-B22C-A5A41001E4FB}"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E8EF7F97-DCC3-4572-92DD-FE245EE07B32}" type="doc">
      <dgm:prSet loTypeId="urn:microsoft.com/office/officeart/2005/8/layout/process4" loCatId="process" qsTypeId="urn:microsoft.com/office/officeart/2005/8/quickstyle/simple2" qsCatId="simple" csTypeId="urn:microsoft.com/office/officeart/2005/8/colors/accent2_2" csCatId="accent2" phldr="1"/>
      <dgm:spPr/>
      <dgm:t>
        <a:bodyPr/>
        <a:lstStyle/>
        <a:p>
          <a:endParaRPr lang="en-GB"/>
        </a:p>
      </dgm:t>
    </dgm:pt>
    <dgm:pt modelId="{E468322C-B289-4CE0-9BDC-109432606EA7}">
      <dgm:prSet custT="1"/>
      <dgm:spPr/>
      <dgm:t>
        <a:bodyPr/>
        <a:lstStyle/>
        <a:p>
          <a:r>
            <a:rPr lang="en-US" sz="1600" b="1" dirty="0" smtClean="0"/>
            <a:t>A user requests access to a secured page through a web application.</a:t>
          </a:r>
          <a:endParaRPr lang="en-US" sz="1600" b="1" dirty="0"/>
        </a:p>
      </dgm:t>
    </dgm:pt>
    <dgm:pt modelId="{23C64FB4-B9E4-4F83-94A5-CD4CA3B179C0}" type="parTrans" cxnId="{9F9D253B-0BF7-485D-9D09-B0816BFEDE47}">
      <dgm:prSet/>
      <dgm:spPr/>
      <dgm:t>
        <a:bodyPr/>
        <a:lstStyle/>
        <a:p>
          <a:endParaRPr lang="en-US" sz="2000" b="1">
            <a:solidFill>
              <a:schemeClr val="tx1"/>
            </a:solidFill>
          </a:endParaRPr>
        </a:p>
      </dgm:t>
    </dgm:pt>
    <dgm:pt modelId="{4005B272-A372-4588-969C-CE645C1B935D}" type="sibTrans" cxnId="{9F9D253B-0BF7-485D-9D09-B0816BFEDE47}">
      <dgm:prSet/>
      <dgm:spPr/>
      <dgm:t>
        <a:bodyPr/>
        <a:lstStyle/>
        <a:p>
          <a:endParaRPr lang="en-US" sz="2000" b="1">
            <a:solidFill>
              <a:schemeClr val="tx1"/>
            </a:solidFill>
          </a:endParaRPr>
        </a:p>
      </dgm:t>
    </dgm:pt>
    <dgm:pt modelId="{BF763E16-0A28-483E-A74E-07F3DDC43F65}">
      <dgm:prSet custT="1"/>
      <dgm:spPr/>
      <dgm:t>
        <a:bodyPr/>
        <a:lstStyle/>
        <a:p>
          <a:r>
            <a:rPr lang="en-US" sz="1600" b="1" dirty="0" smtClean="0"/>
            <a:t>The </a:t>
          </a:r>
          <a:r>
            <a:rPr lang="en-US" sz="1600" b="1" dirty="0" err="1" smtClean="0"/>
            <a:t>AuthenticationManager</a:t>
          </a:r>
          <a:r>
            <a:rPr lang="en-US" sz="1600" b="1" dirty="0" smtClean="0"/>
            <a:t> configured into the application checks the users credentials.</a:t>
          </a:r>
          <a:endParaRPr lang="en-US" sz="1600" b="1" dirty="0"/>
        </a:p>
      </dgm:t>
    </dgm:pt>
    <dgm:pt modelId="{46C51A36-DDCE-480C-A5D7-D13CE1C8EE9F}" type="parTrans" cxnId="{F24AC02B-026B-4E29-86F3-707F561E2F9D}">
      <dgm:prSet/>
      <dgm:spPr/>
      <dgm:t>
        <a:bodyPr/>
        <a:lstStyle/>
        <a:p>
          <a:endParaRPr lang="en-US" sz="2000" b="1">
            <a:solidFill>
              <a:schemeClr val="tx1"/>
            </a:solidFill>
          </a:endParaRPr>
        </a:p>
      </dgm:t>
    </dgm:pt>
    <dgm:pt modelId="{C3051405-37F6-4352-999A-2BF755E91A4F}" type="sibTrans" cxnId="{F24AC02B-026B-4E29-86F3-707F561E2F9D}">
      <dgm:prSet/>
      <dgm:spPr/>
      <dgm:t>
        <a:bodyPr/>
        <a:lstStyle/>
        <a:p>
          <a:endParaRPr lang="en-US" sz="2000" b="1">
            <a:solidFill>
              <a:schemeClr val="tx1"/>
            </a:solidFill>
          </a:endParaRPr>
        </a:p>
      </dgm:t>
    </dgm:pt>
    <dgm:pt modelId="{DD33E95F-7907-441A-A6B2-EBF8D3A98AB9}">
      <dgm:prSet custT="1"/>
      <dgm:spPr/>
      <dgm:t>
        <a:bodyPr/>
        <a:lstStyle/>
        <a:p>
          <a:r>
            <a:rPr lang="en-US" sz="1600" b="1" dirty="0" smtClean="0"/>
            <a:t>User provides necessary credentials such as a login ID and a password.</a:t>
          </a:r>
          <a:endParaRPr lang="en-US" sz="1600" b="1" dirty="0"/>
        </a:p>
      </dgm:t>
    </dgm:pt>
    <dgm:pt modelId="{3B22ED94-1217-4EBC-A4B6-A196EA98BD79}" type="parTrans" cxnId="{4D4300EA-FD7D-4FFA-92DF-1D204CDBFA48}">
      <dgm:prSet/>
      <dgm:spPr/>
      <dgm:t>
        <a:bodyPr/>
        <a:lstStyle/>
        <a:p>
          <a:endParaRPr lang="en-US" sz="2000" b="1">
            <a:solidFill>
              <a:schemeClr val="tx1"/>
            </a:solidFill>
          </a:endParaRPr>
        </a:p>
      </dgm:t>
    </dgm:pt>
    <dgm:pt modelId="{72CFB70D-CD45-46D8-9DE3-CB3AC9620851}" type="sibTrans" cxnId="{4D4300EA-FD7D-4FFA-92DF-1D204CDBFA48}">
      <dgm:prSet/>
      <dgm:spPr/>
      <dgm:t>
        <a:bodyPr/>
        <a:lstStyle/>
        <a:p>
          <a:endParaRPr lang="en-US" sz="2000" b="1">
            <a:solidFill>
              <a:schemeClr val="tx1"/>
            </a:solidFill>
          </a:endParaRPr>
        </a:p>
      </dgm:t>
    </dgm:pt>
    <dgm:pt modelId="{40B5A119-0AB2-49EF-AB08-B81193F82CAD}">
      <dgm:prSet custT="1"/>
      <dgm:spPr/>
      <dgm:t>
        <a:bodyPr/>
        <a:lstStyle/>
        <a:p>
          <a:r>
            <a:rPr lang="en-US" sz="1600" b="1" dirty="0" smtClean="0"/>
            <a:t>If the validation of the credential fails, access to the secured page is refused.</a:t>
          </a:r>
          <a:endParaRPr lang="en-US" sz="1600" b="1" dirty="0"/>
        </a:p>
      </dgm:t>
    </dgm:pt>
    <dgm:pt modelId="{3B77C648-0333-4B2B-BA58-10CFCF8B9469}" type="parTrans" cxnId="{0A1F0883-0140-445A-B7EE-CB1E343494ED}">
      <dgm:prSet/>
      <dgm:spPr/>
      <dgm:t>
        <a:bodyPr/>
        <a:lstStyle/>
        <a:p>
          <a:endParaRPr lang="en-US" sz="2000" b="1">
            <a:solidFill>
              <a:schemeClr val="tx1"/>
            </a:solidFill>
          </a:endParaRPr>
        </a:p>
      </dgm:t>
    </dgm:pt>
    <dgm:pt modelId="{BBFEEAC0-7B30-4E1B-B8AF-176A446916D1}" type="sibTrans" cxnId="{0A1F0883-0140-445A-B7EE-CB1E343494ED}">
      <dgm:prSet/>
      <dgm:spPr/>
      <dgm:t>
        <a:bodyPr/>
        <a:lstStyle/>
        <a:p>
          <a:endParaRPr lang="en-US" sz="2000" b="1">
            <a:solidFill>
              <a:schemeClr val="tx1"/>
            </a:solidFill>
          </a:endParaRPr>
        </a:p>
      </dgm:t>
    </dgm:pt>
    <dgm:pt modelId="{0F6C4B7B-87C0-4349-8698-C560F2E1C54C}">
      <dgm:prSet custT="1"/>
      <dgm:spPr/>
      <dgm:t>
        <a:bodyPr/>
        <a:lstStyle/>
        <a:p>
          <a:r>
            <a:rPr lang="en-US" sz="1600" b="1" dirty="0" smtClean="0"/>
            <a:t>If the credentials are validated successfully, the </a:t>
          </a:r>
          <a:r>
            <a:rPr lang="en-US" sz="1600" b="1" dirty="0" err="1" smtClean="0"/>
            <a:t>AccessDecisionManager</a:t>
          </a:r>
          <a:r>
            <a:rPr lang="en-US" sz="1600" b="1" dirty="0" smtClean="0"/>
            <a:t> ensures that the user has the proper authority to access the secured page.</a:t>
          </a:r>
          <a:endParaRPr lang="en-US" sz="1600" b="1" dirty="0"/>
        </a:p>
      </dgm:t>
    </dgm:pt>
    <dgm:pt modelId="{19B9A40B-C7E0-48A1-BB79-8484AB6AA28D}" type="parTrans" cxnId="{004D9677-008E-4302-B904-D89CB4E7FF00}">
      <dgm:prSet/>
      <dgm:spPr/>
      <dgm:t>
        <a:bodyPr/>
        <a:lstStyle/>
        <a:p>
          <a:endParaRPr lang="en-US" sz="2000" b="1">
            <a:solidFill>
              <a:schemeClr val="tx1"/>
            </a:solidFill>
          </a:endParaRPr>
        </a:p>
      </dgm:t>
    </dgm:pt>
    <dgm:pt modelId="{7EDDAEC8-322B-459D-B944-69D6655F0B39}" type="sibTrans" cxnId="{004D9677-008E-4302-B904-D89CB4E7FF00}">
      <dgm:prSet/>
      <dgm:spPr/>
      <dgm:t>
        <a:bodyPr/>
        <a:lstStyle/>
        <a:p>
          <a:endParaRPr lang="en-US" sz="2000" b="1">
            <a:solidFill>
              <a:schemeClr val="tx1"/>
            </a:solidFill>
          </a:endParaRPr>
        </a:p>
      </dgm:t>
    </dgm:pt>
    <dgm:pt modelId="{503EEBD0-1191-4658-9B1F-2AA32A018165}">
      <dgm:prSet custT="1"/>
      <dgm:spPr/>
      <dgm:t>
        <a:bodyPr/>
        <a:lstStyle/>
        <a:p>
          <a:r>
            <a:rPr lang="en-US" sz="1600" b="1" dirty="0" smtClean="0"/>
            <a:t>If the authorization fails, then access to the secured page is denied. If authorization succeeds, the secured page is displayed to the user.</a:t>
          </a:r>
          <a:endParaRPr lang="en-US" sz="1600" b="1" dirty="0"/>
        </a:p>
      </dgm:t>
    </dgm:pt>
    <dgm:pt modelId="{ABC00D77-9B0D-4597-B935-13DA2C5B99F4}" type="parTrans" cxnId="{4E464F68-0F93-4F16-A136-5D8674065859}">
      <dgm:prSet/>
      <dgm:spPr/>
      <dgm:t>
        <a:bodyPr/>
        <a:lstStyle/>
        <a:p>
          <a:endParaRPr lang="en-US" sz="2000" b="1">
            <a:solidFill>
              <a:schemeClr val="tx1"/>
            </a:solidFill>
          </a:endParaRPr>
        </a:p>
      </dgm:t>
    </dgm:pt>
    <dgm:pt modelId="{BD42D2BB-A137-431A-B213-F43D64EB45EF}" type="sibTrans" cxnId="{4E464F68-0F93-4F16-A136-5D8674065859}">
      <dgm:prSet/>
      <dgm:spPr/>
      <dgm:t>
        <a:bodyPr/>
        <a:lstStyle/>
        <a:p>
          <a:endParaRPr lang="en-US" sz="2000" b="1">
            <a:solidFill>
              <a:schemeClr val="tx1"/>
            </a:solidFill>
          </a:endParaRPr>
        </a:p>
      </dgm:t>
    </dgm:pt>
    <dgm:pt modelId="{B82C4239-C3E2-441E-A1E0-964D7116555C}" type="pres">
      <dgm:prSet presAssocID="{E8EF7F97-DCC3-4572-92DD-FE245EE07B32}" presName="Name0" presStyleCnt="0">
        <dgm:presLayoutVars>
          <dgm:dir/>
          <dgm:animLvl val="lvl"/>
          <dgm:resizeHandles val="exact"/>
        </dgm:presLayoutVars>
      </dgm:prSet>
      <dgm:spPr/>
      <dgm:t>
        <a:bodyPr/>
        <a:lstStyle/>
        <a:p>
          <a:endParaRPr lang="en-US"/>
        </a:p>
      </dgm:t>
    </dgm:pt>
    <dgm:pt modelId="{EC66FCD1-F8B6-401E-9F6D-8EA5B6004458}" type="pres">
      <dgm:prSet presAssocID="{503EEBD0-1191-4658-9B1F-2AA32A018165}" presName="boxAndChildren" presStyleCnt="0"/>
      <dgm:spPr/>
      <dgm:t>
        <a:bodyPr/>
        <a:lstStyle/>
        <a:p>
          <a:endParaRPr lang="en-US"/>
        </a:p>
      </dgm:t>
    </dgm:pt>
    <dgm:pt modelId="{D74B658D-A5D2-49F7-86F6-512442F0DF73}" type="pres">
      <dgm:prSet presAssocID="{503EEBD0-1191-4658-9B1F-2AA32A018165}" presName="parentTextBox" presStyleLbl="node1" presStyleIdx="0" presStyleCnt="6"/>
      <dgm:spPr/>
      <dgm:t>
        <a:bodyPr/>
        <a:lstStyle/>
        <a:p>
          <a:endParaRPr lang="en-US"/>
        </a:p>
      </dgm:t>
    </dgm:pt>
    <dgm:pt modelId="{92BAC83E-C0F8-47F7-95F8-86621DA5D790}" type="pres">
      <dgm:prSet presAssocID="{7EDDAEC8-322B-459D-B944-69D6655F0B39}" presName="sp" presStyleCnt="0"/>
      <dgm:spPr/>
      <dgm:t>
        <a:bodyPr/>
        <a:lstStyle/>
        <a:p>
          <a:endParaRPr lang="en-US"/>
        </a:p>
      </dgm:t>
    </dgm:pt>
    <dgm:pt modelId="{31A8D8A0-F2D9-45C3-910B-158576B3BBC9}" type="pres">
      <dgm:prSet presAssocID="{0F6C4B7B-87C0-4349-8698-C560F2E1C54C}" presName="arrowAndChildren" presStyleCnt="0"/>
      <dgm:spPr/>
      <dgm:t>
        <a:bodyPr/>
        <a:lstStyle/>
        <a:p>
          <a:endParaRPr lang="en-US"/>
        </a:p>
      </dgm:t>
    </dgm:pt>
    <dgm:pt modelId="{3A2663D8-F91C-43EF-B680-725993AAC469}" type="pres">
      <dgm:prSet presAssocID="{0F6C4B7B-87C0-4349-8698-C560F2E1C54C}" presName="parentTextArrow" presStyleLbl="node1" presStyleIdx="1" presStyleCnt="6"/>
      <dgm:spPr/>
      <dgm:t>
        <a:bodyPr/>
        <a:lstStyle/>
        <a:p>
          <a:endParaRPr lang="en-US"/>
        </a:p>
      </dgm:t>
    </dgm:pt>
    <dgm:pt modelId="{0C61F020-7814-4602-9209-ED7221513919}" type="pres">
      <dgm:prSet presAssocID="{BBFEEAC0-7B30-4E1B-B8AF-176A446916D1}" presName="sp" presStyleCnt="0"/>
      <dgm:spPr/>
      <dgm:t>
        <a:bodyPr/>
        <a:lstStyle/>
        <a:p>
          <a:endParaRPr lang="en-US"/>
        </a:p>
      </dgm:t>
    </dgm:pt>
    <dgm:pt modelId="{C4B2D3C0-1D14-4ABF-BD5C-D16950EF9EA6}" type="pres">
      <dgm:prSet presAssocID="{40B5A119-0AB2-49EF-AB08-B81193F82CAD}" presName="arrowAndChildren" presStyleCnt="0"/>
      <dgm:spPr/>
      <dgm:t>
        <a:bodyPr/>
        <a:lstStyle/>
        <a:p>
          <a:endParaRPr lang="en-US"/>
        </a:p>
      </dgm:t>
    </dgm:pt>
    <dgm:pt modelId="{65A6A273-9024-46D6-9C4B-07DC9BE0BD22}" type="pres">
      <dgm:prSet presAssocID="{40B5A119-0AB2-49EF-AB08-B81193F82CAD}" presName="parentTextArrow" presStyleLbl="node1" presStyleIdx="2" presStyleCnt="6"/>
      <dgm:spPr/>
      <dgm:t>
        <a:bodyPr/>
        <a:lstStyle/>
        <a:p>
          <a:endParaRPr lang="en-US"/>
        </a:p>
      </dgm:t>
    </dgm:pt>
    <dgm:pt modelId="{BE6081F8-DC08-4E3B-B87F-6531C969DBEA}" type="pres">
      <dgm:prSet presAssocID="{72CFB70D-CD45-46D8-9DE3-CB3AC9620851}" presName="sp" presStyleCnt="0"/>
      <dgm:spPr/>
      <dgm:t>
        <a:bodyPr/>
        <a:lstStyle/>
        <a:p>
          <a:endParaRPr lang="en-US"/>
        </a:p>
      </dgm:t>
    </dgm:pt>
    <dgm:pt modelId="{76B70325-530E-4C91-905D-FE830A491A07}" type="pres">
      <dgm:prSet presAssocID="{DD33E95F-7907-441A-A6B2-EBF8D3A98AB9}" presName="arrowAndChildren" presStyleCnt="0"/>
      <dgm:spPr/>
      <dgm:t>
        <a:bodyPr/>
        <a:lstStyle/>
        <a:p>
          <a:endParaRPr lang="en-US"/>
        </a:p>
      </dgm:t>
    </dgm:pt>
    <dgm:pt modelId="{F252E688-FC9E-4246-BE2B-4B4DB246CD04}" type="pres">
      <dgm:prSet presAssocID="{DD33E95F-7907-441A-A6B2-EBF8D3A98AB9}" presName="parentTextArrow" presStyleLbl="node1" presStyleIdx="3" presStyleCnt="6"/>
      <dgm:spPr/>
      <dgm:t>
        <a:bodyPr/>
        <a:lstStyle/>
        <a:p>
          <a:endParaRPr lang="en-US"/>
        </a:p>
      </dgm:t>
    </dgm:pt>
    <dgm:pt modelId="{09F7241B-F03B-4B94-A92F-2DCF68236434}" type="pres">
      <dgm:prSet presAssocID="{C3051405-37F6-4352-999A-2BF755E91A4F}" presName="sp" presStyleCnt="0"/>
      <dgm:spPr/>
      <dgm:t>
        <a:bodyPr/>
        <a:lstStyle/>
        <a:p>
          <a:endParaRPr lang="en-US"/>
        </a:p>
      </dgm:t>
    </dgm:pt>
    <dgm:pt modelId="{09CA9730-A5A5-495A-B4E6-EE7C3B5D3A79}" type="pres">
      <dgm:prSet presAssocID="{BF763E16-0A28-483E-A74E-07F3DDC43F65}" presName="arrowAndChildren" presStyleCnt="0"/>
      <dgm:spPr/>
      <dgm:t>
        <a:bodyPr/>
        <a:lstStyle/>
        <a:p>
          <a:endParaRPr lang="en-US"/>
        </a:p>
      </dgm:t>
    </dgm:pt>
    <dgm:pt modelId="{2A4E7429-A7C7-40DF-95C9-61518E232AA3}" type="pres">
      <dgm:prSet presAssocID="{BF763E16-0A28-483E-A74E-07F3DDC43F65}" presName="parentTextArrow" presStyleLbl="node1" presStyleIdx="4" presStyleCnt="6"/>
      <dgm:spPr/>
      <dgm:t>
        <a:bodyPr/>
        <a:lstStyle/>
        <a:p>
          <a:endParaRPr lang="en-US"/>
        </a:p>
      </dgm:t>
    </dgm:pt>
    <dgm:pt modelId="{66E61884-36CD-4D60-A6B7-49075438E2E0}" type="pres">
      <dgm:prSet presAssocID="{4005B272-A372-4588-969C-CE645C1B935D}" presName="sp" presStyleCnt="0"/>
      <dgm:spPr/>
      <dgm:t>
        <a:bodyPr/>
        <a:lstStyle/>
        <a:p>
          <a:endParaRPr lang="en-US"/>
        </a:p>
      </dgm:t>
    </dgm:pt>
    <dgm:pt modelId="{B903FD21-EAFF-4121-8A30-157D5BC1F001}" type="pres">
      <dgm:prSet presAssocID="{E468322C-B289-4CE0-9BDC-109432606EA7}" presName="arrowAndChildren" presStyleCnt="0"/>
      <dgm:spPr/>
      <dgm:t>
        <a:bodyPr/>
        <a:lstStyle/>
        <a:p>
          <a:endParaRPr lang="en-US"/>
        </a:p>
      </dgm:t>
    </dgm:pt>
    <dgm:pt modelId="{71179ADA-59FB-4C10-A8AC-EE1BC480F6CC}" type="pres">
      <dgm:prSet presAssocID="{E468322C-B289-4CE0-9BDC-109432606EA7}" presName="parentTextArrow" presStyleLbl="node1" presStyleIdx="5" presStyleCnt="6"/>
      <dgm:spPr/>
      <dgm:t>
        <a:bodyPr/>
        <a:lstStyle/>
        <a:p>
          <a:endParaRPr lang="en-US"/>
        </a:p>
      </dgm:t>
    </dgm:pt>
  </dgm:ptLst>
  <dgm:cxnLst>
    <dgm:cxn modelId="{4C2A1B15-1D9D-4771-B217-AC8BC54BE25D}" type="presOf" srcId="{503EEBD0-1191-4658-9B1F-2AA32A018165}" destId="{D74B658D-A5D2-49F7-86F6-512442F0DF73}" srcOrd="0" destOrd="0" presId="urn:microsoft.com/office/officeart/2005/8/layout/process4"/>
    <dgm:cxn modelId="{8C72EBEB-49D6-4C7A-B131-CEB551923E92}" type="presOf" srcId="{E468322C-B289-4CE0-9BDC-109432606EA7}" destId="{71179ADA-59FB-4C10-A8AC-EE1BC480F6CC}" srcOrd="0" destOrd="0" presId="urn:microsoft.com/office/officeart/2005/8/layout/process4"/>
    <dgm:cxn modelId="{CE1740E2-49D2-468C-BFFA-858B8EEAB66A}" type="presOf" srcId="{BF763E16-0A28-483E-A74E-07F3DDC43F65}" destId="{2A4E7429-A7C7-40DF-95C9-61518E232AA3}" srcOrd="0" destOrd="0" presId="urn:microsoft.com/office/officeart/2005/8/layout/process4"/>
    <dgm:cxn modelId="{4D4300EA-FD7D-4FFA-92DF-1D204CDBFA48}" srcId="{E8EF7F97-DCC3-4572-92DD-FE245EE07B32}" destId="{DD33E95F-7907-441A-A6B2-EBF8D3A98AB9}" srcOrd="2" destOrd="0" parTransId="{3B22ED94-1217-4EBC-A4B6-A196EA98BD79}" sibTransId="{72CFB70D-CD45-46D8-9DE3-CB3AC9620851}"/>
    <dgm:cxn modelId="{4B515B03-9AC1-4E5E-972F-FC8B7997AE37}" type="presOf" srcId="{0F6C4B7B-87C0-4349-8698-C560F2E1C54C}" destId="{3A2663D8-F91C-43EF-B680-725993AAC469}" srcOrd="0" destOrd="0" presId="urn:microsoft.com/office/officeart/2005/8/layout/process4"/>
    <dgm:cxn modelId="{9F9D253B-0BF7-485D-9D09-B0816BFEDE47}" srcId="{E8EF7F97-DCC3-4572-92DD-FE245EE07B32}" destId="{E468322C-B289-4CE0-9BDC-109432606EA7}" srcOrd="0" destOrd="0" parTransId="{23C64FB4-B9E4-4F83-94A5-CD4CA3B179C0}" sibTransId="{4005B272-A372-4588-969C-CE645C1B935D}"/>
    <dgm:cxn modelId="{0956C9CA-8010-46E8-B623-BB07F164BEBD}" type="presOf" srcId="{40B5A119-0AB2-49EF-AB08-B81193F82CAD}" destId="{65A6A273-9024-46D6-9C4B-07DC9BE0BD22}" srcOrd="0" destOrd="0" presId="urn:microsoft.com/office/officeart/2005/8/layout/process4"/>
    <dgm:cxn modelId="{0A1F0883-0140-445A-B7EE-CB1E343494ED}" srcId="{E8EF7F97-DCC3-4572-92DD-FE245EE07B32}" destId="{40B5A119-0AB2-49EF-AB08-B81193F82CAD}" srcOrd="3" destOrd="0" parTransId="{3B77C648-0333-4B2B-BA58-10CFCF8B9469}" sibTransId="{BBFEEAC0-7B30-4E1B-B8AF-176A446916D1}"/>
    <dgm:cxn modelId="{4E464F68-0F93-4F16-A136-5D8674065859}" srcId="{E8EF7F97-DCC3-4572-92DD-FE245EE07B32}" destId="{503EEBD0-1191-4658-9B1F-2AA32A018165}" srcOrd="5" destOrd="0" parTransId="{ABC00D77-9B0D-4597-B935-13DA2C5B99F4}" sibTransId="{BD42D2BB-A137-431A-B213-F43D64EB45EF}"/>
    <dgm:cxn modelId="{B618948C-9327-4666-BC75-F8D750738D5A}" type="presOf" srcId="{E8EF7F97-DCC3-4572-92DD-FE245EE07B32}" destId="{B82C4239-C3E2-441E-A1E0-964D7116555C}" srcOrd="0" destOrd="0" presId="urn:microsoft.com/office/officeart/2005/8/layout/process4"/>
    <dgm:cxn modelId="{F24AC02B-026B-4E29-86F3-707F561E2F9D}" srcId="{E8EF7F97-DCC3-4572-92DD-FE245EE07B32}" destId="{BF763E16-0A28-483E-A74E-07F3DDC43F65}" srcOrd="1" destOrd="0" parTransId="{46C51A36-DDCE-480C-A5D7-D13CE1C8EE9F}" sibTransId="{C3051405-37F6-4352-999A-2BF755E91A4F}"/>
    <dgm:cxn modelId="{6C1D4039-5EBA-4A0D-A47A-F09BE7BBF7D3}" type="presOf" srcId="{DD33E95F-7907-441A-A6B2-EBF8D3A98AB9}" destId="{F252E688-FC9E-4246-BE2B-4B4DB246CD04}" srcOrd="0" destOrd="0" presId="urn:microsoft.com/office/officeart/2005/8/layout/process4"/>
    <dgm:cxn modelId="{004D9677-008E-4302-B904-D89CB4E7FF00}" srcId="{E8EF7F97-DCC3-4572-92DD-FE245EE07B32}" destId="{0F6C4B7B-87C0-4349-8698-C560F2E1C54C}" srcOrd="4" destOrd="0" parTransId="{19B9A40B-C7E0-48A1-BB79-8484AB6AA28D}" sibTransId="{7EDDAEC8-322B-459D-B944-69D6655F0B39}"/>
    <dgm:cxn modelId="{E1846EC4-7D7B-4947-B7A8-8ACD0BD0EA69}" type="presParOf" srcId="{B82C4239-C3E2-441E-A1E0-964D7116555C}" destId="{EC66FCD1-F8B6-401E-9F6D-8EA5B6004458}" srcOrd="0" destOrd="0" presId="urn:microsoft.com/office/officeart/2005/8/layout/process4"/>
    <dgm:cxn modelId="{52844B95-7361-46A7-961D-13E60BA4AFE5}" type="presParOf" srcId="{EC66FCD1-F8B6-401E-9F6D-8EA5B6004458}" destId="{D74B658D-A5D2-49F7-86F6-512442F0DF73}" srcOrd="0" destOrd="0" presId="urn:microsoft.com/office/officeart/2005/8/layout/process4"/>
    <dgm:cxn modelId="{D228022B-C6CC-4C41-96A8-09A09CF3151B}" type="presParOf" srcId="{B82C4239-C3E2-441E-A1E0-964D7116555C}" destId="{92BAC83E-C0F8-47F7-95F8-86621DA5D790}" srcOrd="1" destOrd="0" presId="urn:microsoft.com/office/officeart/2005/8/layout/process4"/>
    <dgm:cxn modelId="{42987A05-9B0F-4D0A-9129-3AB8E375F082}" type="presParOf" srcId="{B82C4239-C3E2-441E-A1E0-964D7116555C}" destId="{31A8D8A0-F2D9-45C3-910B-158576B3BBC9}" srcOrd="2" destOrd="0" presId="urn:microsoft.com/office/officeart/2005/8/layout/process4"/>
    <dgm:cxn modelId="{B958DBF5-81CE-46B5-B700-B2FC3162BD16}" type="presParOf" srcId="{31A8D8A0-F2D9-45C3-910B-158576B3BBC9}" destId="{3A2663D8-F91C-43EF-B680-725993AAC469}" srcOrd="0" destOrd="0" presId="urn:microsoft.com/office/officeart/2005/8/layout/process4"/>
    <dgm:cxn modelId="{B46CB6A1-151A-4F9B-BBC7-6F6EDF1E2855}" type="presParOf" srcId="{B82C4239-C3E2-441E-A1E0-964D7116555C}" destId="{0C61F020-7814-4602-9209-ED7221513919}" srcOrd="3" destOrd="0" presId="urn:microsoft.com/office/officeart/2005/8/layout/process4"/>
    <dgm:cxn modelId="{BE098073-665E-4C17-9811-28EBE7757820}" type="presParOf" srcId="{B82C4239-C3E2-441E-A1E0-964D7116555C}" destId="{C4B2D3C0-1D14-4ABF-BD5C-D16950EF9EA6}" srcOrd="4" destOrd="0" presId="urn:microsoft.com/office/officeart/2005/8/layout/process4"/>
    <dgm:cxn modelId="{390B8B9B-DEB8-495F-A05C-C292564A1E9B}" type="presParOf" srcId="{C4B2D3C0-1D14-4ABF-BD5C-D16950EF9EA6}" destId="{65A6A273-9024-46D6-9C4B-07DC9BE0BD22}" srcOrd="0" destOrd="0" presId="urn:microsoft.com/office/officeart/2005/8/layout/process4"/>
    <dgm:cxn modelId="{2592A0F2-469F-4456-B00F-641108A95C62}" type="presParOf" srcId="{B82C4239-C3E2-441E-A1E0-964D7116555C}" destId="{BE6081F8-DC08-4E3B-B87F-6531C969DBEA}" srcOrd="5" destOrd="0" presId="urn:microsoft.com/office/officeart/2005/8/layout/process4"/>
    <dgm:cxn modelId="{F1243B8B-15A0-442D-A119-0511D8E080D6}" type="presParOf" srcId="{B82C4239-C3E2-441E-A1E0-964D7116555C}" destId="{76B70325-530E-4C91-905D-FE830A491A07}" srcOrd="6" destOrd="0" presId="urn:microsoft.com/office/officeart/2005/8/layout/process4"/>
    <dgm:cxn modelId="{AFBEE7A1-32E0-4660-8B8F-609F27B5B49A}" type="presParOf" srcId="{76B70325-530E-4C91-905D-FE830A491A07}" destId="{F252E688-FC9E-4246-BE2B-4B4DB246CD04}" srcOrd="0" destOrd="0" presId="urn:microsoft.com/office/officeart/2005/8/layout/process4"/>
    <dgm:cxn modelId="{3E61450F-FF4A-489E-8504-F6340C71678A}" type="presParOf" srcId="{B82C4239-C3E2-441E-A1E0-964D7116555C}" destId="{09F7241B-F03B-4B94-A92F-2DCF68236434}" srcOrd="7" destOrd="0" presId="urn:microsoft.com/office/officeart/2005/8/layout/process4"/>
    <dgm:cxn modelId="{C893685E-178E-4819-BE5E-D7D1637245EE}" type="presParOf" srcId="{B82C4239-C3E2-441E-A1E0-964D7116555C}" destId="{09CA9730-A5A5-495A-B4E6-EE7C3B5D3A79}" srcOrd="8" destOrd="0" presId="urn:microsoft.com/office/officeart/2005/8/layout/process4"/>
    <dgm:cxn modelId="{4179702D-EDA8-4066-B7BF-88030015508D}" type="presParOf" srcId="{09CA9730-A5A5-495A-B4E6-EE7C3B5D3A79}" destId="{2A4E7429-A7C7-40DF-95C9-61518E232AA3}" srcOrd="0" destOrd="0" presId="urn:microsoft.com/office/officeart/2005/8/layout/process4"/>
    <dgm:cxn modelId="{189BB199-E997-43CD-9BA8-CC4A299A0E9D}" type="presParOf" srcId="{B82C4239-C3E2-441E-A1E0-964D7116555C}" destId="{66E61884-36CD-4D60-A6B7-49075438E2E0}" srcOrd="9" destOrd="0" presId="urn:microsoft.com/office/officeart/2005/8/layout/process4"/>
    <dgm:cxn modelId="{6AF30C46-A642-4C12-9F74-101E80D04EA9}" type="presParOf" srcId="{B82C4239-C3E2-441E-A1E0-964D7116555C}" destId="{B903FD21-EAFF-4121-8A30-157D5BC1F001}" srcOrd="10" destOrd="0" presId="urn:microsoft.com/office/officeart/2005/8/layout/process4"/>
    <dgm:cxn modelId="{C0918A29-EF40-489E-BAD1-121889193E7D}" type="presParOf" srcId="{B903FD21-EAFF-4121-8A30-157D5BC1F001}" destId="{71179ADA-59FB-4C10-A8AC-EE1BC480F6C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223895AF-2509-4265-A93C-604629932CF3}"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1E3E16A6-3B95-4313-AEDA-157DCDF49F53}">
      <dgm:prSet phldrT="[Text]" custT="1"/>
      <dgm:spPr/>
      <dgm:t>
        <a:bodyPr/>
        <a:lstStyle/>
        <a:p>
          <a:r>
            <a:rPr lang="en-US" sz="1600" dirty="0" smtClean="0">
              <a:solidFill>
                <a:schemeClr val="tx1"/>
              </a:solidFill>
            </a:rPr>
            <a:t>When a user submits a request through a web application, Spring Framework loads its SecurityContext.</a:t>
          </a:r>
          <a:endParaRPr lang="en-US" sz="1600" dirty="0">
            <a:solidFill>
              <a:schemeClr val="tx1"/>
            </a:solidFill>
          </a:endParaRPr>
        </a:p>
      </dgm:t>
    </dgm:pt>
    <dgm:pt modelId="{07B69765-EAFC-4BEC-B1BA-73F18E9B4FE6}" type="parTrans" cxnId="{F6CFDD44-81DD-429D-B356-874578C331C0}">
      <dgm:prSet/>
      <dgm:spPr/>
      <dgm:t>
        <a:bodyPr/>
        <a:lstStyle/>
        <a:p>
          <a:endParaRPr lang="en-US" sz="2400">
            <a:solidFill>
              <a:schemeClr val="tx1"/>
            </a:solidFill>
          </a:endParaRPr>
        </a:p>
      </dgm:t>
    </dgm:pt>
    <dgm:pt modelId="{67FE2EC1-AE4F-41D6-BB5D-E67C3A3F1576}" type="sibTrans" cxnId="{F6CFDD44-81DD-429D-B356-874578C331C0}">
      <dgm:prSet/>
      <dgm:spPr/>
      <dgm:t>
        <a:bodyPr/>
        <a:lstStyle/>
        <a:p>
          <a:endParaRPr lang="en-US" sz="2400">
            <a:solidFill>
              <a:schemeClr val="tx1"/>
            </a:solidFill>
          </a:endParaRPr>
        </a:p>
      </dgm:t>
    </dgm:pt>
    <dgm:pt modelId="{BF72C68C-967C-4203-A39D-2EFD8F8DFB0B}">
      <dgm:prSet phldrT="[Text]" custT="1"/>
      <dgm:spPr/>
      <dgm:t>
        <a:bodyPr/>
        <a:lstStyle/>
        <a:p>
          <a:r>
            <a:rPr lang="en-US" sz="1600" dirty="0" smtClean="0">
              <a:solidFill>
                <a:schemeClr val="tx1"/>
              </a:solidFill>
            </a:rPr>
            <a:t>If the user request is to log out of a particular URL, the user is logged out.</a:t>
          </a:r>
          <a:endParaRPr lang="en-US" sz="1600" dirty="0">
            <a:solidFill>
              <a:schemeClr val="tx1"/>
            </a:solidFill>
          </a:endParaRPr>
        </a:p>
      </dgm:t>
    </dgm:pt>
    <dgm:pt modelId="{8FDB1E1C-D0FF-4D68-AA53-6C5E9DC124D2}" type="parTrans" cxnId="{08D34D2A-EFD2-485F-96A6-B3683D4ADE61}">
      <dgm:prSet/>
      <dgm:spPr/>
      <dgm:t>
        <a:bodyPr/>
        <a:lstStyle/>
        <a:p>
          <a:endParaRPr lang="en-US" sz="2400">
            <a:solidFill>
              <a:schemeClr val="tx1"/>
            </a:solidFill>
          </a:endParaRPr>
        </a:p>
      </dgm:t>
    </dgm:pt>
    <dgm:pt modelId="{6BA2A327-B26E-41EF-947D-CB8CE5FC7795}" type="sibTrans" cxnId="{08D34D2A-EFD2-485F-96A6-B3683D4ADE61}">
      <dgm:prSet/>
      <dgm:spPr/>
      <dgm:t>
        <a:bodyPr/>
        <a:lstStyle/>
        <a:p>
          <a:endParaRPr lang="en-US" sz="2400">
            <a:solidFill>
              <a:schemeClr val="tx1"/>
            </a:solidFill>
          </a:endParaRPr>
        </a:p>
      </dgm:t>
    </dgm:pt>
    <dgm:pt modelId="{67AAB0D7-0FC3-4A07-B852-3B9B14D467CA}">
      <dgm:prSet phldrT="[Text]" custT="1"/>
      <dgm:spPr/>
      <dgm:t>
        <a:bodyPr/>
        <a:lstStyle/>
        <a:p>
          <a:r>
            <a:rPr lang="en-US" sz="1600" dirty="0" smtClean="0">
              <a:solidFill>
                <a:schemeClr val="tx1"/>
              </a:solidFill>
            </a:rPr>
            <a:t>If the user requests an authentication form submission, then authentication is attempted and a default login page is displayed.</a:t>
          </a:r>
          <a:endParaRPr lang="en-US" sz="1600" dirty="0">
            <a:solidFill>
              <a:schemeClr val="tx1"/>
            </a:solidFill>
          </a:endParaRPr>
        </a:p>
      </dgm:t>
    </dgm:pt>
    <dgm:pt modelId="{9D0BA7D7-438A-4C56-9FEE-6EE4BECE5687}" type="parTrans" cxnId="{4217CBCB-8721-4BE3-90FA-9D7F5457F380}">
      <dgm:prSet/>
      <dgm:spPr/>
      <dgm:t>
        <a:bodyPr/>
        <a:lstStyle/>
        <a:p>
          <a:endParaRPr lang="en-US" sz="2400">
            <a:solidFill>
              <a:schemeClr val="tx1"/>
            </a:solidFill>
          </a:endParaRPr>
        </a:p>
      </dgm:t>
    </dgm:pt>
    <dgm:pt modelId="{E51D33C5-371B-4646-B1DA-0FAC6A580F7B}" type="sibTrans" cxnId="{4217CBCB-8721-4BE3-90FA-9D7F5457F380}">
      <dgm:prSet/>
      <dgm:spPr/>
      <dgm:t>
        <a:bodyPr/>
        <a:lstStyle/>
        <a:p>
          <a:endParaRPr lang="en-US" sz="2400">
            <a:solidFill>
              <a:schemeClr val="tx1"/>
            </a:solidFill>
          </a:endParaRPr>
        </a:p>
      </dgm:t>
    </dgm:pt>
    <dgm:pt modelId="{21A5A691-972E-408E-9CD0-160B82448EFC}">
      <dgm:prSet phldrT="[Text]" custT="1"/>
      <dgm:spPr/>
      <dgm:t>
        <a:bodyPr/>
        <a:lstStyle/>
        <a:p>
          <a:r>
            <a:rPr lang="en-US" sz="1600" dirty="0" smtClean="0">
              <a:solidFill>
                <a:schemeClr val="tx1"/>
              </a:solidFill>
            </a:rPr>
            <a:t>Filters check whether the request has an authorization header</a:t>
          </a:r>
          <a:endParaRPr lang="en-US" sz="1600" dirty="0">
            <a:solidFill>
              <a:schemeClr val="tx1"/>
            </a:solidFill>
          </a:endParaRPr>
        </a:p>
      </dgm:t>
    </dgm:pt>
    <dgm:pt modelId="{09333AF5-AAEB-4ECD-8260-B546B06AD7CB}" type="parTrans" cxnId="{DB4A1C41-083D-45F0-A9E6-DFF51CA281CB}">
      <dgm:prSet/>
      <dgm:spPr/>
      <dgm:t>
        <a:bodyPr/>
        <a:lstStyle/>
        <a:p>
          <a:endParaRPr lang="en-US" sz="2400">
            <a:solidFill>
              <a:schemeClr val="tx1"/>
            </a:solidFill>
          </a:endParaRPr>
        </a:p>
      </dgm:t>
    </dgm:pt>
    <dgm:pt modelId="{D32331DF-B895-48C1-BA82-E7D746BDEC8A}" type="sibTrans" cxnId="{DB4A1C41-083D-45F0-A9E6-DFF51CA281CB}">
      <dgm:prSet/>
      <dgm:spPr/>
      <dgm:t>
        <a:bodyPr/>
        <a:lstStyle/>
        <a:p>
          <a:endParaRPr lang="en-US" sz="2400">
            <a:solidFill>
              <a:schemeClr val="tx1"/>
            </a:solidFill>
          </a:endParaRPr>
        </a:p>
      </dgm:t>
    </dgm:pt>
    <dgm:pt modelId="{BD58CB15-0BE7-4652-AC86-03E6317A7874}">
      <dgm:prSet phldrT="[Text]" custT="1"/>
      <dgm:spPr/>
      <dgm:t>
        <a:bodyPr/>
        <a:lstStyle/>
        <a:p>
          <a:r>
            <a:rPr lang="en-US" sz="1600" dirty="0" smtClean="0">
              <a:solidFill>
                <a:schemeClr val="tx1"/>
              </a:solidFill>
            </a:rPr>
            <a:t>If yes, user name and password is extracted for authentication. If authentication is successful, it is registered in the SecurityContext</a:t>
          </a:r>
          <a:endParaRPr lang="en-US" sz="1600" dirty="0">
            <a:solidFill>
              <a:schemeClr val="tx1"/>
            </a:solidFill>
          </a:endParaRPr>
        </a:p>
      </dgm:t>
    </dgm:pt>
    <dgm:pt modelId="{A0DF201C-92AA-4232-97FA-804F583AF570}" type="parTrans" cxnId="{EC17907B-B3DD-4353-98EE-52B46D317BAE}">
      <dgm:prSet/>
      <dgm:spPr/>
      <dgm:t>
        <a:bodyPr/>
        <a:lstStyle/>
        <a:p>
          <a:endParaRPr lang="en-US" sz="2400">
            <a:solidFill>
              <a:schemeClr val="tx1"/>
            </a:solidFill>
          </a:endParaRPr>
        </a:p>
      </dgm:t>
    </dgm:pt>
    <dgm:pt modelId="{FF039523-9AD0-478D-8A37-1E1CD7F11CA6}" type="sibTrans" cxnId="{EC17907B-B3DD-4353-98EE-52B46D317BAE}">
      <dgm:prSet/>
      <dgm:spPr/>
      <dgm:t>
        <a:bodyPr/>
        <a:lstStyle/>
        <a:p>
          <a:endParaRPr lang="en-US" sz="2400">
            <a:solidFill>
              <a:schemeClr val="tx1"/>
            </a:solidFill>
          </a:endParaRPr>
        </a:p>
      </dgm:t>
    </dgm:pt>
    <dgm:pt modelId="{11C97081-0876-4C0D-AC77-96F53339F8EC}" type="pres">
      <dgm:prSet presAssocID="{223895AF-2509-4265-A93C-604629932CF3}" presName="Name0" presStyleCnt="0">
        <dgm:presLayoutVars>
          <dgm:dir/>
          <dgm:animLvl val="lvl"/>
          <dgm:resizeHandles val="exact"/>
        </dgm:presLayoutVars>
      </dgm:prSet>
      <dgm:spPr/>
      <dgm:t>
        <a:bodyPr/>
        <a:lstStyle/>
        <a:p>
          <a:endParaRPr lang="en-US"/>
        </a:p>
      </dgm:t>
    </dgm:pt>
    <dgm:pt modelId="{139A269D-60A8-40BE-BB1C-B2048624738C}" type="pres">
      <dgm:prSet presAssocID="{BD58CB15-0BE7-4652-AC86-03E6317A7874}" presName="boxAndChildren" presStyleCnt="0"/>
      <dgm:spPr/>
    </dgm:pt>
    <dgm:pt modelId="{B9843E76-E521-4D01-90C9-D9B790028D33}" type="pres">
      <dgm:prSet presAssocID="{BD58CB15-0BE7-4652-AC86-03E6317A7874}" presName="parentTextBox" presStyleLbl="node1" presStyleIdx="0" presStyleCnt="5"/>
      <dgm:spPr/>
      <dgm:t>
        <a:bodyPr/>
        <a:lstStyle/>
        <a:p>
          <a:endParaRPr lang="en-US"/>
        </a:p>
      </dgm:t>
    </dgm:pt>
    <dgm:pt modelId="{7B344002-0A8A-46EE-884B-9146F9FDF334}" type="pres">
      <dgm:prSet presAssocID="{D32331DF-B895-48C1-BA82-E7D746BDEC8A}" presName="sp" presStyleCnt="0"/>
      <dgm:spPr/>
    </dgm:pt>
    <dgm:pt modelId="{68448200-FE09-407C-B25E-9ADAF53A00E1}" type="pres">
      <dgm:prSet presAssocID="{21A5A691-972E-408E-9CD0-160B82448EFC}" presName="arrowAndChildren" presStyleCnt="0"/>
      <dgm:spPr/>
    </dgm:pt>
    <dgm:pt modelId="{F1C93D53-0A75-4F7E-9B2E-1318FFBED126}" type="pres">
      <dgm:prSet presAssocID="{21A5A691-972E-408E-9CD0-160B82448EFC}" presName="parentTextArrow" presStyleLbl="node1" presStyleIdx="1" presStyleCnt="5"/>
      <dgm:spPr/>
      <dgm:t>
        <a:bodyPr/>
        <a:lstStyle/>
        <a:p>
          <a:endParaRPr lang="en-US"/>
        </a:p>
      </dgm:t>
    </dgm:pt>
    <dgm:pt modelId="{99987672-4978-4CBD-A4A0-6201DC9F0606}" type="pres">
      <dgm:prSet presAssocID="{E51D33C5-371B-4646-B1DA-0FAC6A580F7B}" presName="sp" presStyleCnt="0"/>
      <dgm:spPr/>
    </dgm:pt>
    <dgm:pt modelId="{956CF888-14D7-415C-8912-E83FA6F7B8E4}" type="pres">
      <dgm:prSet presAssocID="{67AAB0D7-0FC3-4A07-B852-3B9B14D467CA}" presName="arrowAndChildren" presStyleCnt="0"/>
      <dgm:spPr/>
    </dgm:pt>
    <dgm:pt modelId="{609355F6-8D94-441E-8F5F-5B4A8A6915DB}" type="pres">
      <dgm:prSet presAssocID="{67AAB0D7-0FC3-4A07-B852-3B9B14D467CA}" presName="parentTextArrow" presStyleLbl="node1" presStyleIdx="2" presStyleCnt="5"/>
      <dgm:spPr/>
      <dgm:t>
        <a:bodyPr/>
        <a:lstStyle/>
        <a:p>
          <a:endParaRPr lang="en-US"/>
        </a:p>
      </dgm:t>
    </dgm:pt>
    <dgm:pt modelId="{7ACBACC9-89F0-4D92-B524-1F67931FF835}" type="pres">
      <dgm:prSet presAssocID="{6BA2A327-B26E-41EF-947D-CB8CE5FC7795}" presName="sp" presStyleCnt="0"/>
      <dgm:spPr/>
    </dgm:pt>
    <dgm:pt modelId="{550CA7A4-5E63-4B89-9E8F-2C3DCD25FBCB}" type="pres">
      <dgm:prSet presAssocID="{BF72C68C-967C-4203-A39D-2EFD8F8DFB0B}" presName="arrowAndChildren" presStyleCnt="0"/>
      <dgm:spPr/>
    </dgm:pt>
    <dgm:pt modelId="{EA04848F-9C56-4DDC-B648-EBB70668CEA7}" type="pres">
      <dgm:prSet presAssocID="{BF72C68C-967C-4203-A39D-2EFD8F8DFB0B}" presName="parentTextArrow" presStyleLbl="node1" presStyleIdx="3" presStyleCnt="5"/>
      <dgm:spPr/>
      <dgm:t>
        <a:bodyPr/>
        <a:lstStyle/>
        <a:p>
          <a:endParaRPr lang="en-US"/>
        </a:p>
      </dgm:t>
    </dgm:pt>
    <dgm:pt modelId="{BF152716-AAC1-4C8C-81BE-EF2CFC06386D}" type="pres">
      <dgm:prSet presAssocID="{67FE2EC1-AE4F-41D6-BB5D-E67C3A3F1576}" presName="sp" presStyleCnt="0"/>
      <dgm:spPr/>
    </dgm:pt>
    <dgm:pt modelId="{AC4BC81D-6317-4550-B7E5-40DD6860ED83}" type="pres">
      <dgm:prSet presAssocID="{1E3E16A6-3B95-4313-AEDA-157DCDF49F53}" presName="arrowAndChildren" presStyleCnt="0"/>
      <dgm:spPr/>
    </dgm:pt>
    <dgm:pt modelId="{ADAA5043-F983-426D-8840-A9DE3DFC0130}" type="pres">
      <dgm:prSet presAssocID="{1E3E16A6-3B95-4313-AEDA-157DCDF49F53}" presName="parentTextArrow" presStyleLbl="node1" presStyleIdx="4" presStyleCnt="5"/>
      <dgm:spPr/>
      <dgm:t>
        <a:bodyPr/>
        <a:lstStyle/>
        <a:p>
          <a:endParaRPr lang="en-US"/>
        </a:p>
      </dgm:t>
    </dgm:pt>
  </dgm:ptLst>
  <dgm:cxnLst>
    <dgm:cxn modelId="{BDBDFFBF-4081-4236-A0FE-98F7E90EB434}" type="presOf" srcId="{BD58CB15-0BE7-4652-AC86-03E6317A7874}" destId="{B9843E76-E521-4D01-90C9-D9B790028D33}" srcOrd="0" destOrd="0" presId="urn:microsoft.com/office/officeart/2005/8/layout/process4"/>
    <dgm:cxn modelId="{4217CBCB-8721-4BE3-90FA-9D7F5457F380}" srcId="{223895AF-2509-4265-A93C-604629932CF3}" destId="{67AAB0D7-0FC3-4A07-B852-3B9B14D467CA}" srcOrd="2" destOrd="0" parTransId="{9D0BA7D7-438A-4C56-9FEE-6EE4BECE5687}" sibTransId="{E51D33C5-371B-4646-B1DA-0FAC6A580F7B}"/>
    <dgm:cxn modelId="{DB4A1C41-083D-45F0-A9E6-DFF51CA281CB}" srcId="{223895AF-2509-4265-A93C-604629932CF3}" destId="{21A5A691-972E-408E-9CD0-160B82448EFC}" srcOrd="3" destOrd="0" parTransId="{09333AF5-AAEB-4ECD-8260-B546B06AD7CB}" sibTransId="{D32331DF-B895-48C1-BA82-E7D746BDEC8A}"/>
    <dgm:cxn modelId="{E2DDE745-A1FE-436D-8B7B-F8E1BF88900E}" type="presOf" srcId="{BF72C68C-967C-4203-A39D-2EFD8F8DFB0B}" destId="{EA04848F-9C56-4DDC-B648-EBB70668CEA7}" srcOrd="0" destOrd="0" presId="urn:microsoft.com/office/officeart/2005/8/layout/process4"/>
    <dgm:cxn modelId="{EC17907B-B3DD-4353-98EE-52B46D317BAE}" srcId="{223895AF-2509-4265-A93C-604629932CF3}" destId="{BD58CB15-0BE7-4652-AC86-03E6317A7874}" srcOrd="4" destOrd="0" parTransId="{A0DF201C-92AA-4232-97FA-804F583AF570}" sibTransId="{FF039523-9AD0-478D-8A37-1E1CD7F11CA6}"/>
    <dgm:cxn modelId="{9286ABD9-A342-4E7A-AA21-4E93294F77BF}" type="presOf" srcId="{1E3E16A6-3B95-4313-AEDA-157DCDF49F53}" destId="{ADAA5043-F983-426D-8840-A9DE3DFC0130}" srcOrd="0" destOrd="0" presId="urn:microsoft.com/office/officeart/2005/8/layout/process4"/>
    <dgm:cxn modelId="{75052D7A-0987-4027-BEEC-E4B7941145C8}" type="presOf" srcId="{21A5A691-972E-408E-9CD0-160B82448EFC}" destId="{F1C93D53-0A75-4F7E-9B2E-1318FFBED126}" srcOrd="0" destOrd="0" presId="urn:microsoft.com/office/officeart/2005/8/layout/process4"/>
    <dgm:cxn modelId="{08D34D2A-EFD2-485F-96A6-B3683D4ADE61}" srcId="{223895AF-2509-4265-A93C-604629932CF3}" destId="{BF72C68C-967C-4203-A39D-2EFD8F8DFB0B}" srcOrd="1" destOrd="0" parTransId="{8FDB1E1C-D0FF-4D68-AA53-6C5E9DC124D2}" sibTransId="{6BA2A327-B26E-41EF-947D-CB8CE5FC7795}"/>
    <dgm:cxn modelId="{4FF82600-3094-49CF-96BE-B53EFA84B7D9}" type="presOf" srcId="{223895AF-2509-4265-A93C-604629932CF3}" destId="{11C97081-0876-4C0D-AC77-96F53339F8EC}" srcOrd="0" destOrd="0" presId="urn:microsoft.com/office/officeart/2005/8/layout/process4"/>
    <dgm:cxn modelId="{F6CFDD44-81DD-429D-B356-874578C331C0}" srcId="{223895AF-2509-4265-A93C-604629932CF3}" destId="{1E3E16A6-3B95-4313-AEDA-157DCDF49F53}" srcOrd="0" destOrd="0" parTransId="{07B69765-EAFC-4BEC-B1BA-73F18E9B4FE6}" sibTransId="{67FE2EC1-AE4F-41D6-BB5D-E67C3A3F1576}"/>
    <dgm:cxn modelId="{12BEC0C2-7E2D-44CF-8E9B-76814AC6A94C}" type="presOf" srcId="{67AAB0D7-0FC3-4A07-B852-3B9B14D467CA}" destId="{609355F6-8D94-441E-8F5F-5B4A8A6915DB}" srcOrd="0" destOrd="0" presId="urn:microsoft.com/office/officeart/2005/8/layout/process4"/>
    <dgm:cxn modelId="{A2CAC686-AB4F-4E89-AE99-56B61E3E3D58}" type="presParOf" srcId="{11C97081-0876-4C0D-AC77-96F53339F8EC}" destId="{139A269D-60A8-40BE-BB1C-B2048624738C}" srcOrd="0" destOrd="0" presId="urn:microsoft.com/office/officeart/2005/8/layout/process4"/>
    <dgm:cxn modelId="{C9806809-EC63-471C-835B-BDD75E968185}" type="presParOf" srcId="{139A269D-60A8-40BE-BB1C-B2048624738C}" destId="{B9843E76-E521-4D01-90C9-D9B790028D33}" srcOrd="0" destOrd="0" presId="urn:microsoft.com/office/officeart/2005/8/layout/process4"/>
    <dgm:cxn modelId="{3A835F6F-5B7D-48D0-B148-399F4E90C6DC}" type="presParOf" srcId="{11C97081-0876-4C0D-AC77-96F53339F8EC}" destId="{7B344002-0A8A-46EE-884B-9146F9FDF334}" srcOrd="1" destOrd="0" presId="urn:microsoft.com/office/officeart/2005/8/layout/process4"/>
    <dgm:cxn modelId="{B9C695CC-702D-43A8-B596-2A3A34F5D8C6}" type="presParOf" srcId="{11C97081-0876-4C0D-AC77-96F53339F8EC}" destId="{68448200-FE09-407C-B25E-9ADAF53A00E1}" srcOrd="2" destOrd="0" presId="urn:microsoft.com/office/officeart/2005/8/layout/process4"/>
    <dgm:cxn modelId="{F9D65ED3-DB28-42F9-9928-A174BD5BD802}" type="presParOf" srcId="{68448200-FE09-407C-B25E-9ADAF53A00E1}" destId="{F1C93D53-0A75-4F7E-9B2E-1318FFBED126}" srcOrd="0" destOrd="0" presId="urn:microsoft.com/office/officeart/2005/8/layout/process4"/>
    <dgm:cxn modelId="{2E7C81C9-5B22-4089-A930-FE5733C4B2C9}" type="presParOf" srcId="{11C97081-0876-4C0D-AC77-96F53339F8EC}" destId="{99987672-4978-4CBD-A4A0-6201DC9F0606}" srcOrd="3" destOrd="0" presId="urn:microsoft.com/office/officeart/2005/8/layout/process4"/>
    <dgm:cxn modelId="{DC43231B-3028-4160-8283-256A7488FE63}" type="presParOf" srcId="{11C97081-0876-4C0D-AC77-96F53339F8EC}" destId="{956CF888-14D7-415C-8912-E83FA6F7B8E4}" srcOrd="4" destOrd="0" presId="urn:microsoft.com/office/officeart/2005/8/layout/process4"/>
    <dgm:cxn modelId="{AF2830DE-A3D1-4D82-ACEB-0B08105BB3D8}" type="presParOf" srcId="{956CF888-14D7-415C-8912-E83FA6F7B8E4}" destId="{609355F6-8D94-441E-8F5F-5B4A8A6915DB}" srcOrd="0" destOrd="0" presId="urn:microsoft.com/office/officeart/2005/8/layout/process4"/>
    <dgm:cxn modelId="{006A2E0F-C37D-4BAF-8BC0-9AC320477A14}" type="presParOf" srcId="{11C97081-0876-4C0D-AC77-96F53339F8EC}" destId="{7ACBACC9-89F0-4D92-B524-1F67931FF835}" srcOrd="5" destOrd="0" presId="urn:microsoft.com/office/officeart/2005/8/layout/process4"/>
    <dgm:cxn modelId="{85EA00BB-6270-486F-9FB4-056DAA4983B8}" type="presParOf" srcId="{11C97081-0876-4C0D-AC77-96F53339F8EC}" destId="{550CA7A4-5E63-4B89-9E8F-2C3DCD25FBCB}" srcOrd="6" destOrd="0" presId="urn:microsoft.com/office/officeart/2005/8/layout/process4"/>
    <dgm:cxn modelId="{D15FCE23-F74C-4C80-8CFF-609110E4180A}" type="presParOf" srcId="{550CA7A4-5E63-4B89-9E8F-2C3DCD25FBCB}" destId="{EA04848F-9C56-4DDC-B648-EBB70668CEA7}" srcOrd="0" destOrd="0" presId="urn:microsoft.com/office/officeart/2005/8/layout/process4"/>
    <dgm:cxn modelId="{F37E2225-329F-41B1-B65B-A8C38EB277A5}" type="presParOf" srcId="{11C97081-0876-4C0D-AC77-96F53339F8EC}" destId="{BF152716-AAC1-4C8C-81BE-EF2CFC06386D}" srcOrd="7" destOrd="0" presId="urn:microsoft.com/office/officeart/2005/8/layout/process4"/>
    <dgm:cxn modelId="{76E763A1-34EA-4A1F-8DEC-8216A00D4A40}" type="presParOf" srcId="{11C97081-0876-4C0D-AC77-96F53339F8EC}" destId="{AC4BC81D-6317-4550-B7E5-40DD6860ED83}" srcOrd="8" destOrd="0" presId="urn:microsoft.com/office/officeart/2005/8/layout/process4"/>
    <dgm:cxn modelId="{F2FA0892-1348-4C36-8580-65FCF6CFCE22}" type="presParOf" srcId="{AC4BC81D-6317-4550-B7E5-40DD6860ED83}" destId="{ADAA5043-F983-426D-8840-A9DE3DFC0130}"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223895AF-2509-4265-A93C-604629932CF3}"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416125FA-90CB-41CC-8EEB-CF8DA321DCD8}">
      <dgm:prSet phldrT="[Text]" custT="1"/>
      <dgm:spPr/>
      <dgm:t>
        <a:bodyPr/>
        <a:lstStyle/>
        <a:p>
          <a:r>
            <a:rPr lang="en-US" sz="1600" dirty="0" smtClean="0">
              <a:solidFill>
                <a:schemeClr val="tx1"/>
              </a:solidFill>
            </a:rPr>
            <a:t>The user request is then wrapped with the SecurityContext into a single object.</a:t>
          </a:r>
          <a:endParaRPr lang="en-US" sz="1600" dirty="0">
            <a:solidFill>
              <a:schemeClr val="tx1"/>
            </a:solidFill>
          </a:endParaRPr>
        </a:p>
      </dgm:t>
    </dgm:pt>
    <dgm:pt modelId="{BE5E2241-16F2-4C80-8738-3F8CE27A60E6}" type="parTrans" cxnId="{3E7DB1B4-863C-4A03-B2C7-80A6DF5307E5}">
      <dgm:prSet/>
      <dgm:spPr/>
      <dgm:t>
        <a:bodyPr/>
        <a:lstStyle/>
        <a:p>
          <a:endParaRPr lang="en-US">
            <a:solidFill>
              <a:schemeClr val="tx1"/>
            </a:solidFill>
          </a:endParaRPr>
        </a:p>
      </dgm:t>
    </dgm:pt>
    <dgm:pt modelId="{41771BF0-E2D9-41B5-8F6B-7AFC68C0A0BC}" type="sibTrans" cxnId="{3E7DB1B4-863C-4A03-B2C7-80A6DF5307E5}">
      <dgm:prSet/>
      <dgm:spPr/>
      <dgm:t>
        <a:bodyPr/>
        <a:lstStyle/>
        <a:p>
          <a:endParaRPr lang="en-US">
            <a:solidFill>
              <a:schemeClr val="tx1"/>
            </a:solidFill>
          </a:endParaRPr>
        </a:p>
      </dgm:t>
    </dgm:pt>
    <dgm:pt modelId="{8913B92C-A92E-4B45-B9F8-7E342E3FF31A}">
      <dgm:prSet phldrT="[Text]" custT="1"/>
      <dgm:spPr/>
      <dgm:t>
        <a:bodyPr/>
        <a:lstStyle/>
        <a:p>
          <a:r>
            <a:rPr lang="en-US" sz="1600" dirty="0" smtClean="0">
              <a:solidFill>
                <a:schemeClr val="tx1"/>
              </a:solidFill>
            </a:rPr>
            <a:t>If authentication fails, then the object is flagged as anonymous.</a:t>
          </a:r>
          <a:endParaRPr lang="en-US" sz="1600" dirty="0">
            <a:solidFill>
              <a:schemeClr val="tx1"/>
            </a:solidFill>
          </a:endParaRPr>
        </a:p>
      </dgm:t>
    </dgm:pt>
    <dgm:pt modelId="{815AEF1A-CD9E-4F42-BB9A-BBA2E8A29EF8}" type="parTrans" cxnId="{25E99132-6AB8-4368-8F65-6AF9598510F4}">
      <dgm:prSet/>
      <dgm:spPr/>
      <dgm:t>
        <a:bodyPr/>
        <a:lstStyle/>
        <a:p>
          <a:endParaRPr lang="en-US">
            <a:solidFill>
              <a:schemeClr val="tx1"/>
            </a:solidFill>
          </a:endParaRPr>
        </a:p>
      </dgm:t>
    </dgm:pt>
    <dgm:pt modelId="{17C5192F-AA08-4174-BA0F-3745473CB289}" type="sibTrans" cxnId="{25E99132-6AB8-4368-8F65-6AF9598510F4}">
      <dgm:prSet/>
      <dgm:spPr/>
      <dgm:t>
        <a:bodyPr/>
        <a:lstStyle/>
        <a:p>
          <a:endParaRPr lang="en-US">
            <a:solidFill>
              <a:schemeClr val="tx1"/>
            </a:solidFill>
          </a:endParaRPr>
        </a:p>
      </dgm:t>
    </dgm:pt>
    <dgm:pt modelId="{0587A740-A47B-483A-8220-6B9C05614826}">
      <dgm:prSet phldrT="[Text]" custT="1"/>
      <dgm:spPr/>
      <dgm:t>
        <a:bodyPr/>
        <a:lstStyle/>
        <a:p>
          <a:r>
            <a:rPr lang="en-US" sz="1600" dirty="0" smtClean="0">
              <a:solidFill>
                <a:schemeClr val="tx1"/>
              </a:solidFill>
            </a:rPr>
            <a:t>If the user authentication is successful, session authentication strategy is applied.</a:t>
          </a:r>
          <a:endParaRPr lang="en-US" sz="1600" dirty="0">
            <a:solidFill>
              <a:schemeClr val="tx1"/>
            </a:solidFill>
          </a:endParaRPr>
        </a:p>
      </dgm:t>
    </dgm:pt>
    <dgm:pt modelId="{12BFD75F-16BE-4457-9E68-2B519001007B}" type="parTrans" cxnId="{65481D42-5E47-4B5B-B3D7-1BA53750C121}">
      <dgm:prSet/>
      <dgm:spPr/>
      <dgm:t>
        <a:bodyPr/>
        <a:lstStyle/>
        <a:p>
          <a:endParaRPr lang="en-US">
            <a:solidFill>
              <a:schemeClr val="tx1"/>
            </a:solidFill>
          </a:endParaRPr>
        </a:p>
      </dgm:t>
    </dgm:pt>
    <dgm:pt modelId="{8F2EBECE-61B6-4150-A62F-22F4032C8668}" type="sibTrans" cxnId="{65481D42-5E47-4B5B-B3D7-1BA53750C121}">
      <dgm:prSet/>
      <dgm:spPr/>
      <dgm:t>
        <a:bodyPr/>
        <a:lstStyle/>
        <a:p>
          <a:endParaRPr lang="en-US">
            <a:solidFill>
              <a:schemeClr val="tx1"/>
            </a:solidFill>
          </a:endParaRPr>
        </a:p>
      </dgm:t>
    </dgm:pt>
    <dgm:pt modelId="{34309AB5-424E-46D5-89DB-2D5779034628}">
      <dgm:prSet phldrT="[Text]" custT="1"/>
      <dgm:spPr/>
      <dgm:t>
        <a:bodyPr/>
        <a:lstStyle/>
        <a:p>
          <a:r>
            <a:rPr lang="en-US" sz="1600" dirty="0" smtClean="0">
              <a:solidFill>
                <a:schemeClr val="tx1"/>
              </a:solidFill>
            </a:rPr>
            <a:t>If the user has not been authenticated successfully, he is flagged as anonymous.</a:t>
          </a:r>
          <a:endParaRPr lang="en-US" sz="1600" dirty="0">
            <a:solidFill>
              <a:schemeClr val="tx1"/>
            </a:solidFill>
          </a:endParaRPr>
        </a:p>
      </dgm:t>
    </dgm:pt>
    <dgm:pt modelId="{B577196E-E8B8-4728-ABFD-5386CD2F35D0}" type="parTrans" cxnId="{E905C5F4-0D58-45F3-A79D-5A1942D236AC}">
      <dgm:prSet/>
      <dgm:spPr/>
      <dgm:t>
        <a:bodyPr/>
        <a:lstStyle/>
        <a:p>
          <a:endParaRPr lang="en-US">
            <a:solidFill>
              <a:schemeClr val="tx1"/>
            </a:solidFill>
          </a:endParaRPr>
        </a:p>
      </dgm:t>
    </dgm:pt>
    <dgm:pt modelId="{BC79C0FE-E380-4DC3-AA1D-64BB992F386D}" type="sibTrans" cxnId="{E905C5F4-0D58-45F3-A79D-5A1942D236AC}">
      <dgm:prSet/>
      <dgm:spPr/>
      <dgm:t>
        <a:bodyPr/>
        <a:lstStyle/>
        <a:p>
          <a:endParaRPr lang="en-US">
            <a:solidFill>
              <a:schemeClr val="tx1"/>
            </a:solidFill>
          </a:endParaRPr>
        </a:p>
      </dgm:t>
    </dgm:pt>
    <dgm:pt modelId="{A91DB818-39F7-40B2-9D3B-10ADE619920D}">
      <dgm:prSet phldrT="[Text]" custT="1"/>
      <dgm:spPr/>
      <dgm:t>
        <a:bodyPr/>
        <a:lstStyle/>
        <a:p>
          <a:r>
            <a:rPr lang="en-US" sz="1600" dirty="0" smtClean="0">
              <a:solidFill>
                <a:schemeClr val="tx1"/>
              </a:solidFill>
            </a:rPr>
            <a:t>Any AccessDeniedException and AuthenticationException thrown by any of the above are handled now.</a:t>
          </a:r>
          <a:endParaRPr lang="en-US" sz="1600" dirty="0">
            <a:solidFill>
              <a:schemeClr val="tx1"/>
            </a:solidFill>
          </a:endParaRPr>
        </a:p>
      </dgm:t>
    </dgm:pt>
    <dgm:pt modelId="{92FE26AF-107B-472F-99E6-AA0F1D593E91}" type="parTrans" cxnId="{0347EE36-BCA4-4CB1-BAAD-7CC8E3B11F56}">
      <dgm:prSet/>
      <dgm:spPr/>
      <dgm:t>
        <a:bodyPr/>
        <a:lstStyle/>
        <a:p>
          <a:endParaRPr lang="en-US">
            <a:solidFill>
              <a:schemeClr val="tx1"/>
            </a:solidFill>
          </a:endParaRPr>
        </a:p>
      </dgm:t>
    </dgm:pt>
    <dgm:pt modelId="{DAF6542D-A100-44F5-B1E4-976B8D9F9C9E}" type="sibTrans" cxnId="{0347EE36-BCA4-4CB1-BAAD-7CC8E3B11F56}">
      <dgm:prSet/>
      <dgm:spPr/>
      <dgm:t>
        <a:bodyPr/>
        <a:lstStyle/>
        <a:p>
          <a:endParaRPr lang="en-US">
            <a:solidFill>
              <a:schemeClr val="tx1"/>
            </a:solidFill>
          </a:endParaRPr>
        </a:p>
      </dgm:t>
    </dgm:pt>
    <dgm:pt modelId="{EA57BB9C-D004-414D-8FCF-7258EFEF8F67}">
      <dgm:prSet phldrT="[Text]" custT="1"/>
      <dgm:spPr/>
      <dgm:t>
        <a:bodyPr/>
        <a:lstStyle/>
        <a:p>
          <a:r>
            <a:rPr lang="en-US" sz="1600" dirty="0" smtClean="0">
              <a:solidFill>
                <a:schemeClr val="tx1"/>
              </a:solidFill>
            </a:rPr>
            <a:t>Authorization and access control decisions are delegated to an AccessDecisionManager interface.</a:t>
          </a:r>
          <a:endParaRPr lang="en-US" sz="1600" dirty="0">
            <a:solidFill>
              <a:schemeClr val="tx1"/>
            </a:solidFill>
          </a:endParaRPr>
        </a:p>
      </dgm:t>
    </dgm:pt>
    <dgm:pt modelId="{57E48E8E-41FA-4E93-A45F-9FC078EC5BA7}" type="parTrans" cxnId="{50089CD3-B173-46AD-A3F7-C635D9749CF2}">
      <dgm:prSet/>
      <dgm:spPr/>
      <dgm:t>
        <a:bodyPr/>
        <a:lstStyle/>
        <a:p>
          <a:endParaRPr lang="en-US">
            <a:solidFill>
              <a:schemeClr val="tx1"/>
            </a:solidFill>
          </a:endParaRPr>
        </a:p>
      </dgm:t>
    </dgm:pt>
    <dgm:pt modelId="{3AF1DCC8-7799-485F-AA8B-C1B023B9D58D}" type="sibTrans" cxnId="{50089CD3-B173-46AD-A3F7-C635D9749CF2}">
      <dgm:prSet/>
      <dgm:spPr/>
      <dgm:t>
        <a:bodyPr/>
        <a:lstStyle/>
        <a:p>
          <a:endParaRPr lang="en-US">
            <a:solidFill>
              <a:schemeClr val="tx1"/>
            </a:solidFill>
          </a:endParaRPr>
        </a:p>
      </dgm:t>
    </dgm:pt>
    <dgm:pt modelId="{D8CDFFCB-7704-4A81-A6D7-F02CBD064E7B}">
      <dgm:prSet custT="1"/>
      <dgm:spPr/>
      <dgm:t>
        <a:bodyPr/>
        <a:lstStyle/>
        <a:p>
          <a:r>
            <a:rPr lang="en-US" sz="1600" dirty="0" smtClean="0">
              <a:solidFill>
                <a:schemeClr val="tx1"/>
              </a:solidFill>
            </a:rPr>
            <a:t>Authorization and access control decisions are delegated to an AccessDecisionManager interface.</a:t>
          </a:r>
          <a:endParaRPr lang="en-US" sz="1600" dirty="0">
            <a:solidFill>
              <a:schemeClr val="tx1"/>
            </a:solidFill>
          </a:endParaRPr>
        </a:p>
      </dgm:t>
    </dgm:pt>
    <dgm:pt modelId="{1D82DA37-7781-4D88-BDA5-14D094187AF5}" type="parTrans" cxnId="{A870DD26-321F-46A9-9E8A-7A50BD98ABCA}">
      <dgm:prSet/>
      <dgm:spPr/>
      <dgm:t>
        <a:bodyPr/>
        <a:lstStyle/>
        <a:p>
          <a:endParaRPr lang="en-US">
            <a:solidFill>
              <a:schemeClr val="tx1"/>
            </a:solidFill>
          </a:endParaRPr>
        </a:p>
      </dgm:t>
    </dgm:pt>
    <dgm:pt modelId="{AEAE8315-D2C7-4BB3-B631-C33286C46C4C}" type="sibTrans" cxnId="{A870DD26-321F-46A9-9E8A-7A50BD98ABCA}">
      <dgm:prSet/>
      <dgm:spPr/>
      <dgm:t>
        <a:bodyPr/>
        <a:lstStyle/>
        <a:p>
          <a:endParaRPr lang="en-US">
            <a:solidFill>
              <a:schemeClr val="tx1"/>
            </a:solidFill>
          </a:endParaRPr>
        </a:p>
      </dgm:t>
    </dgm:pt>
    <dgm:pt modelId="{11C97081-0876-4C0D-AC77-96F53339F8EC}" type="pres">
      <dgm:prSet presAssocID="{223895AF-2509-4265-A93C-604629932CF3}" presName="Name0" presStyleCnt="0">
        <dgm:presLayoutVars>
          <dgm:dir/>
          <dgm:animLvl val="lvl"/>
          <dgm:resizeHandles val="exact"/>
        </dgm:presLayoutVars>
      </dgm:prSet>
      <dgm:spPr/>
      <dgm:t>
        <a:bodyPr/>
        <a:lstStyle/>
        <a:p>
          <a:endParaRPr lang="en-US"/>
        </a:p>
      </dgm:t>
    </dgm:pt>
    <dgm:pt modelId="{04FB5FF1-83CD-4109-9345-47B9FD57FE3C}" type="pres">
      <dgm:prSet presAssocID="{D8CDFFCB-7704-4A81-A6D7-F02CBD064E7B}" presName="boxAndChildren" presStyleCnt="0"/>
      <dgm:spPr/>
    </dgm:pt>
    <dgm:pt modelId="{CDF89AEF-BA78-4BD5-BA6C-AE0375AEEB7E}" type="pres">
      <dgm:prSet presAssocID="{D8CDFFCB-7704-4A81-A6D7-F02CBD064E7B}" presName="parentTextBox" presStyleLbl="node1" presStyleIdx="0" presStyleCnt="7"/>
      <dgm:spPr/>
      <dgm:t>
        <a:bodyPr/>
        <a:lstStyle/>
        <a:p>
          <a:endParaRPr lang="en-US"/>
        </a:p>
      </dgm:t>
    </dgm:pt>
    <dgm:pt modelId="{58B64120-DCCE-4AFC-A1A5-A7B6CEF83111}" type="pres">
      <dgm:prSet presAssocID="{3AF1DCC8-7799-485F-AA8B-C1B023B9D58D}" presName="sp" presStyleCnt="0"/>
      <dgm:spPr/>
    </dgm:pt>
    <dgm:pt modelId="{916A1C1C-DF42-4161-880C-BED64CDA33E5}" type="pres">
      <dgm:prSet presAssocID="{EA57BB9C-D004-414D-8FCF-7258EFEF8F67}" presName="arrowAndChildren" presStyleCnt="0"/>
      <dgm:spPr/>
    </dgm:pt>
    <dgm:pt modelId="{E89760BF-5D03-4F1F-BA0B-9F1AFE39ADEC}" type="pres">
      <dgm:prSet presAssocID="{EA57BB9C-D004-414D-8FCF-7258EFEF8F67}" presName="parentTextArrow" presStyleLbl="node1" presStyleIdx="1" presStyleCnt="7"/>
      <dgm:spPr/>
      <dgm:t>
        <a:bodyPr/>
        <a:lstStyle/>
        <a:p>
          <a:endParaRPr lang="en-US"/>
        </a:p>
      </dgm:t>
    </dgm:pt>
    <dgm:pt modelId="{36F187A8-2AA6-4173-A44E-F593814067A3}" type="pres">
      <dgm:prSet presAssocID="{DAF6542D-A100-44F5-B1E4-976B8D9F9C9E}" presName="sp" presStyleCnt="0"/>
      <dgm:spPr/>
    </dgm:pt>
    <dgm:pt modelId="{9161ED45-C444-4A74-8736-3F8C8F47CF3E}" type="pres">
      <dgm:prSet presAssocID="{A91DB818-39F7-40B2-9D3B-10ADE619920D}" presName="arrowAndChildren" presStyleCnt="0"/>
      <dgm:spPr/>
    </dgm:pt>
    <dgm:pt modelId="{1AA1D8BB-88D4-4DC8-A3EE-195107FE03A8}" type="pres">
      <dgm:prSet presAssocID="{A91DB818-39F7-40B2-9D3B-10ADE619920D}" presName="parentTextArrow" presStyleLbl="node1" presStyleIdx="2" presStyleCnt="7"/>
      <dgm:spPr/>
      <dgm:t>
        <a:bodyPr/>
        <a:lstStyle/>
        <a:p>
          <a:endParaRPr lang="en-US"/>
        </a:p>
      </dgm:t>
    </dgm:pt>
    <dgm:pt modelId="{8B19EDE0-BFA2-4D2B-9174-BFA149D040D1}" type="pres">
      <dgm:prSet presAssocID="{BC79C0FE-E380-4DC3-AA1D-64BB992F386D}" presName="sp" presStyleCnt="0"/>
      <dgm:spPr/>
    </dgm:pt>
    <dgm:pt modelId="{5D546028-C397-41F3-9F60-47A056FC360F}" type="pres">
      <dgm:prSet presAssocID="{34309AB5-424E-46D5-89DB-2D5779034628}" presName="arrowAndChildren" presStyleCnt="0"/>
      <dgm:spPr/>
    </dgm:pt>
    <dgm:pt modelId="{E0A586DB-7228-4CB5-8D76-FDDD82A58E7D}" type="pres">
      <dgm:prSet presAssocID="{34309AB5-424E-46D5-89DB-2D5779034628}" presName="parentTextArrow" presStyleLbl="node1" presStyleIdx="3" presStyleCnt="7"/>
      <dgm:spPr/>
      <dgm:t>
        <a:bodyPr/>
        <a:lstStyle/>
        <a:p>
          <a:endParaRPr lang="en-US"/>
        </a:p>
      </dgm:t>
    </dgm:pt>
    <dgm:pt modelId="{D095B1B9-BFDF-4F5E-9862-DCB5C498CB67}" type="pres">
      <dgm:prSet presAssocID="{8F2EBECE-61B6-4150-A62F-22F4032C8668}" presName="sp" presStyleCnt="0"/>
      <dgm:spPr/>
    </dgm:pt>
    <dgm:pt modelId="{A9B76D65-0C2E-4727-9AB3-70A435278B6C}" type="pres">
      <dgm:prSet presAssocID="{0587A740-A47B-483A-8220-6B9C05614826}" presName="arrowAndChildren" presStyleCnt="0"/>
      <dgm:spPr/>
    </dgm:pt>
    <dgm:pt modelId="{641DEF10-FFA3-4B6D-B62D-7AA7EA3DDDA1}" type="pres">
      <dgm:prSet presAssocID="{0587A740-A47B-483A-8220-6B9C05614826}" presName="parentTextArrow" presStyleLbl="node1" presStyleIdx="4" presStyleCnt="7"/>
      <dgm:spPr/>
      <dgm:t>
        <a:bodyPr/>
        <a:lstStyle/>
        <a:p>
          <a:endParaRPr lang="en-US"/>
        </a:p>
      </dgm:t>
    </dgm:pt>
    <dgm:pt modelId="{AD614AEF-6502-48EF-BA99-7D1B3DBE1ED3}" type="pres">
      <dgm:prSet presAssocID="{17C5192F-AA08-4174-BA0F-3745473CB289}" presName="sp" presStyleCnt="0"/>
      <dgm:spPr/>
    </dgm:pt>
    <dgm:pt modelId="{383B3915-33C0-4FD2-8025-4E0719134373}" type="pres">
      <dgm:prSet presAssocID="{8913B92C-A92E-4B45-B9F8-7E342E3FF31A}" presName="arrowAndChildren" presStyleCnt="0"/>
      <dgm:spPr/>
    </dgm:pt>
    <dgm:pt modelId="{0368A74D-1CDE-424A-879E-F69D589194E6}" type="pres">
      <dgm:prSet presAssocID="{8913B92C-A92E-4B45-B9F8-7E342E3FF31A}" presName="parentTextArrow" presStyleLbl="node1" presStyleIdx="5" presStyleCnt="7"/>
      <dgm:spPr/>
      <dgm:t>
        <a:bodyPr/>
        <a:lstStyle/>
        <a:p>
          <a:endParaRPr lang="en-US"/>
        </a:p>
      </dgm:t>
    </dgm:pt>
    <dgm:pt modelId="{16E79653-6587-4F46-A041-C539570D1286}" type="pres">
      <dgm:prSet presAssocID="{41771BF0-E2D9-41B5-8F6B-7AFC68C0A0BC}" presName="sp" presStyleCnt="0"/>
      <dgm:spPr/>
    </dgm:pt>
    <dgm:pt modelId="{94DC3724-D35B-4107-9362-32D832E53FF0}" type="pres">
      <dgm:prSet presAssocID="{416125FA-90CB-41CC-8EEB-CF8DA321DCD8}" presName="arrowAndChildren" presStyleCnt="0"/>
      <dgm:spPr/>
    </dgm:pt>
    <dgm:pt modelId="{D10874A9-9651-4AA4-B9DD-AE3A5772B922}" type="pres">
      <dgm:prSet presAssocID="{416125FA-90CB-41CC-8EEB-CF8DA321DCD8}" presName="parentTextArrow" presStyleLbl="node1" presStyleIdx="6" presStyleCnt="7"/>
      <dgm:spPr/>
      <dgm:t>
        <a:bodyPr/>
        <a:lstStyle/>
        <a:p>
          <a:endParaRPr lang="en-US"/>
        </a:p>
      </dgm:t>
    </dgm:pt>
  </dgm:ptLst>
  <dgm:cxnLst>
    <dgm:cxn modelId="{C93D620D-E8FE-4C4A-8DA7-19D4D41AEF3A}" type="presOf" srcId="{416125FA-90CB-41CC-8EEB-CF8DA321DCD8}" destId="{D10874A9-9651-4AA4-B9DD-AE3A5772B922}" srcOrd="0" destOrd="0" presId="urn:microsoft.com/office/officeart/2005/8/layout/process4"/>
    <dgm:cxn modelId="{36E1F3BF-2D0F-4542-9DC8-E9B0C61BF9AE}" type="presOf" srcId="{0587A740-A47B-483A-8220-6B9C05614826}" destId="{641DEF10-FFA3-4B6D-B62D-7AA7EA3DDDA1}" srcOrd="0" destOrd="0" presId="urn:microsoft.com/office/officeart/2005/8/layout/process4"/>
    <dgm:cxn modelId="{3E7DB1B4-863C-4A03-B2C7-80A6DF5307E5}" srcId="{223895AF-2509-4265-A93C-604629932CF3}" destId="{416125FA-90CB-41CC-8EEB-CF8DA321DCD8}" srcOrd="0" destOrd="0" parTransId="{BE5E2241-16F2-4C80-8738-3F8CE27A60E6}" sibTransId="{41771BF0-E2D9-41B5-8F6B-7AFC68C0A0BC}"/>
    <dgm:cxn modelId="{65481D42-5E47-4B5B-B3D7-1BA53750C121}" srcId="{223895AF-2509-4265-A93C-604629932CF3}" destId="{0587A740-A47B-483A-8220-6B9C05614826}" srcOrd="2" destOrd="0" parTransId="{12BFD75F-16BE-4457-9E68-2B519001007B}" sibTransId="{8F2EBECE-61B6-4150-A62F-22F4032C8668}"/>
    <dgm:cxn modelId="{0E7D0EA2-D1ED-40DB-993F-69A486562532}" type="presOf" srcId="{EA57BB9C-D004-414D-8FCF-7258EFEF8F67}" destId="{E89760BF-5D03-4F1F-BA0B-9F1AFE39ADEC}" srcOrd="0" destOrd="0" presId="urn:microsoft.com/office/officeart/2005/8/layout/process4"/>
    <dgm:cxn modelId="{25E99132-6AB8-4368-8F65-6AF9598510F4}" srcId="{223895AF-2509-4265-A93C-604629932CF3}" destId="{8913B92C-A92E-4B45-B9F8-7E342E3FF31A}" srcOrd="1" destOrd="0" parTransId="{815AEF1A-CD9E-4F42-BB9A-BBA2E8A29EF8}" sibTransId="{17C5192F-AA08-4174-BA0F-3745473CB289}"/>
    <dgm:cxn modelId="{0347EE36-BCA4-4CB1-BAAD-7CC8E3B11F56}" srcId="{223895AF-2509-4265-A93C-604629932CF3}" destId="{A91DB818-39F7-40B2-9D3B-10ADE619920D}" srcOrd="4" destOrd="0" parTransId="{92FE26AF-107B-472F-99E6-AA0F1D593E91}" sibTransId="{DAF6542D-A100-44F5-B1E4-976B8D9F9C9E}"/>
    <dgm:cxn modelId="{02530890-7009-4463-8038-47FD87AB282F}" type="presOf" srcId="{8913B92C-A92E-4B45-B9F8-7E342E3FF31A}" destId="{0368A74D-1CDE-424A-879E-F69D589194E6}" srcOrd="0" destOrd="0" presId="urn:microsoft.com/office/officeart/2005/8/layout/process4"/>
    <dgm:cxn modelId="{D6AFE8F4-6CFA-4722-883E-381D5F292987}" type="presOf" srcId="{A91DB818-39F7-40B2-9D3B-10ADE619920D}" destId="{1AA1D8BB-88D4-4DC8-A3EE-195107FE03A8}" srcOrd="0" destOrd="0" presId="urn:microsoft.com/office/officeart/2005/8/layout/process4"/>
    <dgm:cxn modelId="{E7D38B5E-6530-4340-8A6E-BD0B7AEDFC2B}" type="presOf" srcId="{223895AF-2509-4265-A93C-604629932CF3}" destId="{11C97081-0876-4C0D-AC77-96F53339F8EC}" srcOrd="0" destOrd="0" presId="urn:microsoft.com/office/officeart/2005/8/layout/process4"/>
    <dgm:cxn modelId="{50089CD3-B173-46AD-A3F7-C635D9749CF2}" srcId="{223895AF-2509-4265-A93C-604629932CF3}" destId="{EA57BB9C-D004-414D-8FCF-7258EFEF8F67}" srcOrd="5" destOrd="0" parTransId="{57E48E8E-41FA-4E93-A45F-9FC078EC5BA7}" sibTransId="{3AF1DCC8-7799-485F-AA8B-C1B023B9D58D}"/>
    <dgm:cxn modelId="{EDD1AA32-4BDC-4EFC-A6C4-D3B65685FCB8}" type="presOf" srcId="{D8CDFFCB-7704-4A81-A6D7-F02CBD064E7B}" destId="{CDF89AEF-BA78-4BD5-BA6C-AE0375AEEB7E}" srcOrd="0" destOrd="0" presId="urn:microsoft.com/office/officeart/2005/8/layout/process4"/>
    <dgm:cxn modelId="{E905C5F4-0D58-45F3-A79D-5A1942D236AC}" srcId="{223895AF-2509-4265-A93C-604629932CF3}" destId="{34309AB5-424E-46D5-89DB-2D5779034628}" srcOrd="3" destOrd="0" parTransId="{B577196E-E8B8-4728-ABFD-5386CD2F35D0}" sibTransId="{BC79C0FE-E380-4DC3-AA1D-64BB992F386D}"/>
    <dgm:cxn modelId="{0AF1C840-1EC8-422E-91B8-814FA7070C5F}" type="presOf" srcId="{34309AB5-424E-46D5-89DB-2D5779034628}" destId="{E0A586DB-7228-4CB5-8D76-FDDD82A58E7D}" srcOrd="0" destOrd="0" presId="urn:microsoft.com/office/officeart/2005/8/layout/process4"/>
    <dgm:cxn modelId="{A870DD26-321F-46A9-9E8A-7A50BD98ABCA}" srcId="{223895AF-2509-4265-A93C-604629932CF3}" destId="{D8CDFFCB-7704-4A81-A6D7-F02CBD064E7B}" srcOrd="6" destOrd="0" parTransId="{1D82DA37-7781-4D88-BDA5-14D094187AF5}" sibTransId="{AEAE8315-D2C7-4BB3-B631-C33286C46C4C}"/>
    <dgm:cxn modelId="{C441DC4B-5C5C-4112-A248-CD0BE86DFEBF}" type="presParOf" srcId="{11C97081-0876-4C0D-AC77-96F53339F8EC}" destId="{04FB5FF1-83CD-4109-9345-47B9FD57FE3C}" srcOrd="0" destOrd="0" presId="urn:microsoft.com/office/officeart/2005/8/layout/process4"/>
    <dgm:cxn modelId="{A87DE3D6-91FA-496E-BB6E-DB73AFDE050E}" type="presParOf" srcId="{04FB5FF1-83CD-4109-9345-47B9FD57FE3C}" destId="{CDF89AEF-BA78-4BD5-BA6C-AE0375AEEB7E}" srcOrd="0" destOrd="0" presId="urn:microsoft.com/office/officeart/2005/8/layout/process4"/>
    <dgm:cxn modelId="{6E5C893D-CB3C-4A29-9120-67C09033003A}" type="presParOf" srcId="{11C97081-0876-4C0D-AC77-96F53339F8EC}" destId="{58B64120-DCCE-4AFC-A1A5-A7B6CEF83111}" srcOrd="1" destOrd="0" presId="urn:microsoft.com/office/officeart/2005/8/layout/process4"/>
    <dgm:cxn modelId="{8EDE1A30-CD81-413A-8B1D-0A00BA2A7B09}" type="presParOf" srcId="{11C97081-0876-4C0D-AC77-96F53339F8EC}" destId="{916A1C1C-DF42-4161-880C-BED64CDA33E5}" srcOrd="2" destOrd="0" presId="urn:microsoft.com/office/officeart/2005/8/layout/process4"/>
    <dgm:cxn modelId="{1D5493A3-FDF9-429A-98EF-76FADA7F0094}" type="presParOf" srcId="{916A1C1C-DF42-4161-880C-BED64CDA33E5}" destId="{E89760BF-5D03-4F1F-BA0B-9F1AFE39ADEC}" srcOrd="0" destOrd="0" presId="urn:microsoft.com/office/officeart/2005/8/layout/process4"/>
    <dgm:cxn modelId="{1CB547CA-EA48-4FF4-9036-61ACE81B1B95}" type="presParOf" srcId="{11C97081-0876-4C0D-AC77-96F53339F8EC}" destId="{36F187A8-2AA6-4173-A44E-F593814067A3}" srcOrd="3" destOrd="0" presId="urn:microsoft.com/office/officeart/2005/8/layout/process4"/>
    <dgm:cxn modelId="{93ED5430-E649-4B09-9DFB-A8191F986F33}" type="presParOf" srcId="{11C97081-0876-4C0D-AC77-96F53339F8EC}" destId="{9161ED45-C444-4A74-8736-3F8C8F47CF3E}" srcOrd="4" destOrd="0" presId="urn:microsoft.com/office/officeart/2005/8/layout/process4"/>
    <dgm:cxn modelId="{0DB34425-0700-43C7-8C0D-B5D19E2617BF}" type="presParOf" srcId="{9161ED45-C444-4A74-8736-3F8C8F47CF3E}" destId="{1AA1D8BB-88D4-4DC8-A3EE-195107FE03A8}" srcOrd="0" destOrd="0" presId="urn:microsoft.com/office/officeart/2005/8/layout/process4"/>
    <dgm:cxn modelId="{2A002EDF-669B-4872-B07C-B7CA1E22C49C}" type="presParOf" srcId="{11C97081-0876-4C0D-AC77-96F53339F8EC}" destId="{8B19EDE0-BFA2-4D2B-9174-BFA149D040D1}" srcOrd="5" destOrd="0" presId="urn:microsoft.com/office/officeart/2005/8/layout/process4"/>
    <dgm:cxn modelId="{5DC024FE-2BA3-4DB2-BE7F-38BFADE7DE8B}" type="presParOf" srcId="{11C97081-0876-4C0D-AC77-96F53339F8EC}" destId="{5D546028-C397-41F3-9F60-47A056FC360F}" srcOrd="6" destOrd="0" presId="urn:microsoft.com/office/officeart/2005/8/layout/process4"/>
    <dgm:cxn modelId="{2EDCA8AC-482C-4AAC-BC4F-6F50D679C726}" type="presParOf" srcId="{5D546028-C397-41F3-9F60-47A056FC360F}" destId="{E0A586DB-7228-4CB5-8D76-FDDD82A58E7D}" srcOrd="0" destOrd="0" presId="urn:microsoft.com/office/officeart/2005/8/layout/process4"/>
    <dgm:cxn modelId="{8E91C8CB-A875-4B43-9544-86F1414E52C9}" type="presParOf" srcId="{11C97081-0876-4C0D-AC77-96F53339F8EC}" destId="{D095B1B9-BFDF-4F5E-9862-DCB5C498CB67}" srcOrd="7" destOrd="0" presId="urn:microsoft.com/office/officeart/2005/8/layout/process4"/>
    <dgm:cxn modelId="{B0DAFAE4-FDE6-4022-8EAB-3D564144B156}" type="presParOf" srcId="{11C97081-0876-4C0D-AC77-96F53339F8EC}" destId="{A9B76D65-0C2E-4727-9AB3-70A435278B6C}" srcOrd="8" destOrd="0" presId="urn:microsoft.com/office/officeart/2005/8/layout/process4"/>
    <dgm:cxn modelId="{C644E6E5-EA59-4C51-9F01-9D5F6D208A88}" type="presParOf" srcId="{A9B76D65-0C2E-4727-9AB3-70A435278B6C}" destId="{641DEF10-FFA3-4B6D-B62D-7AA7EA3DDDA1}" srcOrd="0" destOrd="0" presId="urn:microsoft.com/office/officeart/2005/8/layout/process4"/>
    <dgm:cxn modelId="{009069FF-3C47-4B4B-99C1-68C3DA4F00E6}" type="presParOf" srcId="{11C97081-0876-4C0D-AC77-96F53339F8EC}" destId="{AD614AEF-6502-48EF-BA99-7D1B3DBE1ED3}" srcOrd="9" destOrd="0" presId="urn:microsoft.com/office/officeart/2005/8/layout/process4"/>
    <dgm:cxn modelId="{837F58CB-39E7-4A3E-8EEB-2C27F44751E0}" type="presParOf" srcId="{11C97081-0876-4C0D-AC77-96F53339F8EC}" destId="{383B3915-33C0-4FD2-8025-4E0719134373}" srcOrd="10" destOrd="0" presId="urn:microsoft.com/office/officeart/2005/8/layout/process4"/>
    <dgm:cxn modelId="{5040F144-1E46-4468-872B-0532F4EFF02F}" type="presParOf" srcId="{383B3915-33C0-4FD2-8025-4E0719134373}" destId="{0368A74D-1CDE-424A-879E-F69D589194E6}" srcOrd="0" destOrd="0" presId="urn:microsoft.com/office/officeart/2005/8/layout/process4"/>
    <dgm:cxn modelId="{44183298-B455-43BC-913A-030BA494FAD4}" type="presParOf" srcId="{11C97081-0876-4C0D-AC77-96F53339F8EC}" destId="{16E79653-6587-4F46-A041-C539570D1286}" srcOrd="11" destOrd="0" presId="urn:microsoft.com/office/officeart/2005/8/layout/process4"/>
    <dgm:cxn modelId="{C51D5EAC-2714-4917-BFBF-420986C80F33}" type="presParOf" srcId="{11C97081-0876-4C0D-AC77-96F53339F8EC}" destId="{94DC3724-D35B-4107-9362-32D832E53FF0}" srcOrd="12" destOrd="0" presId="urn:microsoft.com/office/officeart/2005/8/layout/process4"/>
    <dgm:cxn modelId="{FCBECE0D-7501-47B3-A464-9EC6F1478129}" type="presParOf" srcId="{94DC3724-D35B-4107-9362-32D832E53FF0}" destId="{D10874A9-9651-4AA4-B9DD-AE3A5772B922}"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05E551D4-13DF-4987-90D7-322675D62FC0}" type="doc">
      <dgm:prSet loTypeId="urn:microsoft.com/office/officeart/2005/8/layout/vProcess5" loCatId="process" qsTypeId="urn:microsoft.com/office/officeart/2005/8/quickstyle/simple1" qsCatId="simple" csTypeId="urn:microsoft.com/office/officeart/2005/8/colors/accent2_2" csCatId="accent2" phldr="1"/>
      <dgm:spPr/>
      <dgm:t>
        <a:bodyPr/>
        <a:lstStyle/>
        <a:p>
          <a:endParaRPr lang="en-US"/>
        </a:p>
      </dgm:t>
    </dgm:pt>
    <dgm:pt modelId="{F11C588F-51E7-42B7-B651-E52DA566DB3C}">
      <dgm:prSet phldrT="[Text]"/>
      <dgm:spPr/>
      <dgm:t>
        <a:bodyPr/>
        <a:lstStyle/>
        <a:p>
          <a:r>
            <a:rPr lang="en-IN" b="1" smtClean="0"/>
            <a:t>Add necessary dependencies</a:t>
          </a:r>
          <a:endParaRPr lang="en-US" dirty="0"/>
        </a:p>
      </dgm:t>
    </dgm:pt>
    <dgm:pt modelId="{E8B9DB78-9DA6-4D6A-B6F9-00311ED6B54B}" type="parTrans" cxnId="{3604A2A7-96E4-42F0-9B46-D2FDFE29FC76}">
      <dgm:prSet/>
      <dgm:spPr/>
      <dgm:t>
        <a:bodyPr/>
        <a:lstStyle/>
        <a:p>
          <a:endParaRPr lang="en-US">
            <a:solidFill>
              <a:schemeClr val="tx1"/>
            </a:solidFill>
          </a:endParaRPr>
        </a:p>
      </dgm:t>
    </dgm:pt>
    <dgm:pt modelId="{5506E930-6AA0-4634-843D-11D8E1CC30B4}" type="sibTrans" cxnId="{3604A2A7-96E4-42F0-9B46-D2FDFE29FC76}">
      <dgm:prSet/>
      <dgm:spPr/>
      <dgm:t>
        <a:bodyPr/>
        <a:lstStyle/>
        <a:p>
          <a:endParaRPr lang="en-US" dirty="0">
            <a:solidFill>
              <a:schemeClr val="tx1"/>
            </a:solidFill>
          </a:endParaRPr>
        </a:p>
      </dgm:t>
    </dgm:pt>
    <dgm:pt modelId="{CE9C8CF5-1A4E-4E88-9161-33B5653DE18A}">
      <dgm:prSet phldrT="[Text]"/>
      <dgm:spPr/>
      <dgm:t>
        <a:bodyPr/>
        <a:lstStyle/>
        <a:p>
          <a:r>
            <a:rPr lang="en-US" b="1" smtClean="0"/>
            <a:t>Create database tables</a:t>
          </a:r>
          <a:r>
            <a:rPr lang="en-US" smtClean="0"/>
            <a:t> </a:t>
          </a:r>
          <a:r>
            <a:rPr lang="en-US" b="1" smtClean="0"/>
            <a:t>and enter values in them</a:t>
          </a:r>
          <a:endParaRPr lang="en-US" dirty="0"/>
        </a:p>
      </dgm:t>
    </dgm:pt>
    <dgm:pt modelId="{184270AD-606F-4DEE-86FC-1D1E229E8C55}" type="parTrans" cxnId="{FFE0FEAB-132E-4D19-A5EB-0DF8A0981230}">
      <dgm:prSet/>
      <dgm:spPr/>
      <dgm:t>
        <a:bodyPr/>
        <a:lstStyle/>
        <a:p>
          <a:endParaRPr lang="en-US">
            <a:solidFill>
              <a:schemeClr val="tx1"/>
            </a:solidFill>
          </a:endParaRPr>
        </a:p>
      </dgm:t>
    </dgm:pt>
    <dgm:pt modelId="{7824E409-61EE-4051-9AB0-D52E8713C365}" type="sibTrans" cxnId="{FFE0FEAB-132E-4D19-A5EB-0DF8A0981230}">
      <dgm:prSet/>
      <dgm:spPr/>
      <dgm:t>
        <a:bodyPr/>
        <a:lstStyle/>
        <a:p>
          <a:endParaRPr lang="en-US" dirty="0">
            <a:solidFill>
              <a:schemeClr val="tx1"/>
            </a:solidFill>
          </a:endParaRPr>
        </a:p>
      </dgm:t>
    </dgm:pt>
    <dgm:pt modelId="{B2793B54-A29B-451F-B69C-6A6F376CEAC1}">
      <dgm:prSet phldrT="[Text]"/>
      <dgm:spPr/>
      <dgm:t>
        <a:bodyPr/>
        <a:lstStyle/>
        <a:p>
          <a:r>
            <a:rPr lang="en-US" b="1" smtClean="0"/>
            <a:t>Spring Security Configuration</a:t>
          </a:r>
          <a:endParaRPr lang="en-US" dirty="0"/>
        </a:p>
      </dgm:t>
    </dgm:pt>
    <dgm:pt modelId="{FD35D4DF-6E18-4E2A-8866-33D09276F189}" type="parTrans" cxnId="{89FCF243-0FB7-41A8-814E-F1CA546ECB74}">
      <dgm:prSet/>
      <dgm:spPr/>
      <dgm:t>
        <a:bodyPr/>
        <a:lstStyle/>
        <a:p>
          <a:endParaRPr lang="en-US">
            <a:solidFill>
              <a:schemeClr val="tx1"/>
            </a:solidFill>
          </a:endParaRPr>
        </a:p>
      </dgm:t>
    </dgm:pt>
    <dgm:pt modelId="{DF61B3DB-FB13-4C6E-856F-3CC99934EBBE}" type="sibTrans" cxnId="{89FCF243-0FB7-41A8-814E-F1CA546ECB74}">
      <dgm:prSet/>
      <dgm:spPr/>
      <dgm:t>
        <a:bodyPr/>
        <a:lstStyle/>
        <a:p>
          <a:endParaRPr lang="en-US" dirty="0">
            <a:solidFill>
              <a:schemeClr val="tx1"/>
            </a:solidFill>
          </a:endParaRPr>
        </a:p>
      </dgm:t>
    </dgm:pt>
    <dgm:pt modelId="{044E689F-941A-4007-980A-38F6233DDFAC}">
      <dgm:prSet phldrT="[Text]"/>
      <dgm:spPr/>
      <dgm:t>
        <a:bodyPr/>
        <a:lstStyle/>
        <a:p>
          <a:r>
            <a:rPr lang="en-US" b="1" smtClean="0"/>
            <a:t>Create JSP pages</a:t>
          </a:r>
          <a:endParaRPr lang="en-US" dirty="0"/>
        </a:p>
      </dgm:t>
    </dgm:pt>
    <dgm:pt modelId="{D7E077E5-A056-4AF3-80A4-108FDED9EC87}" type="parTrans" cxnId="{15237DB0-7E53-452D-AEA9-4C5C207DA5A7}">
      <dgm:prSet/>
      <dgm:spPr/>
      <dgm:t>
        <a:bodyPr/>
        <a:lstStyle/>
        <a:p>
          <a:endParaRPr lang="en-US">
            <a:solidFill>
              <a:schemeClr val="tx1"/>
            </a:solidFill>
          </a:endParaRPr>
        </a:p>
      </dgm:t>
    </dgm:pt>
    <dgm:pt modelId="{BBDEABCF-7D87-42F2-94AC-694638537F68}" type="sibTrans" cxnId="{15237DB0-7E53-452D-AEA9-4C5C207DA5A7}">
      <dgm:prSet/>
      <dgm:spPr/>
      <dgm:t>
        <a:bodyPr/>
        <a:lstStyle/>
        <a:p>
          <a:endParaRPr lang="en-US" dirty="0">
            <a:solidFill>
              <a:schemeClr val="tx1"/>
            </a:solidFill>
          </a:endParaRPr>
        </a:p>
      </dgm:t>
    </dgm:pt>
    <dgm:pt modelId="{81850805-7413-4094-BFD3-59C1B44BD453}">
      <dgm:prSet phldrT="[Text]"/>
      <dgm:spPr/>
      <dgm:t>
        <a:bodyPr/>
        <a:lstStyle/>
        <a:p>
          <a:r>
            <a:rPr lang="en-US" b="1" smtClean="0"/>
            <a:t>Create Spring MVC Framework controllers</a:t>
          </a:r>
          <a:endParaRPr lang="en-US" dirty="0"/>
        </a:p>
      </dgm:t>
    </dgm:pt>
    <dgm:pt modelId="{479C51E0-1181-48D9-B42D-084B06F67476}" type="parTrans" cxnId="{E090F35D-78B1-4827-8946-DE5453AC2684}">
      <dgm:prSet/>
      <dgm:spPr/>
      <dgm:t>
        <a:bodyPr/>
        <a:lstStyle/>
        <a:p>
          <a:endParaRPr lang="en-US">
            <a:solidFill>
              <a:schemeClr val="tx1"/>
            </a:solidFill>
          </a:endParaRPr>
        </a:p>
      </dgm:t>
    </dgm:pt>
    <dgm:pt modelId="{971CAF2D-3B77-4220-B539-543F58B2C766}" type="sibTrans" cxnId="{E090F35D-78B1-4827-8946-DE5453AC2684}">
      <dgm:prSet/>
      <dgm:spPr/>
      <dgm:t>
        <a:bodyPr/>
        <a:lstStyle/>
        <a:p>
          <a:endParaRPr lang="en-US">
            <a:solidFill>
              <a:schemeClr val="tx1"/>
            </a:solidFill>
          </a:endParaRPr>
        </a:p>
      </dgm:t>
    </dgm:pt>
    <dgm:pt modelId="{7B5D5EFC-4780-4BE9-94DD-BDD9C00460FB}" type="pres">
      <dgm:prSet presAssocID="{05E551D4-13DF-4987-90D7-322675D62FC0}" presName="outerComposite" presStyleCnt="0">
        <dgm:presLayoutVars>
          <dgm:chMax val="5"/>
          <dgm:dir/>
          <dgm:resizeHandles val="exact"/>
        </dgm:presLayoutVars>
      </dgm:prSet>
      <dgm:spPr/>
      <dgm:t>
        <a:bodyPr/>
        <a:lstStyle/>
        <a:p>
          <a:endParaRPr lang="en-US"/>
        </a:p>
      </dgm:t>
    </dgm:pt>
    <dgm:pt modelId="{A6BFF842-DE2B-4CF9-A9A2-1FB7D5FB8F13}" type="pres">
      <dgm:prSet presAssocID="{05E551D4-13DF-4987-90D7-322675D62FC0}" presName="dummyMaxCanvas" presStyleCnt="0">
        <dgm:presLayoutVars/>
      </dgm:prSet>
      <dgm:spPr/>
      <dgm:t>
        <a:bodyPr/>
        <a:lstStyle/>
        <a:p>
          <a:endParaRPr lang="en-US"/>
        </a:p>
      </dgm:t>
    </dgm:pt>
    <dgm:pt modelId="{88BB332F-0D9B-4A67-8DEB-5B844F022299}" type="pres">
      <dgm:prSet presAssocID="{05E551D4-13DF-4987-90D7-322675D62FC0}" presName="FiveNodes_1" presStyleLbl="node1" presStyleIdx="0" presStyleCnt="5">
        <dgm:presLayoutVars>
          <dgm:bulletEnabled val="1"/>
        </dgm:presLayoutVars>
      </dgm:prSet>
      <dgm:spPr/>
      <dgm:t>
        <a:bodyPr/>
        <a:lstStyle/>
        <a:p>
          <a:endParaRPr lang="en-US"/>
        </a:p>
      </dgm:t>
    </dgm:pt>
    <dgm:pt modelId="{E91B2F1C-6C0E-429F-A0AE-3EC2ED21BDB0}" type="pres">
      <dgm:prSet presAssocID="{05E551D4-13DF-4987-90D7-322675D62FC0}" presName="FiveNodes_2" presStyleLbl="node1" presStyleIdx="1" presStyleCnt="5">
        <dgm:presLayoutVars>
          <dgm:bulletEnabled val="1"/>
        </dgm:presLayoutVars>
      </dgm:prSet>
      <dgm:spPr/>
      <dgm:t>
        <a:bodyPr/>
        <a:lstStyle/>
        <a:p>
          <a:endParaRPr lang="en-US"/>
        </a:p>
      </dgm:t>
    </dgm:pt>
    <dgm:pt modelId="{BA7F462B-38A5-4B68-A675-A571B12192E7}" type="pres">
      <dgm:prSet presAssocID="{05E551D4-13DF-4987-90D7-322675D62FC0}" presName="FiveNodes_3" presStyleLbl="node1" presStyleIdx="2" presStyleCnt="5">
        <dgm:presLayoutVars>
          <dgm:bulletEnabled val="1"/>
        </dgm:presLayoutVars>
      </dgm:prSet>
      <dgm:spPr/>
      <dgm:t>
        <a:bodyPr/>
        <a:lstStyle/>
        <a:p>
          <a:endParaRPr lang="en-US"/>
        </a:p>
      </dgm:t>
    </dgm:pt>
    <dgm:pt modelId="{BC9E6AD6-CDAF-40D0-B84D-583D17D4A70D}" type="pres">
      <dgm:prSet presAssocID="{05E551D4-13DF-4987-90D7-322675D62FC0}" presName="FiveNodes_4" presStyleLbl="node1" presStyleIdx="3" presStyleCnt="5">
        <dgm:presLayoutVars>
          <dgm:bulletEnabled val="1"/>
        </dgm:presLayoutVars>
      </dgm:prSet>
      <dgm:spPr/>
      <dgm:t>
        <a:bodyPr/>
        <a:lstStyle/>
        <a:p>
          <a:endParaRPr lang="en-US"/>
        </a:p>
      </dgm:t>
    </dgm:pt>
    <dgm:pt modelId="{C5CB3B01-6C14-4840-831C-4138F1CF99E6}" type="pres">
      <dgm:prSet presAssocID="{05E551D4-13DF-4987-90D7-322675D62FC0}" presName="FiveNodes_5" presStyleLbl="node1" presStyleIdx="4" presStyleCnt="5">
        <dgm:presLayoutVars>
          <dgm:bulletEnabled val="1"/>
        </dgm:presLayoutVars>
      </dgm:prSet>
      <dgm:spPr/>
      <dgm:t>
        <a:bodyPr/>
        <a:lstStyle/>
        <a:p>
          <a:endParaRPr lang="en-US"/>
        </a:p>
      </dgm:t>
    </dgm:pt>
    <dgm:pt modelId="{DC03A8C9-7394-4784-9494-16D2C903B073}" type="pres">
      <dgm:prSet presAssocID="{05E551D4-13DF-4987-90D7-322675D62FC0}" presName="FiveConn_1-2" presStyleLbl="fgAccFollowNode1" presStyleIdx="0" presStyleCnt="4">
        <dgm:presLayoutVars>
          <dgm:bulletEnabled val="1"/>
        </dgm:presLayoutVars>
      </dgm:prSet>
      <dgm:spPr/>
      <dgm:t>
        <a:bodyPr/>
        <a:lstStyle/>
        <a:p>
          <a:endParaRPr lang="en-US"/>
        </a:p>
      </dgm:t>
    </dgm:pt>
    <dgm:pt modelId="{A66A56DF-771E-4EF2-8960-22EC53F990F6}" type="pres">
      <dgm:prSet presAssocID="{05E551D4-13DF-4987-90D7-322675D62FC0}" presName="FiveConn_2-3" presStyleLbl="fgAccFollowNode1" presStyleIdx="1" presStyleCnt="4">
        <dgm:presLayoutVars>
          <dgm:bulletEnabled val="1"/>
        </dgm:presLayoutVars>
      </dgm:prSet>
      <dgm:spPr/>
      <dgm:t>
        <a:bodyPr/>
        <a:lstStyle/>
        <a:p>
          <a:endParaRPr lang="en-US"/>
        </a:p>
      </dgm:t>
    </dgm:pt>
    <dgm:pt modelId="{58EBB0AA-4D1D-4EF4-8C66-35FD44FEDB2B}" type="pres">
      <dgm:prSet presAssocID="{05E551D4-13DF-4987-90D7-322675D62FC0}" presName="FiveConn_3-4" presStyleLbl="fgAccFollowNode1" presStyleIdx="2" presStyleCnt="4">
        <dgm:presLayoutVars>
          <dgm:bulletEnabled val="1"/>
        </dgm:presLayoutVars>
      </dgm:prSet>
      <dgm:spPr/>
      <dgm:t>
        <a:bodyPr/>
        <a:lstStyle/>
        <a:p>
          <a:endParaRPr lang="en-US"/>
        </a:p>
      </dgm:t>
    </dgm:pt>
    <dgm:pt modelId="{B0B526C5-3C2F-41DD-B40F-CE64516EDEA2}" type="pres">
      <dgm:prSet presAssocID="{05E551D4-13DF-4987-90D7-322675D62FC0}" presName="FiveConn_4-5" presStyleLbl="fgAccFollowNode1" presStyleIdx="3" presStyleCnt="4">
        <dgm:presLayoutVars>
          <dgm:bulletEnabled val="1"/>
        </dgm:presLayoutVars>
      </dgm:prSet>
      <dgm:spPr/>
      <dgm:t>
        <a:bodyPr/>
        <a:lstStyle/>
        <a:p>
          <a:endParaRPr lang="en-US"/>
        </a:p>
      </dgm:t>
    </dgm:pt>
    <dgm:pt modelId="{E95E9665-6950-41E0-A4B6-4BC054DD90EC}" type="pres">
      <dgm:prSet presAssocID="{05E551D4-13DF-4987-90D7-322675D62FC0}" presName="FiveNodes_1_text" presStyleLbl="node1" presStyleIdx="4" presStyleCnt="5">
        <dgm:presLayoutVars>
          <dgm:bulletEnabled val="1"/>
        </dgm:presLayoutVars>
      </dgm:prSet>
      <dgm:spPr/>
      <dgm:t>
        <a:bodyPr/>
        <a:lstStyle/>
        <a:p>
          <a:endParaRPr lang="en-US"/>
        </a:p>
      </dgm:t>
    </dgm:pt>
    <dgm:pt modelId="{9DDF2793-3971-46B1-B6C2-F200362BB9F1}" type="pres">
      <dgm:prSet presAssocID="{05E551D4-13DF-4987-90D7-322675D62FC0}" presName="FiveNodes_2_text" presStyleLbl="node1" presStyleIdx="4" presStyleCnt="5">
        <dgm:presLayoutVars>
          <dgm:bulletEnabled val="1"/>
        </dgm:presLayoutVars>
      </dgm:prSet>
      <dgm:spPr/>
      <dgm:t>
        <a:bodyPr/>
        <a:lstStyle/>
        <a:p>
          <a:endParaRPr lang="en-US"/>
        </a:p>
      </dgm:t>
    </dgm:pt>
    <dgm:pt modelId="{D2B1404F-ADB9-49D7-BE19-10EFA689D64F}" type="pres">
      <dgm:prSet presAssocID="{05E551D4-13DF-4987-90D7-322675D62FC0}" presName="FiveNodes_3_text" presStyleLbl="node1" presStyleIdx="4" presStyleCnt="5">
        <dgm:presLayoutVars>
          <dgm:bulletEnabled val="1"/>
        </dgm:presLayoutVars>
      </dgm:prSet>
      <dgm:spPr/>
      <dgm:t>
        <a:bodyPr/>
        <a:lstStyle/>
        <a:p>
          <a:endParaRPr lang="en-US"/>
        </a:p>
      </dgm:t>
    </dgm:pt>
    <dgm:pt modelId="{66BAF972-E5A9-4587-A240-19C2AFB629FC}" type="pres">
      <dgm:prSet presAssocID="{05E551D4-13DF-4987-90D7-322675D62FC0}" presName="FiveNodes_4_text" presStyleLbl="node1" presStyleIdx="4" presStyleCnt="5">
        <dgm:presLayoutVars>
          <dgm:bulletEnabled val="1"/>
        </dgm:presLayoutVars>
      </dgm:prSet>
      <dgm:spPr/>
      <dgm:t>
        <a:bodyPr/>
        <a:lstStyle/>
        <a:p>
          <a:endParaRPr lang="en-US"/>
        </a:p>
      </dgm:t>
    </dgm:pt>
    <dgm:pt modelId="{28FDCE8A-E735-47EB-AE24-D11534CB7ED3}" type="pres">
      <dgm:prSet presAssocID="{05E551D4-13DF-4987-90D7-322675D62FC0}" presName="FiveNodes_5_text" presStyleLbl="node1" presStyleIdx="4" presStyleCnt="5">
        <dgm:presLayoutVars>
          <dgm:bulletEnabled val="1"/>
        </dgm:presLayoutVars>
      </dgm:prSet>
      <dgm:spPr/>
      <dgm:t>
        <a:bodyPr/>
        <a:lstStyle/>
        <a:p>
          <a:endParaRPr lang="en-US"/>
        </a:p>
      </dgm:t>
    </dgm:pt>
  </dgm:ptLst>
  <dgm:cxnLst>
    <dgm:cxn modelId="{E648476D-2CA3-46AB-B499-8A1DBA21B440}" type="presOf" srcId="{81850805-7413-4094-BFD3-59C1B44BD453}" destId="{28FDCE8A-E735-47EB-AE24-D11534CB7ED3}" srcOrd="1" destOrd="0" presId="urn:microsoft.com/office/officeart/2005/8/layout/vProcess5"/>
    <dgm:cxn modelId="{B3798F27-E485-4A04-B847-B64B1A2F1D07}" type="presOf" srcId="{7824E409-61EE-4051-9AB0-D52E8713C365}" destId="{A66A56DF-771E-4EF2-8960-22EC53F990F6}" srcOrd="0" destOrd="0" presId="urn:microsoft.com/office/officeart/2005/8/layout/vProcess5"/>
    <dgm:cxn modelId="{1AB93D74-EBCF-4248-AA84-8CDCD2028E97}" type="presOf" srcId="{81850805-7413-4094-BFD3-59C1B44BD453}" destId="{C5CB3B01-6C14-4840-831C-4138F1CF99E6}" srcOrd="0" destOrd="0" presId="urn:microsoft.com/office/officeart/2005/8/layout/vProcess5"/>
    <dgm:cxn modelId="{89FCF243-0FB7-41A8-814E-F1CA546ECB74}" srcId="{05E551D4-13DF-4987-90D7-322675D62FC0}" destId="{B2793B54-A29B-451F-B69C-6A6F376CEAC1}" srcOrd="2" destOrd="0" parTransId="{FD35D4DF-6E18-4E2A-8866-33D09276F189}" sibTransId="{DF61B3DB-FB13-4C6E-856F-3CC99934EBBE}"/>
    <dgm:cxn modelId="{C642EBD4-4FAD-45D7-9058-E5F7802198BF}" type="presOf" srcId="{CE9C8CF5-1A4E-4E88-9161-33B5653DE18A}" destId="{E91B2F1C-6C0E-429F-A0AE-3EC2ED21BDB0}" srcOrd="0" destOrd="0" presId="urn:microsoft.com/office/officeart/2005/8/layout/vProcess5"/>
    <dgm:cxn modelId="{B44D6D1E-E14A-4600-A53B-A265D39F1C1C}" type="presOf" srcId="{BBDEABCF-7D87-42F2-94AC-694638537F68}" destId="{B0B526C5-3C2F-41DD-B40F-CE64516EDEA2}" srcOrd="0" destOrd="0" presId="urn:microsoft.com/office/officeart/2005/8/layout/vProcess5"/>
    <dgm:cxn modelId="{757F471B-ED63-45BA-B9B6-99AE7284C424}" type="presOf" srcId="{F11C588F-51E7-42B7-B651-E52DA566DB3C}" destId="{E95E9665-6950-41E0-A4B6-4BC054DD90EC}" srcOrd="1" destOrd="0" presId="urn:microsoft.com/office/officeart/2005/8/layout/vProcess5"/>
    <dgm:cxn modelId="{E7D9C1E2-93AB-4228-8F38-393BFB539E1D}" type="presOf" srcId="{05E551D4-13DF-4987-90D7-322675D62FC0}" destId="{7B5D5EFC-4780-4BE9-94DD-BDD9C00460FB}" srcOrd="0" destOrd="0" presId="urn:microsoft.com/office/officeart/2005/8/layout/vProcess5"/>
    <dgm:cxn modelId="{FFE0FEAB-132E-4D19-A5EB-0DF8A0981230}" srcId="{05E551D4-13DF-4987-90D7-322675D62FC0}" destId="{CE9C8CF5-1A4E-4E88-9161-33B5653DE18A}" srcOrd="1" destOrd="0" parTransId="{184270AD-606F-4DEE-86FC-1D1E229E8C55}" sibTransId="{7824E409-61EE-4051-9AB0-D52E8713C365}"/>
    <dgm:cxn modelId="{9DA07BF2-4C98-4B6A-898B-7F0EDBEF331B}" type="presOf" srcId="{F11C588F-51E7-42B7-B651-E52DA566DB3C}" destId="{88BB332F-0D9B-4A67-8DEB-5B844F022299}" srcOrd="0" destOrd="0" presId="urn:microsoft.com/office/officeart/2005/8/layout/vProcess5"/>
    <dgm:cxn modelId="{E090F35D-78B1-4827-8946-DE5453AC2684}" srcId="{05E551D4-13DF-4987-90D7-322675D62FC0}" destId="{81850805-7413-4094-BFD3-59C1B44BD453}" srcOrd="4" destOrd="0" parTransId="{479C51E0-1181-48D9-B42D-084B06F67476}" sibTransId="{971CAF2D-3B77-4220-B539-543F58B2C766}"/>
    <dgm:cxn modelId="{15237DB0-7E53-452D-AEA9-4C5C207DA5A7}" srcId="{05E551D4-13DF-4987-90D7-322675D62FC0}" destId="{044E689F-941A-4007-980A-38F6233DDFAC}" srcOrd="3" destOrd="0" parTransId="{D7E077E5-A056-4AF3-80A4-108FDED9EC87}" sibTransId="{BBDEABCF-7D87-42F2-94AC-694638537F68}"/>
    <dgm:cxn modelId="{909B7845-9E34-4785-A4DD-D4B821040A64}" type="presOf" srcId="{DF61B3DB-FB13-4C6E-856F-3CC99934EBBE}" destId="{58EBB0AA-4D1D-4EF4-8C66-35FD44FEDB2B}" srcOrd="0" destOrd="0" presId="urn:microsoft.com/office/officeart/2005/8/layout/vProcess5"/>
    <dgm:cxn modelId="{3604A2A7-96E4-42F0-9B46-D2FDFE29FC76}" srcId="{05E551D4-13DF-4987-90D7-322675D62FC0}" destId="{F11C588F-51E7-42B7-B651-E52DA566DB3C}" srcOrd="0" destOrd="0" parTransId="{E8B9DB78-9DA6-4D6A-B6F9-00311ED6B54B}" sibTransId="{5506E930-6AA0-4634-843D-11D8E1CC30B4}"/>
    <dgm:cxn modelId="{5A388716-AF77-4992-BF80-F7DF9F3F0138}" type="presOf" srcId="{CE9C8CF5-1A4E-4E88-9161-33B5653DE18A}" destId="{9DDF2793-3971-46B1-B6C2-F200362BB9F1}" srcOrd="1" destOrd="0" presId="urn:microsoft.com/office/officeart/2005/8/layout/vProcess5"/>
    <dgm:cxn modelId="{53542BE7-4AF6-4C27-BB15-D62ADD705F7B}" type="presOf" srcId="{B2793B54-A29B-451F-B69C-6A6F376CEAC1}" destId="{D2B1404F-ADB9-49D7-BE19-10EFA689D64F}" srcOrd="1" destOrd="0" presId="urn:microsoft.com/office/officeart/2005/8/layout/vProcess5"/>
    <dgm:cxn modelId="{9E8BAB35-5110-4D0A-A657-5DF009E62F06}" type="presOf" srcId="{B2793B54-A29B-451F-B69C-6A6F376CEAC1}" destId="{BA7F462B-38A5-4B68-A675-A571B12192E7}" srcOrd="0" destOrd="0" presId="urn:microsoft.com/office/officeart/2005/8/layout/vProcess5"/>
    <dgm:cxn modelId="{AD6B224A-D6E7-4993-8B93-5334CFD2E5C1}" type="presOf" srcId="{044E689F-941A-4007-980A-38F6233DDFAC}" destId="{BC9E6AD6-CDAF-40D0-B84D-583D17D4A70D}" srcOrd="0" destOrd="0" presId="urn:microsoft.com/office/officeart/2005/8/layout/vProcess5"/>
    <dgm:cxn modelId="{9BC51FFE-87AB-4EDE-B89A-28AEEBC47A51}" type="presOf" srcId="{044E689F-941A-4007-980A-38F6233DDFAC}" destId="{66BAF972-E5A9-4587-A240-19C2AFB629FC}" srcOrd="1" destOrd="0" presId="urn:microsoft.com/office/officeart/2005/8/layout/vProcess5"/>
    <dgm:cxn modelId="{2DE1B21E-C695-4908-994A-70B7DCE6FACB}" type="presOf" srcId="{5506E930-6AA0-4634-843D-11D8E1CC30B4}" destId="{DC03A8C9-7394-4784-9494-16D2C903B073}" srcOrd="0" destOrd="0" presId="urn:microsoft.com/office/officeart/2005/8/layout/vProcess5"/>
    <dgm:cxn modelId="{2760101C-7A3C-440C-B998-D22B488A6EC1}" type="presParOf" srcId="{7B5D5EFC-4780-4BE9-94DD-BDD9C00460FB}" destId="{A6BFF842-DE2B-4CF9-A9A2-1FB7D5FB8F13}" srcOrd="0" destOrd="0" presId="urn:microsoft.com/office/officeart/2005/8/layout/vProcess5"/>
    <dgm:cxn modelId="{5E0F4DBE-07E7-4241-B0BE-BDB03BADC191}" type="presParOf" srcId="{7B5D5EFC-4780-4BE9-94DD-BDD9C00460FB}" destId="{88BB332F-0D9B-4A67-8DEB-5B844F022299}" srcOrd="1" destOrd="0" presId="urn:microsoft.com/office/officeart/2005/8/layout/vProcess5"/>
    <dgm:cxn modelId="{FAADB99D-CD8A-46D2-8ECA-887A9509846E}" type="presParOf" srcId="{7B5D5EFC-4780-4BE9-94DD-BDD9C00460FB}" destId="{E91B2F1C-6C0E-429F-A0AE-3EC2ED21BDB0}" srcOrd="2" destOrd="0" presId="urn:microsoft.com/office/officeart/2005/8/layout/vProcess5"/>
    <dgm:cxn modelId="{1458ED6B-9975-4092-BF0B-82A4EBED746A}" type="presParOf" srcId="{7B5D5EFC-4780-4BE9-94DD-BDD9C00460FB}" destId="{BA7F462B-38A5-4B68-A675-A571B12192E7}" srcOrd="3" destOrd="0" presId="urn:microsoft.com/office/officeart/2005/8/layout/vProcess5"/>
    <dgm:cxn modelId="{C5282C0C-53DF-4EE7-8822-F214A3EE8551}" type="presParOf" srcId="{7B5D5EFC-4780-4BE9-94DD-BDD9C00460FB}" destId="{BC9E6AD6-CDAF-40D0-B84D-583D17D4A70D}" srcOrd="4" destOrd="0" presId="urn:microsoft.com/office/officeart/2005/8/layout/vProcess5"/>
    <dgm:cxn modelId="{F77D5A27-52D2-418B-BF69-09042D8E1FAC}" type="presParOf" srcId="{7B5D5EFC-4780-4BE9-94DD-BDD9C00460FB}" destId="{C5CB3B01-6C14-4840-831C-4138F1CF99E6}" srcOrd="5" destOrd="0" presId="urn:microsoft.com/office/officeart/2005/8/layout/vProcess5"/>
    <dgm:cxn modelId="{1035210D-51A3-4446-B187-95543F1EA0FB}" type="presParOf" srcId="{7B5D5EFC-4780-4BE9-94DD-BDD9C00460FB}" destId="{DC03A8C9-7394-4784-9494-16D2C903B073}" srcOrd="6" destOrd="0" presId="urn:microsoft.com/office/officeart/2005/8/layout/vProcess5"/>
    <dgm:cxn modelId="{320A9FAA-3BCA-4B59-BF81-A8996A35B4AB}" type="presParOf" srcId="{7B5D5EFC-4780-4BE9-94DD-BDD9C00460FB}" destId="{A66A56DF-771E-4EF2-8960-22EC53F990F6}" srcOrd="7" destOrd="0" presId="urn:microsoft.com/office/officeart/2005/8/layout/vProcess5"/>
    <dgm:cxn modelId="{8F462B1C-D277-44CA-B23D-694C3D2AECCC}" type="presParOf" srcId="{7B5D5EFC-4780-4BE9-94DD-BDD9C00460FB}" destId="{58EBB0AA-4D1D-4EF4-8C66-35FD44FEDB2B}" srcOrd="8" destOrd="0" presId="urn:microsoft.com/office/officeart/2005/8/layout/vProcess5"/>
    <dgm:cxn modelId="{7CA1BC1F-3B16-49FC-B175-1F76AB62B1F5}" type="presParOf" srcId="{7B5D5EFC-4780-4BE9-94DD-BDD9C00460FB}" destId="{B0B526C5-3C2F-41DD-B40F-CE64516EDEA2}" srcOrd="9" destOrd="0" presId="urn:microsoft.com/office/officeart/2005/8/layout/vProcess5"/>
    <dgm:cxn modelId="{623ECEB2-B301-4ABD-95A1-C8F0E8A9EF1A}" type="presParOf" srcId="{7B5D5EFC-4780-4BE9-94DD-BDD9C00460FB}" destId="{E95E9665-6950-41E0-A4B6-4BC054DD90EC}" srcOrd="10" destOrd="0" presId="urn:microsoft.com/office/officeart/2005/8/layout/vProcess5"/>
    <dgm:cxn modelId="{D9AAB2F4-9BAA-417C-A4DB-1FF2EE9468B5}" type="presParOf" srcId="{7B5D5EFC-4780-4BE9-94DD-BDD9C00460FB}" destId="{9DDF2793-3971-46B1-B6C2-F200362BB9F1}" srcOrd="11" destOrd="0" presId="urn:microsoft.com/office/officeart/2005/8/layout/vProcess5"/>
    <dgm:cxn modelId="{B532D7D5-4944-4274-8FEF-7A8E107224D0}" type="presParOf" srcId="{7B5D5EFC-4780-4BE9-94DD-BDD9C00460FB}" destId="{D2B1404F-ADB9-49D7-BE19-10EFA689D64F}" srcOrd="12" destOrd="0" presId="urn:microsoft.com/office/officeart/2005/8/layout/vProcess5"/>
    <dgm:cxn modelId="{EB859EB7-D493-4D00-80D6-05738EBCA469}" type="presParOf" srcId="{7B5D5EFC-4780-4BE9-94DD-BDD9C00460FB}" destId="{66BAF972-E5A9-4587-A240-19C2AFB629FC}" srcOrd="13" destOrd="0" presId="urn:microsoft.com/office/officeart/2005/8/layout/vProcess5"/>
    <dgm:cxn modelId="{BE358215-7CB7-4882-979A-076C462DD269}" type="presParOf" srcId="{7B5D5EFC-4780-4BE9-94DD-BDD9C00460FB}" destId="{28FDCE8A-E735-47EB-AE24-D11534CB7ED3}"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A8CE4A14-1A6E-4A28-AAAD-38428154A0AA}"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AAB8A40F-565E-4D54-B7A7-A0693B96AE4E}">
      <dgm:prSet custT="1"/>
      <dgm:spPr/>
      <dgm:t>
        <a:bodyPr/>
        <a:lstStyle/>
        <a:p>
          <a:pPr rtl="0"/>
          <a:r>
            <a:rPr lang="en-US" sz="1600" dirty="0" smtClean="0">
              <a:solidFill>
                <a:schemeClr val="tx1"/>
              </a:solidFill>
            </a:rPr>
            <a:t>User accesses a URL on a web application.</a:t>
          </a:r>
          <a:endParaRPr lang="en-US" sz="1600" dirty="0">
            <a:solidFill>
              <a:schemeClr val="tx1"/>
            </a:solidFill>
          </a:endParaRPr>
        </a:p>
      </dgm:t>
    </dgm:pt>
    <dgm:pt modelId="{2B6B3A29-D17A-49E1-A929-1F227033D4CC}" type="parTrans" cxnId="{C66441AA-6D93-463A-B202-738E98D1469C}">
      <dgm:prSet/>
      <dgm:spPr/>
      <dgm:t>
        <a:bodyPr/>
        <a:lstStyle/>
        <a:p>
          <a:endParaRPr lang="en-US" sz="2800">
            <a:solidFill>
              <a:schemeClr val="tx1"/>
            </a:solidFill>
          </a:endParaRPr>
        </a:p>
      </dgm:t>
    </dgm:pt>
    <dgm:pt modelId="{271B8274-A1C6-4DAC-A589-B52443964B89}" type="sibTrans" cxnId="{C66441AA-6D93-463A-B202-738E98D1469C}">
      <dgm:prSet/>
      <dgm:spPr/>
      <dgm:t>
        <a:bodyPr/>
        <a:lstStyle/>
        <a:p>
          <a:endParaRPr lang="en-US" sz="2800">
            <a:solidFill>
              <a:schemeClr val="tx1"/>
            </a:solidFill>
          </a:endParaRPr>
        </a:p>
      </dgm:t>
    </dgm:pt>
    <dgm:pt modelId="{7921940F-631D-48B8-A378-1BEDD52C8078}">
      <dgm:prSet custT="1"/>
      <dgm:spPr/>
      <dgm:t>
        <a:bodyPr/>
        <a:lstStyle/>
        <a:p>
          <a:pPr rtl="0"/>
          <a:r>
            <a:rPr lang="en-US" sz="1600" dirty="0" smtClean="0">
              <a:solidFill>
                <a:schemeClr val="tx1"/>
              </a:solidFill>
            </a:rPr>
            <a:t>The web application refers to web.xml.</a:t>
          </a:r>
          <a:endParaRPr lang="en-US" sz="1600" dirty="0">
            <a:solidFill>
              <a:schemeClr val="tx1"/>
            </a:solidFill>
          </a:endParaRPr>
        </a:p>
      </dgm:t>
    </dgm:pt>
    <dgm:pt modelId="{553C7AE4-A743-498A-933B-FF6DA7EBE9B7}" type="parTrans" cxnId="{93258105-37D8-43A5-9D70-947D0C5367CB}">
      <dgm:prSet/>
      <dgm:spPr/>
      <dgm:t>
        <a:bodyPr/>
        <a:lstStyle/>
        <a:p>
          <a:endParaRPr lang="en-US" sz="2800">
            <a:solidFill>
              <a:schemeClr val="tx1"/>
            </a:solidFill>
          </a:endParaRPr>
        </a:p>
      </dgm:t>
    </dgm:pt>
    <dgm:pt modelId="{DC559DC6-2472-4A10-80CB-131C61244562}" type="sibTrans" cxnId="{93258105-37D8-43A5-9D70-947D0C5367CB}">
      <dgm:prSet/>
      <dgm:spPr/>
      <dgm:t>
        <a:bodyPr/>
        <a:lstStyle/>
        <a:p>
          <a:endParaRPr lang="en-US" sz="2800">
            <a:solidFill>
              <a:schemeClr val="tx1"/>
            </a:solidFill>
          </a:endParaRPr>
        </a:p>
      </dgm:t>
    </dgm:pt>
    <dgm:pt modelId="{23CC2705-1D33-4F2F-839C-D2F1F13D1AC9}">
      <dgm:prSet custT="1"/>
      <dgm:spPr/>
      <dgm:t>
        <a:bodyPr/>
        <a:lstStyle/>
        <a:p>
          <a:pPr rtl="0"/>
          <a:r>
            <a:rPr lang="en-US" sz="1600" dirty="0" smtClean="0">
              <a:solidFill>
                <a:schemeClr val="tx1"/>
              </a:solidFill>
            </a:rPr>
            <a:t>The web.xml matches the URL pattern.</a:t>
          </a:r>
          <a:endParaRPr lang="en-US" sz="1600" dirty="0">
            <a:solidFill>
              <a:schemeClr val="tx1"/>
            </a:solidFill>
          </a:endParaRPr>
        </a:p>
      </dgm:t>
    </dgm:pt>
    <dgm:pt modelId="{C0942BD4-8F5E-49B7-B74E-4150843EDFB6}" type="parTrans" cxnId="{C829151E-2988-404F-B49F-CC64EC8ECA41}">
      <dgm:prSet/>
      <dgm:spPr/>
      <dgm:t>
        <a:bodyPr/>
        <a:lstStyle/>
        <a:p>
          <a:endParaRPr lang="en-US" sz="2800">
            <a:solidFill>
              <a:schemeClr val="tx1"/>
            </a:solidFill>
          </a:endParaRPr>
        </a:p>
      </dgm:t>
    </dgm:pt>
    <dgm:pt modelId="{05832AB4-E31F-4CBE-B9EB-66BA2BABB821}" type="sibTrans" cxnId="{C829151E-2988-404F-B49F-CC64EC8ECA41}">
      <dgm:prSet/>
      <dgm:spPr/>
      <dgm:t>
        <a:bodyPr/>
        <a:lstStyle/>
        <a:p>
          <a:endParaRPr lang="en-US" sz="2800">
            <a:solidFill>
              <a:schemeClr val="tx1"/>
            </a:solidFill>
          </a:endParaRPr>
        </a:p>
      </dgm:t>
    </dgm:pt>
    <dgm:pt modelId="{C2B9DDFC-5EFE-4E79-8A2D-AF0C8FE50FE5}">
      <dgm:prSet custT="1"/>
      <dgm:spPr/>
      <dgm:t>
        <a:bodyPr/>
        <a:lstStyle/>
        <a:p>
          <a:pPr rtl="0"/>
          <a:r>
            <a:rPr lang="en-US" sz="1600" dirty="0" smtClean="0">
              <a:solidFill>
                <a:schemeClr val="tx1"/>
              </a:solidFill>
            </a:rPr>
            <a:t>The control is redirected to DispatcherServlet in Spring framework.</a:t>
          </a:r>
          <a:endParaRPr lang="en-US" sz="1600" dirty="0">
            <a:solidFill>
              <a:schemeClr val="tx1"/>
            </a:solidFill>
          </a:endParaRPr>
        </a:p>
      </dgm:t>
    </dgm:pt>
    <dgm:pt modelId="{A7AD4BCA-2837-44FF-81FD-EA4C1CF23748}" type="parTrans" cxnId="{10E4AD85-8E92-4831-803D-85522BF888E4}">
      <dgm:prSet/>
      <dgm:spPr/>
      <dgm:t>
        <a:bodyPr/>
        <a:lstStyle/>
        <a:p>
          <a:endParaRPr lang="en-US" sz="2800">
            <a:solidFill>
              <a:schemeClr val="tx1"/>
            </a:solidFill>
          </a:endParaRPr>
        </a:p>
      </dgm:t>
    </dgm:pt>
    <dgm:pt modelId="{98224F95-CEAA-4448-8DB1-59B1B4841B7C}" type="sibTrans" cxnId="{10E4AD85-8E92-4831-803D-85522BF888E4}">
      <dgm:prSet/>
      <dgm:spPr/>
      <dgm:t>
        <a:bodyPr/>
        <a:lstStyle/>
        <a:p>
          <a:endParaRPr lang="en-US" sz="2800">
            <a:solidFill>
              <a:schemeClr val="tx1"/>
            </a:solidFill>
          </a:endParaRPr>
        </a:p>
      </dgm:t>
    </dgm:pt>
    <dgm:pt modelId="{2FEA12C5-9F0C-43EC-B820-043B03D3EBE9}">
      <dgm:prSet custT="1"/>
      <dgm:spPr/>
      <dgm:t>
        <a:bodyPr/>
        <a:lstStyle/>
        <a:p>
          <a:pPr rtl="0"/>
          <a:r>
            <a:rPr lang="en-US" sz="1600" dirty="0" smtClean="0">
              <a:solidFill>
                <a:schemeClr val="tx1"/>
              </a:solidFill>
            </a:rPr>
            <a:t>Spring Framework ensures all URLs are secured. It also checks that the custom login page is configured and forwards the request to the </a:t>
          </a:r>
          <a:r>
            <a:rPr lang="en-US" sz="1600" dirty="0" err="1" smtClean="0">
              <a:solidFill>
                <a:schemeClr val="tx1"/>
              </a:solidFill>
            </a:rPr>
            <a:t>LoginController</a:t>
          </a:r>
          <a:r>
            <a:rPr lang="en-US" sz="1600" dirty="0" smtClean="0">
              <a:solidFill>
                <a:schemeClr val="tx1"/>
              </a:solidFill>
            </a:rPr>
            <a:t>.</a:t>
          </a:r>
          <a:endParaRPr lang="en-US" sz="1600" dirty="0">
            <a:solidFill>
              <a:schemeClr val="tx1"/>
            </a:solidFill>
          </a:endParaRPr>
        </a:p>
      </dgm:t>
    </dgm:pt>
    <dgm:pt modelId="{3FFC5ACB-F6FA-4864-977D-0CD229BA8986}" type="parTrans" cxnId="{468E91BE-213F-4791-88E5-8A78756D1330}">
      <dgm:prSet/>
      <dgm:spPr/>
      <dgm:t>
        <a:bodyPr/>
        <a:lstStyle/>
        <a:p>
          <a:endParaRPr lang="en-US" sz="2800">
            <a:solidFill>
              <a:schemeClr val="tx1"/>
            </a:solidFill>
          </a:endParaRPr>
        </a:p>
      </dgm:t>
    </dgm:pt>
    <dgm:pt modelId="{8B395B81-AD65-4D90-A01B-7BEF4BABCF5C}" type="sibTrans" cxnId="{468E91BE-213F-4791-88E5-8A78756D1330}">
      <dgm:prSet/>
      <dgm:spPr/>
      <dgm:t>
        <a:bodyPr/>
        <a:lstStyle/>
        <a:p>
          <a:endParaRPr lang="en-US" sz="2800">
            <a:solidFill>
              <a:schemeClr val="tx1"/>
            </a:solidFill>
          </a:endParaRPr>
        </a:p>
      </dgm:t>
    </dgm:pt>
    <dgm:pt modelId="{AE2A2759-B197-4390-98E0-5F8BDC01DA64}">
      <dgm:prSet custT="1"/>
      <dgm:spPr/>
      <dgm:t>
        <a:bodyPr/>
        <a:lstStyle/>
        <a:p>
          <a:pPr rtl="0"/>
          <a:r>
            <a:rPr lang="en-US" sz="1600" dirty="0" smtClean="0">
              <a:solidFill>
                <a:schemeClr val="tx1"/>
              </a:solidFill>
            </a:rPr>
            <a:t>The LoginController redirects to the Custom Login Page.</a:t>
          </a:r>
          <a:endParaRPr lang="en-US" sz="1600" dirty="0">
            <a:solidFill>
              <a:schemeClr val="tx1"/>
            </a:solidFill>
          </a:endParaRPr>
        </a:p>
      </dgm:t>
    </dgm:pt>
    <dgm:pt modelId="{E15232FB-4444-468B-9CAA-E2051A4F1C56}" type="parTrans" cxnId="{90A254D5-C9BA-4AA2-8344-2D7EFD1A3C96}">
      <dgm:prSet/>
      <dgm:spPr/>
      <dgm:t>
        <a:bodyPr/>
        <a:lstStyle/>
        <a:p>
          <a:endParaRPr lang="en-US" sz="2800">
            <a:solidFill>
              <a:schemeClr val="tx1"/>
            </a:solidFill>
          </a:endParaRPr>
        </a:p>
      </dgm:t>
    </dgm:pt>
    <dgm:pt modelId="{33C2637B-25F4-43DE-B581-CA55BB7D7388}" type="sibTrans" cxnId="{90A254D5-C9BA-4AA2-8344-2D7EFD1A3C96}">
      <dgm:prSet/>
      <dgm:spPr/>
      <dgm:t>
        <a:bodyPr/>
        <a:lstStyle/>
        <a:p>
          <a:endParaRPr lang="en-US" sz="2800">
            <a:solidFill>
              <a:schemeClr val="tx1"/>
            </a:solidFill>
          </a:endParaRPr>
        </a:p>
      </dgm:t>
    </dgm:pt>
    <dgm:pt modelId="{7B6470EB-CCEB-49E1-93EE-7F3C13D73B23}" type="pres">
      <dgm:prSet presAssocID="{A8CE4A14-1A6E-4A28-AAAD-38428154A0AA}" presName="Name0" presStyleCnt="0">
        <dgm:presLayoutVars>
          <dgm:dir/>
          <dgm:animLvl val="lvl"/>
          <dgm:resizeHandles val="exact"/>
        </dgm:presLayoutVars>
      </dgm:prSet>
      <dgm:spPr/>
      <dgm:t>
        <a:bodyPr/>
        <a:lstStyle/>
        <a:p>
          <a:endParaRPr lang="en-US"/>
        </a:p>
      </dgm:t>
    </dgm:pt>
    <dgm:pt modelId="{196F78A1-8B13-4AB1-B788-2BF6515CB240}" type="pres">
      <dgm:prSet presAssocID="{AE2A2759-B197-4390-98E0-5F8BDC01DA64}" presName="boxAndChildren" presStyleCnt="0"/>
      <dgm:spPr/>
    </dgm:pt>
    <dgm:pt modelId="{84351104-70EE-451B-BA89-E4AC37DA2A0C}" type="pres">
      <dgm:prSet presAssocID="{AE2A2759-B197-4390-98E0-5F8BDC01DA64}" presName="parentTextBox" presStyleLbl="node1" presStyleIdx="0" presStyleCnt="6"/>
      <dgm:spPr/>
      <dgm:t>
        <a:bodyPr/>
        <a:lstStyle/>
        <a:p>
          <a:endParaRPr lang="en-US"/>
        </a:p>
      </dgm:t>
    </dgm:pt>
    <dgm:pt modelId="{E9ABBA87-6579-44C8-8B6C-B14BE93BEA49}" type="pres">
      <dgm:prSet presAssocID="{8B395B81-AD65-4D90-A01B-7BEF4BABCF5C}" presName="sp" presStyleCnt="0"/>
      <dgm:spPr/>
    </dgm:pt>
    <dgm:pt modelId="{D456A7D6-C989-4E6E-8E0F-3B40B49473FB}" type="pres">
      <dgm:prSet presAssocID="{2FEA12C5-9F0C-43EC-B820-043B03D3EBE9}" presName="arrowAndChildren" presStyleCnt="0"/>
      <dgm:spPr/>
    </dgm:pt>
    <dgm:pt modelId="{754B34AA-6EDC-4F6E-8B06-A92FA44238B5}" type="pres">
      <dgm:prSet presAssocID="{2FEA12C5-9F0C-43EC-B820-043B03D3EBE9}" presName="parentTextArrow" presStyleLbl="node1" presStyleIdx="1" presStyleCnt="6"/>
      <dgm:spPr/>
      <dgm:t>
        <a:bodyPr/>
        <a:lstStyle/>
        <a:p>
          <a:endParaRPr lang="en-US"/>
        </a:p>
      </dgm:t>
    </dgm:pt>
    <dgm:pt modelId="{683C57BE-6724-42A9-9337-D19C851D01FB}" type="pres">
      <dgm:prSet presAssocID="{98224F95-CEAA-4448-8DB1-59B1B4841B7C}" presName="sp" presStyleCnt="0"/>
      <dgm:spPr/>
    </dgm:pt>
    <dgm:pt modelId="{CB5F5BA4-4885-4BC8-B0E4-760985601C5F}" type="pres">
      <dgm:prSet presAssocID="{C2B9DDFC-5EFE-4E79-8A2D-AF0C8FE50FE5}" presName="arrowAndChildren" presStyleCnt="0"/>
      <dgm:spPr/>
    </dgm:pt>
    <dgm:pt modelId="{1EC0F0B8-14BC-4D8D-A0A2-BF6C2780D1FA}" type="pres">
      <dgm:prSet presAssocID="{C2B9DDFC-5EFE-4E79-8A2D-AF0C8FE50FE5}" presName="parentTextArrow" presStyleLbl="node1" presStyleIdx="2" presStyleCnt="6"/>
      <dgm:spPr/>
      <dgm:t>
        <a:bodyPr/>
        <a:lstStyle/>
        <a:p>
          <a:endParaRPr lang="en-US"/>
        </a:p>
      </dgm:t>
    </dgm:pt>
    <dgm:pt modelId="{0590D77C-F548-4EA6-8315-F4552253FF56}" type="pres">
      <dgm:prSet presAssocID="{05832AB4-E31F-4CBE-B9EB-66BA2BABB821}" presName="sp" presStyleCnt="0"/>
      <dgm:spPr/>
    </dgm:pt>
    <dgm:pt modelId="{61EAB27D-FD42-4477-87E1-74DF1BCB1C60}" type="pres">
      <dgm:prSet presAssocID="{23CC2705-1D33-4F2F-839C-D2F1F13D1AC9}" presName="arrowAndChildren" presStyleCnt="0"/>
      <dgm:spPr/>
    </dgm:pt>
    <dgm:pt modelId="{E879397F-CF09-4DC4-AB2B-FFC3336A3DA2}" type="pres">
      <dgm:prSet presAssocID="{23CC2705-1D33-4F2F-839C-D2F1F13D1AC9}" presName="parentTextArrow" presStyleLbl="node1" presStyleIdx="3" presStyleCnt="6"/>
      <dgm:spPr/>
      <dgm:t>
        <a:bodyPr/>
        <a:lstStyle/>
        <a:p>
          <a:endParaRPr lang="en-US"/>
        </a:p>
      </dgm:t>
    </dgm:pt>
    <dgm:pt modelId="{D14ABCB4-7B20-45A3-B5DB-E49215E2C310}" type="pres">
      <dgm:prSet presAssocID="{DC559DC6-2472-4A10-80CB-131C61244562}" presName="sp" presStyleCnt="0"/>
      <dgm:spPr/>
    </dgm:pt>
    <dgm:pt modelId="{764A5413-E6C6-4E23-8D9E-A5CCF783D634}" type="pres">
      <dgm:prSet presAssocID="{7921940F-631D-48B8-A378-1BEDD52C8078}" presName="arrowAndChildren" presStyleCnt="0"/>
      <dgm:spPr/>
    </dgm:pt>
    <dgm:pt modelId="{083B149E-3CEE-4AFE-9443-AC8C07C85608}" type="pres">
      <dgm:prSet presAssocID="{7921940F-631D-48B8-A378-1BEDD52C8078}" presName="parentTextArrow" presStyleLbl="node1" presStyleIdx="4" presStyleCnt="6"/>
      <dgm:spPr/>
      <dgm:t>
        <a:bodyPr/>
        <a:lstStyle/>
        <a:p>
          <a:endParaRPr lang="en-US"/>
        </a:p>
      </dgm:t>
    </dgm:pt>
    <dgm:pt modelId="{3AC6A227-D1B7-4CF9-9F27-2292ACA828D2}" type="pres">
      <dgm:prSet presAssocID="{271B8274-A1C6-4DAC-A589-B52443964B89}" presName="sp" presStyleCnt="0"/>
      <dgm:spPr/>
    </dgm:pt>
    <dgm:pt modelId="{5E9AA166-F66F-4DD3-AA5B-8903AE69A3C2}" type="pres">
      <dgm:prSet presAssocID="{AAB8A40F-565E-4D54-B7A7-A0693B96AE4E}" presName="arrowAndChildren" presStyleCnt="0"/>
      <dgm:spPr/>
    </dgm:pt>
    <dgm:pt modelId="{12853E1F-3248-4683-8C20-08A1DB8FE05A}" type="pres">
      <dgm:prSet presAssocID="{AAB8A40F-565E-4D54-B7A7-A0693B96AE4E}" presName="parentTextArrow" presStyleLbl="node1" presStyleIdx="5" presStyleCnt="6"/>
      <dgm:spPr/>
      <dgm:t>
        <a:bodyPr/>
        <a:lstStyle/>
        <a:p>
          <a:endParaRPr lang="en-US"/>
        </a:p>
      </dgm:t>
    </dgm:pt>
  </dgm:ptLst>
  <dgm:cxnLst>
    <dgm:cxn modelId="{17F7797F-0E46-4D24-A45E-5EFD1E47BD19}" type="presOf" srcId="{AAB8A40F-565E-4D54-B7A7-A0693B96AE4E}" destId="{12853E1F-3248-4683-8C20-08A1DB8FE05A}" srcOrd="0" destOrd="0" presId="urn:microsoft.com/office/officeart/2005/8/layout/process4"/>
    <dgm:cxn modelId="{93258105-37D8-43A5-9D70-947D0C5367CB}" srcId="{A8CE4A14-1A6E-4A28-AAAD-38428154A0AA}" destId="{7921940F-631D-48B8-A378-1BEDD52C8078}" srcOrd="1" destOrd="0" parTransId="{553C7AE4-A743-498A-933B-FF6DA7EBE9B7}" sibTransId="{DC559DC6-2472-4A10-80CB-131C61244562}"/>
    <dgm:cxn modelId="{10E4AD85-8E92-4831-803D-85522BF888E4}" srcId="{A8CE4A14-1A6E-4A28-AAAD-38428154A0AA}" destId="{C2B9DDFC-5EFE-4E79-8A2D-AF0C8FE50FE5}" srcOrd="3" destOrd="0" parTransId="{A7AD4BCA-2837-44FF-81FD-EA4C1CF23748}" sibTransId="{98224F95-CEAA-4448-8DB1-59B1B4841B7C}"/>
    <dgm:cxn modelId="{C829151E-2988-404F-B49F-CC64EC8ECA41}" srcId="{A8CE4A14-1A6E-4A28-AAAD-38428154A0AA}" destId="{23CC2705-1D33-4F2F-839C-D2F1F13D1AC9}" srcOrd="2" destOrd="0" parTransId="{C0942BD4-8F5E-49B7-B74E-4150843EDFB6}" sibTransId="{05832AB4-E31F-4CBE-B9EB-66BA2BABB821}"/>
    <dgm:cxn modelId="{90A254D5-C9BA-4AA2-8344-2D7EFD1A3C96}" srcId="{A8CE4A14-1A6E-4A28-AAAD-38428154A0AA}" destId="{AE2A2759-B197-4390-98E0-5F8BDC01DA64}" srcOrd="5" destOrd="0" parTransId="{E15232FB-4444-468B-9CAA-E2051A4F1C56}" sibTransId="{33C2637B-25F4-43DE-B581-CA55BB7D7388}"/>
    <dgm:cxn modelId="{C66441AA-6D93-463A-B202-738E98D1469C}" srcId="{A8CE4A14-1A6E-4A28-AAAD-38428154A0AA}" destId="{AAB8A40F-565E-4D54-B7A7-A0693B96AE4E}" srcOrd="0" destOrd="0" parTransId="{2B6B3A29-D17A-49E1-A929-1F227033D4CC}" sibTransId="{271B8274-A1C6-4DAC-A589-B52443964B89}"/>
    <dgm:cxn modelId="{42BEF293-A1D0-44A1-8FCC-BAFAC0F6DD8D}" type="presOf" srcId="{C2B9DDFC-5EFE-4E79-8A2D-AF0C8FE50FE5}" destId="{1EC0F0B8-14BC-4D8D-A0A2-BF6C2780D1FA}" srcOrd="0" destOrd="0" presId="urn:microsoft.com/office/officeart/2005/8/layout/process4"/>
    <dgm:cxn modelId="{DB091D50-F594-4A98-B2BF-B7647AE8B5E0}" type="presOf" srcId="{AE2A2759-B197-4390-98E0-5F8BDC01DA64}" destId="{84351104-70EE-451B-BA89-E4AC37DA2A0C}" srcOrd="0" destOrd="0" presId="urn:microsoft.com/office/officeart/2005/8/layout/process4"/>
    <dgm:cxn modelId="{0F5DCFEB-EC93-45F8-ABF5-3076DC76FE33}" type="presOf" srcId="{2FEA12C5-9F0C-43EC-B820-043B03D3EBE9}" destId="{754B34AA-6EDC-4F6E-8B06-A92FA44238B5}" srcOrd="0" destOrd="0" presId="urn:microsoft.com/office/officeart/2005/8/layout/process4"/>
    <dgm:cxn modelId="{2E3BABD0-7714-4679-805F-1D583E967F68}" type="presOf" srcId="{7921940F-631D-48B8-A378-1BEDD52C8078}" destId="{083B149E-3CEE-4AFE-9443-AC8C07C85608}" srcOrd="0" destOrd="0" presId="urn:microsoft.com/office/officeart/2005/8/layout/process4"/>
    <dgm:cxn modelId="{EEA2E87A-26FB-4666-98B7-5B6D1DEC2D15}" type="presOf" srcId="{A8CE4A14-1A6E-4A28-AAAD-38428154A0AA}" destId="{7B6470EB-CCEB-49E1-93EE-7F3C13D73B23}" srcOrd="0" destOrd="0" presId="urn:microsoft.com/office/officeart/2005/8/layout/process4"/>
    <dgm:cxn modelId="{468E91BE-213F-4791-88E5-8A78756D1330}" srcId="{A8CE4A14-1A6E-4A28-AAAD-38428154A0AA}" destId="{2FEA12C5-9F0C-43EC-B820-043B03D3EBE9}" srcOrd="4" destOrd="0" parTransId="{3FFC5ACB-F6FA-4864-977D-0CD229BA8986}" sibTransId="{8B395B81-AD65-4D90-A01B-7BEF4BABCF5C}"/>
    <dgm:cxn modelId="{7B8E6DC8-1704-4694-95AF-587A044F1811}" type="presOf" srcId="{23CC2705-1D33-4F2F-839C-D2F1F13D1AC9}" destId="{E879397F-CF09-4DC4-AB2B-FFC3336A3DA2}" srcOrd="0" destOrd="0" presId="urn:microsoft.com/office/officeart/2005/8/layout/process4"/>
    <dgm:cxn modelId="{01B61BB0-9990-4FE1-9832-C689EB650D1F}" type="presParOf" srcId="{7B6470EB-CCEB-49E1-93EE-7F3C13D73B23}" destId="{196F78A1-8B13-4AB1-B788-2BF6515CB240}" srcOrd="0" destOrd="0" presId="urn:microsoft.com/office/officeart/2005/8/layout/process4"/>
    <dgm:cxn modelId="{CBF20DF0-3AAA-4372-8741-A94796B0B1C1}" type="presParOf" srcId="{196F78A1-8B13-4AB1-B788-2BF6515CB240}" destId="{84351104-70EE-451B-BA89-E4AC37DA2A0C}" srcOrd="0" destOrd="0" presId="urn:microsoft.com/office/officeart/2005/8/layout/process4"/>
    <dgm:cxn modelId="{F30926F4-E190-4A2E-929F-B5E6C19E1F21}" type="presParOf" srcId="{7B6470EB-CCEB-49E1-93EE-7F3C13D73B23}" destId="{E9ABBA87-6579-44C8-8B6C-B14BE93BEA49}" srcOrd="1" destOrd="0" presId="urn:microsoft.com/office/officeart/2005/8/layout/process4"/>
    <dgm:cxn modelId="{5190C114-06BD-46FB-B7D2-39C07271F28A}" type="presParOf" srcId="{7B6470EB-CCEB-49E1-93EE-7F3C13D73B23}" destId="{D456A7D6-C989-4E6E-8E0F-3B40B49473FB}" srcOrd="2" destOrd="0" presId="urn:microsoft.com/office/officeart/2005/8/layout/process4"/>
    <dgm:cxn modelId="{8159603A-5E87-4747-9B93-F749C059E620}" type="presParOf" srcId="{D456A7D6-C989-4E6E-8E0F-3B40B49473FB}" destId="{754B34AA-6EDC-4F6E-8B06-A92FA44238B5}" srcOrd="0" destOrd="0" presId="urn:microsoft.com/office/officeart/2005/8/layout/process4"/>
    <dgm:cxn modelId="{58707377-E22C-4F78-A8D6-175506DC0EAF}" type="presParOf" srcId="{7B6470EB-CCEB-49E1-93EE-7F3C13D73B23}" destId="{683C57BE-6724-42A9-9337-D19C851D01FB}" srcOrd="3" destOrd="0" presId="urn:microsoft.com/office/officeart/2005/8/layout/process4"/>
    <dgm:cxn modelId="{E2C0C051-589F-4DE9-A983-5A14CF8C1A1C}" type="presParOf" srcId="{7B6470EB-CCEB-49E1-93EE-7F3C13D73B23}" destId="{CB5F5BA4-4885-4BC8-B0E4-760985601C5F}" srcOrd="4" destOrd="0" presId="urn:microsoft.com/office/officeart/2005/8/layout/process4"/>
    <dgm:cxn modelId="{203A3DAA-A3C8-4087-A465-84F8380A26B2}" type="presParOf" srcId="{CB5F5BA4-4885-4BC8-B0E4-760985601C5F}" destId="{1EC0F0B8-14BC-4D8D-A0A2-BF6C2780D1FA}" srcOrd="0" destOrd="0" presId="urn:microsoft.com/office/officeart/2005/8/layout/process4"/>
    <dgm:cxn modelId="{32B664D5-4E49-4623-9BEB-018BB9AFD77A}" type="presParOf" srcId="{7B6470EB-CCEB-49E1-93EE-7F3C13D73B23}" destId="{0590D77C-F548-4EA6-8315-F4552253FF56}" srcOrd="5" destOrd="0" presId="urn:microsoft.com/office/officeart/2005/8/layout/process4"/>
    <dgm:cxn modelId="{15FE6955-E031-4BD3-A69F-AA311ACCC6A4}" type="presParOf" srcId="{7B6470EB-CCEB-49E1-93EE-7F3C13D73B23}" destId="{61EAB27D-FD42-4477-87E1-74DF1BCB1C60}" srcOrd="6" destOrd="0" presId="urn:microsoft.com/office/officeart/2005/8/layout/process4"/>
    <dgm:cxn modelId="{C037AC18-19F5-47CB-9EF0-006848E377AF}" type="presParOf" srcId="{61EAB27D-FD42-4477-87E1-74DF1BCB1C60}" destId="{E879397F-CF09-4DC4-AB2B-FFC3336A3DA2}" srcOrd="0" destOrd="0" presId="urn:microsoft.com/office/officeart/2005/8/layout/process4"/>
    <dgm:cxn modelId="{46B45FA5-3E01-4400-9D07-550AE18CE62C}" type="presParOf" srcId="{7B6470EB-CCEB-49E1-93EE-7F3C13D73B23}" destId="{D14ABCB4-7B20-45A3-B5DB-E49215E2C310}" srcOrd="7" destOrd="0" presId="urn:microsoft.com/office/officeart/2005/8/layout/process4"/>
    <dgm:cxn modelId="{E978DC6F-DD3F-461A-8A1F-3B694A897BB7}" type="presParOf" srcId="{7B6470EB-CCEB-49E1-93EE-7F3C13D73B23}" destId="{764A5413-E6C6-4E23-8D9E-A5CCF783D634}" srcOrd="8" destOrd="0" presId="urn:microsoft.com/office/officeart/2005/8/layout/process4"/>
    <dgm:cxn modelId="{97F57C8E-76D7-4E68-BE49-F467140FA29D}" type="presParOf" srcId="{764A5413-E6C6-4E23-8D9E-A5CCF783D634}" destId="{083B149E-3CEE-4AFE-9443-AC8C07C85608}" srcOrd="0" destOrd="0" presId="urn:microsoft.com/office/officeart/2005/8/layout/process4"/>
    <dgm:cxn modelId="{3A8090E0-9EE5-464B-89E4-F357AEA533D2}" type="presParOf" srcId="{7B6470EB-CCEB-49E1-93EE-7F3C13D73B23}" destId="{3AC6A227-D1B7-4CF9-9F27-2292ACA828D2}" srcOrd="9" destOrd="0" presId="urn:microsoft.com/office/officeart/2005/8/layout/process4"/>
    <dgm:cxn modelId="{DB2EC784-E903-42F6-A89E-872CF39AD549}" type="presParOf" srcId="{7B6470EB-CCEB-49E1-93EE-7F3C13D73B23}" destId="{5E9AA166-F66F-4DD3-AA5B-8903AE69A3C2}" srcOrd="10" destOrd="0" presId="urn:microsoft.com/office/officeart/2005/8/layout/process4"/>
    <dgm:cxn modelId="{5782603B-B600-4E3C-AAE1-DBCF5DEB55B9}" type="presParOf" srcId="{5E9AA166-F66F-4DD3-AA5B-8903AE69A3C2}" destId="{12853E1F-3248-4683-8C20-08A1DB8FE05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A8CE4A14-1A6E-4A28-AAAD-38428154A0AA}"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7921940F-631D-48B8-A378-1BEDD52C8078}">
      <dgm:prSet custT="1"/>
      <dgm:spPr/>
      <dgm:t>
        <a:bodyPr/>
        <a:lstStyle/>
        <a:p>
          <a:pPr rtl="0"/>
          <a:r>
            <a:rPr lang="en-US" sz="1400" dirty="0" smtClean="0">
              <a:solidFill>
                <a:schemeClr val="tx1"/>
              </a:solidFill>
              <a:latin typeface="Arial" charset="0"/>
              <a:ea typeface="+mn-ea"/>
              <a:cs typeface="+mn-cs"/>
            </a:rPr>
            <a:t>The user enters his login name and password and submits the custom login form</a:t>
          </a:r>
          <a:endParaRPr lang="en-US" sz="1400" dirty="0">
            <a:solidFill>
              <a:schemeClr val="tx1"/>
            </a:solidFill>
          </a:endParaRPr>
        </a:p>
      </dgm:t>
    </dgm:pt>
    <dgm:pt modelId="{553C7AE4-A743-498A-933B-FF6DA7EBE9B7}" type="parTrans" cxnId="{93258105-37D8-43A5-9D70-947D0C5367CB}">
      <dgm:prSet/>
      <dgm:spPr/>
      <dgm:t>
        <a:bodyPr/>
        <a:lstStyle/>
        <a:p>
          <a:endParaRPr lang="en-US" sz="2800">
            <a:solidFill>
              <a:schemeClr val="tx1"/>
            </a:solidFill>
          </a:endParaRPr>
        </a:p>
      </dgm:t>
    </dgm:pt>
    <dgm:pt modelId="{DC559DC6-2472-4A10-80CB-131C61244562}" type="sibTrans" cxnId="{93258105-37D8-43A5-9D70-947D0C5367CB}">
      <dgm:prSet/>
      <dgm:spPr/>
      <dgm:t>
        <a:bodyPr/>
        <a:lstStyle/>
        <a:p>
          <a:endParaRPr lang="en-US" sz="2800">
            <a:solidFill>
              <a:schemeClr val="tx1"/>
            </a:solidFill>
          </a:endParaRPr>
        </a:p>
      </dgm:t>
    </dgm:pt>
    <dgm:pt modelId="{485400BC-42EC-44BC-9CA7-3F5E79D4CAE7}">
      <dgm:prSet/>
      <dgm:spPr/>
      <dgm:t>
        <a:bodyPr/>
        <a:lstStyle/>
        <a:p>
          <a:r>
            <a:rPr lang="en-US" dirty="0" smtClean="0">
              <a:solidFill>
                <a:schemeClr val="tx1"/>
              </a:solidFill>
              <a:latin typeface="Arial" charset="0"/>
              <a:ea typeface="+mn-ea"/>
              <a:cs typeface="+mn-cs"/>
            </a:rPr>
            <a:t>Spring performs authentication and authorization of user's credentials</a:t>
          </a:r>
        </a:p>
      </dgm:t>
    </dgm:pt>
    <dgm:pt modelId="{D8B48855-5DAE-4FA2-9A0C-AEF89C0386DE}" type="parTrans" cxnId="{E465A5DE-019C-4DF5-AAF5-5BF63C05E032}">
      <dgm:prSet/>
      <dgm:spPr/>
      <dgm:t>
        <a:bodyPr/>
        <a:lstStyle/>
        <a:p>
          <a:endParaRPr lang="en-US"/>
        </a:p>
      </dgm:t>
    </dgm:pt>
    <dgm:pt modelId="{7C2B4F29-1472-4DD3-BA7E-803A3BB487BD}" type="sibTrans" cxnId="{E465A5DE-019C-4DF5-AAF5-5BF63C05E032}">
      <dgm:prSet/>
      <dgm:spPr/>
      <dgm:t>
        <a:bodyPr/>
        <a:lstStyle/>
        <a:p>
          <a:endParaRPr lang="en-US"/>
        </a:p>
      </dgm:t>
    </dgm:pt>
    <dgm:pt modelId="{E960E22B-C3C6-4A26-A611-8961BE8B1D0B}">
      <dgm:prSet/>
      <dgm:spPr/>
      <dgm:t>
        <a:bodyPr/>
        <a:lstStyle/>
        <a:p>
          <a:r>
            <a:rPr lang="en-US" dirty="0" smtClean="0">
              <a:solidFill>
                <a:schemeClr val="tx1"/>
              </a:solidFill>
              <a:latin typeface="Arial" charset="0"/>
              <a:ea typeface="+mn-ea"/>
              <a:cs typeface="+mn-cs"/>
            </a:rPr>
            <a:t>LoginController displays the originally accessed URL upon successful authentication.</a:t>
          </a:r>
        </a:p>
      </dgm:t>
    </dgm:pt>
    <dgm:pt modelId="{C65962A0-EE18-405B-8F8B-9962B9367768}" type="parTrans" cxnId="{0DFE6AD1-F7A1-4345-9DD9-91D9AED93722}">
      <dgm:prSet/>
      <dgm:spPr/>
      <dgm:t>
        <a:bodyPr/>
        <a:lstStyle/>
        <a:p>
          <a:endParaRPr lang="en-US"/>
        </a:p>
      </dgm:t>
    </dgm:pt>
    <dgm:pt modelId="{B0E18772-82CD-421D-9720-7FAFAD0ECD65}" type="sibTrans" cxnId="{0DFE6AD1-F7A1-4345-9DD9-91D9AED93722}">
      <dgm:prSet/>
      <dgm:spPr/>
      <dgm:t>
        <a:bodyPr/>
        <a:lstStyle/>
        <a:p>
          <a:endParaRPr lang="en-US"/>
        </a:p>
      </dgm:t>
    </dgm:pt>
    <dgm:pt modelId="{F2B2871D-0715-497F-A711-F2586441CBED}">
      <dgm:prSet/>
      <dgm:spPr/>
      <dgm:t>
        <a:bodyPr/>
        <a:lstStyle/>
        <a:p>
          <a:r>
            <a:rPr lang="en-US" dirty="0" smtClean="0">
              <a:solidFill>
                <a:schemeClr val="tx1"/>
              </a:solidFill>
              <a:latin typeface="Arial" charset="0"/>
              <a:ea typeface="+mn-ea"/>
              <a:cs typeface="+mn-cs"/>
            </a:rPr>
            <a:t>User accesses the 'Admin Page' link</a:t>
          </a:r>
        </a:p>
      </dgm:t>
    </dgm:pt>
    <dgm:pt modelId="{5471F7A2-5C97-408C-A859-304D1E039742}" type="parTrans" cxnId="{DBC91556-A29A-405C-934C-E00C68D310FE}">
      <dgm:prSet/>
      <dgm:spPr/>
      <dgm:t>
        <a:bodyPr/>
        <a:lstStyle/>
        <a:p>
          <a:endParaRPr lang="en-US"/>
        </a:p>
      </dgm:t>
    </dgm:pt>
    <dgm:pt modelId="{4F0ED5AA-FBF8-4965-9DC1-D82CE559791D}" type="sibTrans" cxnId="{DBC91556-A29A-405C-934C-E00C68D310FE}">
      <dgm:prSet/>
      <dgm:spPr/>
      <dgm:t>
        <a:bodyPr/>
        <a:lstStyle/>
        <a:p>
          <a:endParaRPr lang="en-US"/>
        </a:p>
      </dgm:t>
    </dgm:pt>
    <dgm:pt modelId="{1B261AA5-EF2E-44D4-AF63-90156EBF9F02}">
      <dgm:prSet/>
      <dgm:spPr/>
      <dgm:t>
        <a:bodyPr/>
        <a:lstStyle/>
        <a:p>
          <a:r>
            <a:rPr lang="en-US" dirty="0" smtClean="0">
              <a:solidFill>
                <a:schemeClr val="tx1"/>
              </a:solidFill>
              <a:latin typeface="Arial" charset="0"/>
              <a:ea typeface="+mn-ea"/>
              <a:cs typeface="+mn-cs"/>
            </a:rPr>
            <a:t>LoginController ensures if the logged in user has 'ROLE_ADMIN' authorization displays the 'Admin Page'</a:t>
          </a:r>
          <a:endParaRPr lang="en-US" dirty="0">
            <a:solidFill>
              <a:schemeClr val="tx1"/>
            </a:solidFill>
            <a:latin typeface="Arial" charset="0"/>
            <a:ea typeface="+mn-ea"/>
            <a:cs typeface="+mn-cs"/>
          </a:endParaRPr>
        </a:p>
      </dgm:t>
    </dgm:pt>
    <dgm:pt modelId="{C597A006-2B4E-47A7-8799-313334DA7DB9}" type="parTrans" cxnId="{4E11501F-79E7-4BC3-809F-8E50BE53088C}">
      <dgm:prSet/>
      <dgm:spPr/>
      <dgm:t>
        <a:bodyPr/>
        <a:lstStyle/>
        <a:p>
          <a:endParaRPr lang="en-US"/>
        </a:p>
      </dgm:t>
    </dgm:pt>
    <dgm:pt modelId="{4227B8FA-8A89-40CA-8FBD-A6D971D0791B}" type="sibTrans" cxnId="{4E11501F-79E7-4BC3-809F-8E50BE53088C}">
      <dgm:prSet/>
      <dgm:spPr/>
      <dgm:t>
        <a:bodyPr/>
        <a:lstStyle/>
        <a:p>
          <a:endParaRPr lang="en-US"/>
        </a:p>
      </dgm:t>
    </dgm:pt>
    <dgm:pt modelId="{7B6470EB-CCEB-49E1-93EE-7F3C13D73B23}" type="pres">
      <dgm:prSet presAssocID="{A8CE4A14-1A6E-4A28-AAAD-38428154A0AA}" presName="Name0" presStyleCnt="0">
        <dgm:presLayoutVars>
          <dgm:dir/>
          <dgm:animLvl val="lvl"/>
          <dgm:resizeHandles val="exact"/>
        </dgm:presLayoutVars>
      </dgm:prSet>
      <dgm:spPr/>
      <dgm:t>
        <a:bodyPr/>
        <a:lstStyle/>
        <a:p>
          <a:endParaRPr lang="en-US"/>
        </a:p>
      </dgm:t>
    </dgm:pt>
    <dgm:pt modelId="{FB3D86DA-440A-4E1C-9C62-A93D2719BFC7}" type="pres">
      <dgm:prSet presAssocID="{1B261AA5-EF2E-44D4-AF63-90156EBF9F02}" presName="boxAndChildren" presStyleCnt="0"/>
      <dgm:spPr/>
    </dgm:pt>
    <dgm:pt modelId="{0A5FDBA3-EB44-499B-A799-0237EA54DDC7}" type="pres">
      <dgm:prSet presAssocID="{1B261AA5-EF2E-44D4-AF63-90156EBF9F02}" presName="parentTextBox" presStyleLbl="node1" presStyleIdx="0" presStyleCnt="5"/>
      <dgm:spPr/>
      <dgm:t>
        <a:bodyPr/>
        <a:lstStyle/>
        <a:p>
          <a:endParaRPr lang="en-US"/>
        </a:p>
      </dgm:t>
    </dgm:pt>
    <dgm:pt modelId="{FC62EEC4-99C5-4A8D-8F5B-A476CC010650}" type="pres">
      <dgm:prSet presAssocID="{4F0ED5AA-FBF8-4965-9DC1-D82CE559791D}" presName="sp" presStyleCnt="0"/>
      <dgm:spPr/>
    </dgm:pt>
    <dgm:pt modelId="{8C3498D4-BC0C-4BF9-AAD4-2407D9550665}" type="pres">
      <dgm:prSet presAssocID="{F2B2871D-0715-497F-A711-F2586441CBED}" presName="arrowAndChildren" presStyleCnt="0"/>
      <dgm:spPr/>
    </dgm:pt>
    <dgm:pt modelId="{C7A4858B-872D-4E4E-AC92-92DCC1E57E50}" type="pres">
      <dgm:prSet presAssocID="{F2B2871D-0715-497F-A711-F2586441CBED}" presName="parentTextArrow" presStyleLbl="node1" presStyleIdx="1" presStyleCnt="5"/>
      <dgm:spPr/>
      <dgm:t>
        <a:bodyPr/>
        <a:lstStyle/>
        <a:p>
          <a:endParaRPr lang="en-US"/>
        </a:p>
      </dgm:t>
    </dgm:pt>
    <dgm:pt modelId="{995925F2-0657-4A36-BBCD-054E92EEEEDD}" type="pres">
      <dgm:prSet presAssocID="{B0E18772-82CD-421D-9720-7FAFAD0ECD65}" presName="sp" presStyleCnt="0"/>
      <dgm:spPr/>
    </dgm:pt>
    <dgm:pt modelId="{D7E91C97-5E57-4DB7-97FD-C5C2A915B64B}" type="pres">
      <dgm:prSet presAssocID="{E960E22B-C3C6-4A26-A611-8961BE8B1D0B}" presName="arrowAndChildren" presStyleCnt="0"/>
      <dgm:spPr/>
    </dgm:pt>
    <dgm:pt modelId="{ACA9B56E-A57A-4951-8903-1C88957D8354}" type="pres">
      <dgm:prSet presAssocID="{E960E22B-C3C6-4A26-A611-8961BE8B1D0B}" presName="parentTextArrow" presStyleLbl="node1" presStyleIdx="2" presStyleCnt="5"/>
      <dgm:spPr/>
      <dgm:t>
        <a:bodyPr/>
        <a:lstStyle/>
        <a:p>
          <a:endParaRPr lang="en-US"/>
        </a:p>
      </dgm:t>
    </dgm:pt>
    <dgm:pt modelId="{DD4DB1A0-F9FA-4D73-BCCF-74238DE57C2E}" type="pres">
      <dgm:prSet presAssocID="{7C2B4F29-1472-4DD3-BA7E-803A3BB487BD}" presName="sp" presStyleCnt="0"/>
      <dgm:spPr/>
    </dgm:pt>
    <dgm:pt modelId="{1F64FC57-F388-4DA5-8ACF-9C4964D9165B}" type="pres">
      <dgm:prSet presAssocID="{485400BC-42EC-44BC-9CA7-3F5E79D4CAE7}" presName="arrowAndChildren" presStyleCnt="0"/>
      <dgm:spPr/>
    </dgm:pt>
    <dgm:pt modelId="{B881835D-F7D2-4465-96DD-0114445348E8}" type="pres">
      <dgm:prSet presAssocID="{485400BC-42EC-44BC-9CA7-3F5E79D4CAE7}" presName="parentTextArrow" presStyleLbl="node1" presStyleIdx="3" presStyleCnt="5"/>
      <dgm:spPr/>
      <dgm:t>
        <a:bodyPr/>
        <a:lstStyle/>
        <a:p>
          <a:endParaRPr lang="en-US"/>
        </a:p>
      </dgm:t>
    </dgm:pt>
    <dgm:pt modelId="{D14ABCB4-7B20-45A3-B5DB-E49215E2C310}" type="pres">
      <dgm:prSet presAssocID="{DC559DC6-2472-4A10-80CB-131C61244562}" presName="sp" presStyleCnt="0"/>
      <dgm:spPr/>
    </dgm:pt>
    <dgm:pt modelId="{764A5413-E6C6-4E23-8D9E-A5CCF783D634}" type="pres">
      <dgm:prSet presAssocID="{7921940F-631D-48B8-A378-1BEDD52C8078}" presName="arrowAndChildren" presStyleCnt="0"/>
      <dgm:spPr/>
    </dgm:pt>
    <dgm:pt modelId="{083B149E-3CEE-4AFE-9443-AC8C07C85608}" type="pres">
      <dgm:prSet presAssocID="{7921940F-631D-48B8-A378-1BEDD52C8078}" presName="parentTextArrow" presStyleLbl="node1" presStyleIdx="4" presStyleCnt="5"/>
      <dgm:spPr/>
      <dgm:t>
        <a:bodyPr/>
        <a:lstStyle/>
        <a:p>
          <a:endParaRPr lang="en-US"/>
        </a:p>
      </dgm:t>
    </dgm:pt>
  </dgm:ptLst>
  <dgm:cxnLst>
    <dgm:cxn modelId="{F5D9D47B-713E-420D-84FC-01E7296D9C95}" type="presOf" srcId="{F2B2871D-0715-497F-A711-F2586441CBED}" destId="{C7A4858B-872D-4E4E-AC92-92DCC1E57E50}" srcOrd="0" destOrd="0" presId="urn:microsoft.com/office/officeart/2005/8/layout/process4"/>
    <dgm:cxn modelId="{B6B8F600-2309-488B-BF8E-5F625D1BAAEF}" type="presOf" srcId="{7921940F-631D-48B8-A378-1BEDD52C8078}" destId="{083B149E-3CEE-4AFE-9443-AC8C07C85608}" srcOrd="0" destOrd="0" presId="urn:microsoft.com/office/officeart/2005/8/layout/process4"/>
    <dgm:cxn modelId="{4E11501F-79E7-4BC3-809F-8E50BE53088C}" srcId="{A8CE4A14-1A6E-4A28-AAAD-38428154A0AA}" destId="{1B261AA5-EF2E-44D4-AF63-90156EBF9F02}" srcOrd="4" destOrd="0" parTransId="{C597A006-2B4E-47A7-8799-313334DA7DB9}" sibTransId="{4227B8FA-8A89-40CA-8FBD-A6D971D0791B}"/>
    <dgm:cxn modelId="{0DFE6AD1-F7A1-4345-9DD9-91D9AED93722}" srcId="{A8CE4A14-1A6E-4A28-AAAD-38428154A0AA}" destId="{E960E22B-C3C6-4A26-A611-8961BE8B1D0B}" srcOrd="2" destOrd="0" parTransId="{C65962A0-EE18-405B-8F8B-9962B9367768}" sibTransId="{B0E18772-82CD-421D-9720-7FAFAD0ECD65}"/>
    <dgm:cxn modelId="{E465A5DE-019C-4DF5-AAF5-5BF63C05E032}" srcId="{A8CE4A14-1A6E-4A28-AAAD-38428154A0AA}" destId="{485400BC-42EC-44BC-9CA7-3F5E79D4CAE7}" srcOrd="1" destOrd="0" parTransId="{D8B48855-5DAE-4FA2-9A0C-AEF89C0386DE}" sibTransId="{7C2B4F29-1472-4DD3-BA7E-803A3BB487BD}"/>
    <dgm:cxn modelId="{24E4F5FE-7C05-403C-A30E-E3BA27DDC4C0}" type="presOf" srcId="{E960E22B-C3C6-4A26-A611-8961BE8B1D0B}" destId="{ACA9B56E-A57A-4951-8903-1C88957D8354}" srcOrd="0" destOrd="0" presId="urn:microsoft.com/office/officeart/2005/8/layout/process4"/>
    <dgm:cxn modelId="{F27D8C9E-5421-49E2-B825-433EED5902C0}" type="presOf" srcId="{1B261AA5-EF2E-44D4-AF63-90156EBF9F02}" destId="{0A5FDBA3-EB44-499B-A799-0237EA54DDC7}" srcOrd="0" destOrd="0" presId="urn:microsoft.com/office/officeart/2005/8/layout/process4"/>
    <dgm:cxn modelId="{FE60FB47-F858-4811-AED9-0B2263377DA4}" type="presOf" srcId="{A8CE4A14-1A6E-4A28-AAAD-38428154A0AA}" destId="{7B6470EB-CCEB-49E1-93EE-7F3C13D73B23}" srcOrd="0" destOrd="0" presId="urn:microsoft.com/office/officeart/2005/8/layout/process4"/>
    <dgm:cxn modelId="{93258105-37D8-43A5-9D70-947D0C5367CB}" srcId="{A8CE4A14-1A6E-4A28-AAAD-38428154A0AA}" destId="{7921940F-631D-48B8-A378-1BEDD52C8078}" srcOrd="0" destOrd="0" parTransId="{553C7AE4-A743-498A-933B-FF6DA7EBE9B7}" sibTransId="{DC559DC6-2472-4A10-80CB-131C61244562}"/>
    <dgm:cxn modelId="{B8E7E448-EF65-4511-8A05-F2649F0806CB}" type="presOf" srcId="{485400BC-42EC-44BC-9CA7-3F5E79D4CAE7}" destId="{B881835D-F7D2-4465-96DD-0114445348E8}" srcOrd="0" destOrd="0" presId="urn:microsoft.com/office/officeart/2005/8/layout/process4"/>
    <dgm:cxn modelId="{DBC91556-A29A-405C-934C-E00C68D310FE}" srcId="{A8CE4A14-1A6E-4A28-AAAD-38428154A0AA}" destId="{F2B2871D-0715-497F-A711-F2586441CBED}" srcOrd="3" destOrd="0" parTransId="{5471F7A2-5C97-408C-A859-304D1E039742}" sibTransId="{4F0ED5AA-FBF8-4965-9DC1-D82CE559791D}"/>
    <dgm:cxn modelId="{63B52F74-3E9A-4D0A-B818-6C6C7D5025FA}" type="presParOf" srcId="{7B6470EB-CCEB-49E1-93EE-7F3C13D73B23}" destId="{FB3D86DA-440A-4E1C-9C62-A93D2719BFC7}" srcOrd="0" destOrd="0" presId="urn:microsoft.com/office/officeart/2005/8/layout/process4"/>
    <dgm:cxn modelId="{7B39948E-7472-49DA-BA8C-831ABE5138F7}" type="presParOf" srcId="{FB3D86DA-440A-4E1C-9C62-A93D2719BFC7}" destId="{0A5FDBA3-EB44-499B-A799-0237EA54DDC7}" srcOrd="0" destOrd="0" presId="urn:microsoft.com/office/officeart/2005/8/layout/process4"/>
    <dgm:cxn modelId="{E47E3A11-A8F6-485A-BE6F-70447ABB2140}" type="presParOf" srcId="{7B6470EB-CCEB-49E1-93EE-7F3C13D73B23}" destId="{FC62EEC4-99C5-4A8D-8F5B-A476CC010650}" srcOrd="1" destOrd="0" presId="urn:microsoft.com/office/officeart/2005/8/layout/process4"/>
    <dgm:cxn modelId="{EB25D030-6B4F-4FFB-A0BA-C97AB52CC56D}" type="presParOf" srcId="{7B6470EB-CCEB-49E1-93EE-7F3C13D73B23}" destId="{8C3498D4-BC0C-4BF9-AAD4-2407D9550665}" srcOrd="2" destOrd="0" presId="urn:microsoft.com/office/officeart/2005/8/layout/process4"/>
    <dgm:cxn modelId="{385D2D5F-2937-4B5C-8416-9DA2557FA34B}" type="presParOf" srcId="{8C3498D4-BC0C-4BF9-AAD4-2407D9550665}" destId="{C7A4858B-872D-4E4E-AC92-92DCC1E57E50}" srcOrd="0" destOrd="0" presId="urn:microsoft.com/office/officeart/2005/8/layout/process4"/>
    <dgm:cxn modelId="{C8AFE395-E76D-483D-83DF-A532F720D4BA}" type="presParOf" srcId="{7B6470EB-CCEB-49E1-93EE-7F3C13D73B23}" destId="{995925F2-0657-4A36-BBCD-054E92EEEEDD}" srcOrd="3" destOrd="0" presId="urn:microsoft.com/office/officeart/2005/8/layout/process4"/>
    <dgm:cxn modelId="{A980FA27-F208-416B-8BF3-82E0685E0E64}" type="presParOf" srcId="{7B6470EB-CCEB-49E1-93EE-7F3C13D73B23}" destId="{D7E91C97-5E57-4DB7-97FD-C5C2A915B64B}" srcOrd="4" destOrd="0" presId="urn:microsoft.com/office/officeart/2005/8/layout/process4"/>
    <dgm:cxn modelId="{464F4A86-B932-4F32-AED8-4C45B99787B9}" type="presParOf" srcId="{D7E91C97-5E57-4DB7-97FD-C5C2A915B64B}" destId="{ACA9B56E-A57A-4951-8903-1C88957D8354}" srcOrd="0" destOrd="0" presId="urn:microsoft.com/office/officeart/2005/8/layout/process4"/>
    <dgm:cxn modelId="{311EE49C-2C31-44F3-9C26-0FE7B2A69916}" type="presParOf" srcId="{7B6470EB-CCEB-49E1-93EE-7F3C13D73B23}" destId="{DD4DB1A0-F9FA-4D73-BCCF-74238DE57C2E}" srcOrd="5" destOrd="0" presId="urn:microsoft.com/office/officeart/2005/8/layout/process4"/>
    <dgm:cxn modelId="{4BD26ED5-F5BD-4309-80C0-D70C133CF850}" type="presParOf" srcId="{7B6470EB-CCEB-49E1-93EE-7F3C13D73B23}" destId="{1F64FC57-F388-4DA5-8ACF-9C4964D9165B}" srcOrd="6" destOrd="0" presId="urn:microsoft.com/office/officeart/2005/8/layout/process4"/>
    <dgm:cxn modelId="{F4507873-88AA-4352-9B4E-85A32EB5FEA2}" type="presParOf" srcId="{1F64FC57-F388-4DA5-8ACF-9C4964D9165B}" destId="{B881835D-F7D2-4465-96DD-0114445348E8}" srcOrd="0" destOrd="0" presId="urn:microsoft.com/office/officeart/2005/8/layout/process4"/>
    <dgm:cxn modelId="{7BB82807-3FB1-41AE-94FF-ACF51CB4C9A5}" type="presParOf" srcId="{7B6470EB-CCEB-49E1-93EE-7F3C13D73B23}" destId="{D14ABCB4-7B20-45A3-B5DB-E49215E2C310}" srcOrd="7" destOrd="0" presId="urn:microsoft.com/office/officeart/2005/8/layout/process4"/>
    <dgm:cxn modelId="{66ECA975-825F-472C-B844-104351EB46AF}" type="presParOf" srcId="{7B6470EB-CCEB-49E1-93EE-7F3C13D73B23}" destId="{764A5413-E6C6-4E23-8D9E-A5CCF783D634}" srcOrd="8" destOrd="0" presId="urn:microsoft.com/office/officeart/2005/8/layout/process4"/>
    <dgm:cxn modelId="{2FF299F6-AE4F-488E-BA24-9303D1DC2CF5}" type="presParOf" srcId="{764A5413-E6C6-4E23-8D9E-A5CCF783D634}" destId="{083B149E-3CEE-4AFE-9443-AC8C07C8560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E6689A-271D-4A16-863F-0501111122B8}" type="doc">
      <dgm:prSet loTypeId="urn:microsoft.com/office/officeart/2005/8/layout/hierarchy3" loCatId="hierarchy" qsTypeId="urn:microsoft.com/office/officeart/2005/8/quickstyle/simple1" qsCatId="simple" csTypeId="urn:microsoft.com/office/officeart/2005/8/colors/accent2_2" csCatId="accent2" phldr="1"/>
      <dgm:spPr/>
      <dgm:t>
        <a:bodyPr/>
        <a:lstStyle/>
        <a:p>
          <a:endParaRPr lang="en-GB"/>
        </a:p>
      </dgm:t>
    </dgm:pt>
    <dgm:pt modelId="{41F6FE1F-AB83-43FD-9B65-33EC75B2A5DB}">
      <dgm:prSet phldrT="[Text]" custT="1"/>
      <dgm:spPr/>
      <dgm:t>
        <a:bodyPr/>
        <a:lstStyle/>
        <a:p>
          <a:r>
            <a:rPr lang="en-US" sz="1800" b="1" dirty="0" smtClean="0">
              <a:solidFill>
                <a:srgbClr val="FFFFFF"/>
              </a:solidFill>
              <a:latin typeface="Arial" panose="020B0604020202020204" pitchFamily="34" charset="0"/>
              <a:cs typeface="Arial" panose="020B0604020202020204" pitchFamily="34" charset="0"/>
            </a:rPr>
            <a:t>The</a:t>
          </a:r>
          <a:r>
            <a:rPr lang="en-US" sz="1800" b="1" dirty="0" smtClean="0">
              <a:solidFill>
                <a:srgbClr val="FFFFFF"/>
              </a:solidFill>
              <a:latin typeface="Courier New" panose="02070309020205020404" pitchFamily="49" charset="0"/>
              <a:cs typeface="Courier New" panose="02070309020205020404" pitchFamily="49" charset="0"/>
            </a:rPr>
            <a:t> </a:t>
          </a:r>
          <a:r>
            <a:rPr lang="en-US" sz="1800" b="1" dirty="0" err="1" smtClean="0">
              <a:solidFill>
                <a:srgbClr val="FFFFFF"/>
              </a:solidFill>
              <a:latin typeface="Courier New" panose="02070309020205020404" pitchFamily="49" charset="0"/>
              <a:cs typeface="Courier New" panose="02070309020205020404" pitchFamily="49" charset="0"/>
            </a:rPr>
            <a:t>idref</a:t>
          </a:r>
          <a:r>
            <a:rPr lang="en-US" sz="1800" b="1" dirty="0" smtClean="0">
              <a:solidFill>
                <a:srgbClr val="FFFFFF"/>
              </a:solidFill>
              <a:latin typeface="Courier New" panose="02070309020205020404" pitchFamily="49" charset="0"/>
              <a:cs typeface="Courier New" panose="02070309020205020404" pitchFamily="49" charset="0"/>
            </a:rPr>
            <a:t> </a:t>
          </a:r>
          <a:r>
            <a:rPr lang="en-US" sz="1800" b="1" dirty="0" smtClean="0">
              <a:solidFill>
                <a:srgbClr val="FFFFFF"/>
              </a:solidFill>
              <a:latin typeface="Arial" panose="020B0604020202020204" pitchFamily="34" charset="0"/>
              <a:cs typeface="Arial" panose="020B0604020202020204" pitchFamily="34" charset="0"/>
            </a:rPr>
            <a:t>Element</a:t>
          </a:r>
          <a:endParaRPr lang="en-GB" sz="1800" b="1" dirty="0">
            <a:solidFill>
              <a:srgbClr val="FFFFFF"/>
            </a:solidFill>
            <a:latin typeface="Arial" panose="020B0604020202020204" pitchFamily="34" charset="0"/>
            <a:cs typeface="Arial" panose="020B0604020202020204" pitchFamily="34" charset="0"/>
          </a:endParaRPr>
        </a:p>
      </dgm:t>
    </dgm:pt>
    <dgm:pt modelId="{B26E2411-0EDC-4739-B136-CCE722F480A5}" type="parTrans" cxnId="{64F973EF-54C1-4E8F-B794-A6ADB36F0259}">
      <dgm:prSet/>
      <dgm:spPr/>
      <dgm:t>
        <a:bodyPr/>
        <a:lstStyle/>
        <a:p>
          <a:endParaRPr lang="en-GB" sz="1800">
            <a:latin typeface="Arial" panose="020B0604020202020204" pitchFamily="34" charset="0"/>
            <a:cs typeface="Arial" panose="020B0604020202020204" pitchFamily="34" charset="0"/>
          </a:endParaRPr>
        </a:p>
      </dgm:t>
    </dgm:pt>
    <dgm:pt modelId="{5ED5E100-BF7D-49C3-BE7B-02C750923A45}" type="sibTrans" cxnId="{64F973EF-54C1-4E8F-B794-A6ADB36F0259}">
      <dgm:prSet/>
      <dgm:spPr/>
      <dgm:t>
        <a:bodyPr/>
        <a:lstStyle/>
        <a:p>
          <a:endParaRPr lang="en-GB" sz="1800">
            <a:latin typeface="Arial" panose="020B0604020202020204" pitchFamily="34" charset="0"/>
            <a:cs typeface="Arial" panose="020B0604020202020204" pitchFamily="34" charset="0"/>
          </a:endParaRPr>
        </a:p>
      </dgm:t>
    </dgm:pt>
    <dgm:pt modelId="{77F1D40A-9B8B-4CBD-83E5-D535079A70D7}">
      <dgm:prSet phldrT="[Text]" custT="1"/>
      <dgm:spPr/>
      <dgm:t>
        <a:bodyPr/>
        <a:lstStyle/>
        <a:p>
          <a:pPr algn="l"/>
          <a:r>
            <a:rPr lang="en-US" sz="1800" dirty="0" smtClean="0">
              <a:latin typeface="Arial" panose="020B0604020202020204" pitchFamily="34" charset="0"/>
              <a:cs typeface="Arial" panose="020B0604020202020204" pitchFamily="34" charset="0"/>
            </a:rPr>
            <a:t>Used to set a property to the ‘String id’ or ‘name’ of another bean in a Spring container to inject dependencies while configuring the bean.</a:t>
          </a:r>
          <a:endParaRPr lang="en-GB" sz="1800" dirty="0">
            <a:latin typeface="Arial" panose="020B0604020202020204" pitchFamily="34" charset="0"/>
            <a:cs typeface="Arial" panose="020B0604020202020204" pitchFamily="34" charset="0"/>
          </a:endParaRPr>
        </a:p>
      </dgm:t>
    </dgm:pt>
    <dgm:pt modelId="{2B834B69-609D-4BAB-AD4C-1AA4ED14099E}" type="parTrans" cxnId="{2A1A190E-2FC1-48F4-AA08-E2EBA8AF4323}">
      <dgm:prSet/>
      <dgm:spPr/>
      <dgm:t>
        <a:bodyPr/>
        <a:lstStyle/>
        <a:p>
          <a:endParaRPr lang="en-GB" sz="1800">
            <a:latin typeface="Arial" panose="020B0604020202020204" pitchFamily="34" charset="0"/>
            <a:cs typeface="Arial" panose="020B0604020202020204" pitchFamily="34" charset="0"/>
          </a:endParaRPr>
        </a:p>
      </dgm:t>
    </dgm:pt>
    <dgm:pt modelId="{40A7AC94-DE84-451B-AB13-28C37DBA4E14}" type="sibTrans" cxnId="{2A1A190E-2FC1-48F4-AA08-E2EBA8AF4323}">
      <dgm:prSet/>
      <dgm:spPr/>
      <dgm:t>
        <a:bodyPr/>
        <a:lstStyle/>
        <a:p>
          <a:endParaRPr lang="en-GB" sz="1800">
            <a:latin typeface="Arial" panose="020B0604020202020204" pitchFamily="34" charset="0"/>
            <a:cs typeface="Arial" panose="020B0604020202020204" pitchFamily="34" charset="0"/>
          </a:endParaRPr>
        </a:p>
      </dgm:t>
    </dgm:pt>
    <dgm:pt modelId="{E3E2C0BE-6571-4BA7-9C15-726173579C62}">
      <dgm:prSet phldrT="[Text]" custT="1"/>
      <dgm:spPr/>
      <dgm:t>
        <a:bodyPr/>
        <a:lstStyle/>
        <a:p>
          <a:r>
            <a:rPr lang="en-US" sz="1800" b="1" dirty="0" smtClean="0">
              <a:solidFill>
                <a:srgbClr val="FFFFFF"/>
              </a:solidFill>
              <a:latin typeface="Arial" panose="020B0604020202020204" pitchFamily="34" charset="0"/>
              <a:cs typeface="Arial" panose="020B0604020202020204" pitchFamily="34" charset="0"/>
            </a:rPr>
            <a:t>The</a:t>
          </a:r>
          <a:r>
            <a:rPr lang="en-US" sz="1800" b="1" dirty="0" smtClean="0">
              <a:solidFill>
                <a:srgbClr val="FFFFFF"/>
              </a:solidFill>
              <a:latin typeface="Courier New" panose="02070309020205020404" pitchFamily="49" charset="0"/>
              <a:cs typeface="Courier New" panose="02070309020205020404" pitchFamily="49" charset="0"/>
            </a:rPr>
            <a:t> ref </a:t>
          </a:r>
          <a:r>
            <a:rPr lang="en-US" sz="1800" b="1" dirty="0" smtClean="0">
              <a:solidFill>
                <a:srgbClr val="FFFFFF"/>
              </a:solidFill>
              <a:latin typeface="Arial" panose="020B0604020202020204" pitchFamily="34" charset="0"/>
              <a:cs typeface="Arial" panose="020B0604020202020204" pitchFamily="34" charset="0"/>
            </a:rPr>
            <a:t>Element</a:t>
          </a:r>
          <a:endParaRPr lang="en-GB" sz="1800" b="1" dirty="0">
            <a:solidFill>
              <a:srgbClr val="FFFFFF"/>
            </a:solidFill>
            <a:latin typeface="Arial" panose="020B0604020202020204" pitchFamily="34" charset="0"/>
            <a:cs typeface="Arial" panose="020B0604020202020204" pitchFamily="34" charset="0"/>
          </a:endParaRPr>
        </a:p>
      </dgm:t>
    </dgm:pt>
    <dgm:pt modelId="{AC09835E-732A-4253-BB93-C0B7F8EEB024}" type="parTrans" cxnId="{0F9B979F-D731-4F57-8657-40E6811B88E3}">
      <dgm:prSet/>
      <dgm:spPr/>
      <dgm:t>
        <a:bodyPr/>
        <a:lstStyle/>
        <a:p>
          <a:endParaRPr lang="en-GB" sz="1800">
            <a:latin typeface="Arial" panose="020B0604020202020204" pitchFamily="34" charset="0"/>
            <a:cs typeface="Arial" panose="020B0604020202020204" pitchFamily="34" charset="0"/>
          </a:endParaRPr>
        </a:p>
      </dgm:t>
    </dgm:pt>
    <dgm:pt modelId="{D25E6EAA-42F2-4E91-B3CC-17429CE1DEA8}" type="sibTrans" cxnId="{0F9B979F-D731-4F57-8657-40E6811B88E3}">
      <dgm:prSet/>
      <dgm:spPr/>
      <dgm:t>
        <a:bodyPr/>
        <a:lstStyle/>
        <a:p>
          <a:endParaRPr lang="en-GB" sz="1800">
            <a:latin typeface="Arial" panose="020B0604020202020204" pitchFamily="34" charset="0"/>
            <a:cs typeface="Arial" panose="020B0604020202020204" pitchFamily="34" charset="0"/>
          </a:endParaRPr>
        </a:p>
      </dgm:t>
    </dgm:pt>
    <dgm:pt modelId="{C1637BE0-6BF7-4FF2-9D02-C14E78011614}">
      <dgm:prSet phldrT="[Text]" custT="1"/>
      <dgm:spPr/>
      <dgm:t>
        <a:bodyPr/>
        <a:lstStyle/>
        <a:p>
          <a:pPr algn="l"/>
          <a:r>
            <a:rPr lang="en-US" sz="1800" dirty="0" smtClean="0">
              <a:latin typeface="Arial" panose="020B0604020202020204" pitchFamily="34" charset="0"/>
              <a:cs typeface="Arial" panose="020B0604020202020204" pitchFamily="34" charset="0"/>
            </a:rPr>
            <a:t>Used to assign the value of a specified property within the &lt;constructor-</a:t>
          </a:r>
          <a:r>
            <a:rPr lang="en-US" sz="1800" dirty="0" err="1" smtClean="0">
              <a:latin typeface="Arial" panose="020B0604020202020204" pitchFamily="34" charset="0"/>
              <a:cs typeface="Arial" panose="020B0604020202020204" pitchFamily="34" charset="0"/>
            </a:rPr>
            <a:t>arg</a:t>
          </a:r>
          <a:r>
            <a:rPr lang="en-US" sz="1800" dirty="0" smtClean="0">
              <a:latin typeface="Arial" panose="020B0604020202020204" pitchFamily="34" charset="0"/>
              <a:cs typeface="Arial" panose="020B0604020202020204" pitchFamily="34" charset="0"/>
            </a:rPr>
            <a:t>/&gt; or &lt;property/&gt;definition element.</a:t>
          </a:r>
          <a:endParaRPr lang="en-GB" sz="1800" dirty="0">
            <a:latin typeface="Arial" panose="020B0604020202020204" pitchFamily="34" charset="0"/>
            <a:cs typeface="Arial" panose="020B0604020202020204" pitchFamily="34" charset="0"/>
          </a:endParaRPr>
        </a:p>
      </dgm:t>
    </dgm:pt>
    <dgm:pt modelId="{DC82170A-8F8D-40A3-AA1F-C6A364A5148E}" type="parTrans" cxnId="{82803506-17FE-420D-8E41-4A33EE186A90}">
      <dgm:prSet/>
      <dgm:spPr/>
      <dgm:t>
        <a:bodyPr/>
        <a:lstStyle/>
        <a:p>
          <a:endParaRPr lang="en-GB" sz="1800">
            <a:latin typeface="Arial" panose="020B0604020202020204" pitchFamily="34" charset="0"/>
            <a:cs typeface="Arial" panose="020B0604020202020204" pitchFamily="34" charset="0"/>
          </a:endParaRPr>
        </a:p>
      </dgm:t>
    </dgm:pt>
    <dgm:pt modelId="{4345B4D0-D542-4CA6-AE1B-C11CD390EDAE}" type="sibTrans" cxnId="{82803506-17FE-420D-8E41-4A33EE186A90}">
      <dgm:prSet/>
      <dgm:spPr/>
      <dgm:t>
        <a:bodyPr/>
        <a:lstStyle/>
        <a:p>
          <a:endParaRPr lang="en-GB" sz="1800">
            <a:latin typeface="Arial" panose="020B0604020202020204" pitchFamily="34" charset="0"/>
            <a:cs typeface="Arial" panose="020B0604020202020204" pitchFamily="34" charset="0"/>
          </a:endParaRPr>
        </a:p>
      </dgm:t>
    </dgm:pt>
    <dgm:pt modelId="{A071B254-CFB1-4B17-AA73-B5A90FE2A46B}" type="pres">
      <dgm:prSet presAssocID="{28E6689A-271D-4A16-863F-0501111122B8}" presName="diagram" presStyleCnt="0">
        <dgm:presLayoutVars>
          <dgm:chPref val="1"/>
          <dgm:dir/>
          <dgm:animOne val="branch"/>
          <dgm:animLvl val="lvl"/>
          <dgm:resizeHandles/>
        </dgm:presLayoutVars>
      </dgm:prSet>
      <dgm:spPr/>
      <dgm:t>
        <a:bodyPr/>
        <a:lstStyle/>
        <a:p>
          <a:endParaRPr lang="en-US"/>
        </a:p>
      </dgm:t>
    </dgm:pt>
    <dgm:pt modelId="{797E7A39-F3CB-4327-AB9D-2B2AE3720976}" type="pres">
      <dgm:prSet presAssocID="{41F6FE1F-AB83-43FD-9B65-33EC75B2A5DB}" presName="root" presStyleCnt="0"/>
      <dgm:spPr/>
    </dgm:pt>
    <dgm:pt modelId="{4514AC94-6D66-4B13-B62F-0E0218124CAD}" type="pres">
      <dgm:prSet presAssocID="{41F6FE1F-AB83-43FD-9B65-33EC75B2A5DB}" presName="rootComposite" presStyleCnt="0"/>
      <dgm:spPr/>
    </dgm:pt>
    <dgm:pt modelId="{86123A3B-9A9B-4B5A-AA94-5F7ADC91449F}" type="pres">
      <dgm:prSet presAssocID="{41F6FE1F-AB83-43FD-9B65-33EC75B2A5DB}" presName="rootText" presStyleLbl="node1" presStyleIdx="0" presStyleCnt="2" custScaleX="110001" custScaleY="42411" custLinFactNeighborY="-26746"/>
      <dgm:spPr/>
      <dgm:t>
        <a:bodyPr/>
        <a:lstStyle/>
        <a:p>
          <a:endParaRPr lang="en-GB"/>
        </a:p>
      </dgm:t>
    </dgm:pt>
    <dgm:pt modelId="{4A4132D0-A1FE-4C10-8BDB-2B44016E9A82}" type="pres">
      <dgm:prSet presAssocID="{41F6FE1F-AB83-43FD-9B65-33EC75B2A5DB}" presName="rootConnector" presStyleLbl="node1" presStyleIdx="0" presStyleCnt="2"/>
      <dgm:spPr/>
      <dgm:t>
        <a:bodyPr/>
        <a:lstStyle/>
        <a:p>
          <a:endParaRPr lang="en-US"/>
        </a:p>
      </dgm:t>
    </dgm:pt>
    <dgm:pt modelId="{1D7A2084-DB47-4CCA-A24E-F3EA60D74483}" type="pres">
      <dgm:prSet presAssocID="{41F6FE1F-AB83-43FD-9B65-33EC75B2A5DB}" presName="childShape" presStyleCnt="0"/>
      <dgm:spPr/>
    </dgm:pt>
    <dgm:pt modelId="{DC502117-D579-40B1-A0F0-0B6F38154FC1}" type="pres">
      <dgm:prSet presAssocID="{2B834B69-609D-4BAB-AD4C-1AA4ED14099E}" presName="Name13" presStyleLbl="parChTrans1D2" presStyleIdx="0" presStyleCnt="2"/>
      <dgm:spPr/>
      <dgm:t>
        <a:bodyPr/>
        <a:lstStyle/>
        <a:p>
          <a:endParaRPr lang="en-US"/>
        </a:p>
      </dgm:t>
    </dgm:pt>
    <dgm:pt modelId="{7F711C70-F4E8-4672-9D9F-BAF459A5C59B}" type="pres">
      <dgm:prSet presAssocID="{77F1D40A-9B8B-4CBD-83E5-D535079A70D7}" presName="childText" presStyleLbl="bgAcc1" presStyleIdx="0" presStyleCnt="2" custScaleX="146410" custScaleY="177156">
        <dgm:presLayoutVars>
          <dgm:bulletEnabled val="1"/>
        </dgm:presLayoutVars>
      </dgm:prSet>
      <dgm:spPr/>
      <dgm:t>
        <a:bodyPr/>
        <a:lstStyle/>
        <a:p>
          <a:endParaRPr lang="en-GB"/>
        </a:p>
      </dgm:t>
    </dgm:pt>
    <dgm:pt modelId="{C03BE674-0451-4E79-88B8-DA120C354582}" type="pres">
      <dgm:prSet presAssocID="{E3E2C0BE-6571-4BA7-9C15-726173579C62}" presName="root" presStyleCnt="0"/>
      <dgm:spPr/>
    </dgm:pt>
    <dgm:pt modelId="{71C3FA3B-8BBB-4CD4-99F9-CADF93B77E05}" type="pres">
      <dgm:prSet presAssocID="{E3E2C0BE-6571-4BA7-9C15-726173579C62}" presName="rootComposite" presStyleCnt="0"/>
      <dgm:spPr/>
    </dgm:pt>
    <dgm:pt modelId="{6564CD4D-9EFF-4572-B8CC-7D185DB9FDA5}" type="pres">
      <dgm:prSet presAssocID="{E3E2C0BE-6571-4BA7-9C15-726173579C62}" presName="rootText" presStyleLbl="node1" presStyleIdx="1" presStyleCnt="2" custScaleX="110001" custScaleY="42411" custLinFactNeighborY="-26746"/>
      <dgm:spPr/>
      <dgm:t>
        <a:bodyPr/>
        <a:lstStyle/>
        <a:p>
          <a:endParaRPr lang="en-GB"/>
        </a:p>
      </dgm:t>
    </dgm:pt>
    <dgm:pt modelId="{83C83E01-7AEF-407E-8918-83CE697B4346}" type="pres">
      <dgm:prSet presAssocID="{E3E2C0BE-6571-4BA7-9C15-726173579C62}" presName="rootConnector" presStyleLbl="node1" presStyleIdx="1" presStyleCnt="2"/>
      <dgm:spPr/>
      <dgm:t>
        <a:bodyPr/>
        <a:lstStyle/>
        <a:p>
          <a:endParaRPr lang="en-US"/>
        </a:p>
      </dgm:t>
    </dgm:pt>
    <dgm:pt modelId="{3B640294-F1A5-4B08-801F-770DCE2CD995}" type="pres">
      <dgm:prSet presAssocID="{E3E2C0BE-6571-4BA7-9C15-726173579C62}" presName="childShape" presStyleCnt="0"/>
      <dgm:spPr/>
    </dgm:pt>
    <dgm:pt modelId="{07403F92-36B3-43F9-986D-79A9D9C29D41}" type="pres">
      <dgm:prSet presAssocID="{DC82170A-8F8D-40A3-AA1F-C6A364A5148E}" presName="Name13" presStyleLbl="parChTrans1D2" presStyleIdx="1" presStyleCnt="2"/>
      <dgm:spPr/>
      <dgm:t>
        <a:bodyPr/>
        <a:lstStyle/>
        <a:p>
          <a:endParaRPr lang="en-US"/>
        </a:p>
      </dgm:t>
    </dgm:pt>
    <dgm:pt modelId="{62D72BCB-51D9-4296-8054-BC6D3CAAD8C8}" type="pres">
      <dgm:prSet presAssocID="{C1637BE0-6BF7-4FF2-9D02-C14E78011614}" presName="childText" presStyleLbl="bgAcc1" presStyleIdx="1" presStyleCnt="2" custScaleX="146410" custScaleY="177156">
        <dgm:presLayoutVars>
          <dgm:bulletEnabled val="1"/>
        </dgm:presLayoutVars>
      </dgm:prSet>
      <dgm:spPr/>
      <dgm:t>
        <a:bodyPr/>
        <a:lstStyle/>
        <a:p>
          <a:endParaRPr lang="en-GB"/>
        </a:p>
      </dgm:t>
    </dgm:pt>
  </dgm:ptLst>
  <dgm:cxnLst>
    <dgm:cxn modelId="{93698D8F-8664-40A0-9918-88D81174A6F9}" type="presOf" srcId="{DC82170A-8F8D-40A3-AA1F-C6A364A5148E}" destId="{07403F92-36B3-43F9-986D-79A9D9C29D41}" srcOrd="0" destOrd="0" presId="urn:microsoft.com/office/officeart/2005/8/layout/hierarchy3"/>
    <dgm:cxn modelId="{2F200813-7A3F-47DC-903F-0E334C58A5B1}" type="presOf" srcId="{41F6FE1F-AB83-43FD-9B65-33EC75B2A5DB}" destId="{4A4132D0-A1FE-4C10-8BDB-2B44016E9A82}" srcOrd="1" destOrd="0" presId="urn:microsoft.com/office/officeart/2005/8/layout/hierarchy3"/>
    <dgm:cxn modelId="{0F9B979F-D731-4F57-8657-40E6811B88E3}" srcId="{28E6689A-271D-4A16-863F-0501111122B8}" destId="{E3E2C0BE-6571-4BA7-9C15-726173579C62}" srcOrd="1" destOrd="0" parTransId="{AC09835E-732A-4253-BB93-C0B7F8EEB024}" sibTransId="{D25E6EAA-42F2-4E91-B3CC-17429CE1DEA8}"/>
    <dgm:cxn modelId="{D09C2002-B6CD-46D2-B05C-288EE3061998}" type="presOf" srcId="{E3E2C0BE-6571-4BA7-9C15-726173579C62}" destId="{83C83E01-7AEF-407E-8918-83CE697B4346}" srcOrd="1" destOrd="0" presId="urn:microsoft.com/office/officeart/2005/8/layout/hierarchy3"/>
    <dgm:cxn modelId="{82803506-17FE-420D-8E41-4A33EE186A90}" srcId="{E3E2C0BE-6571-4BA7-9C15-726173579C62}" destId="{C1637BE0-6BF7-4FF2-9D02-C14E78011614}" srcOrd="0" destOrd="0" parTransId="{DC82170A-8F8D-40A3-AA1F-C6A364A5148E}" sibTransId="{4345B4D0-D542-4CA6-AE1B-C11CD390EDAE}"/>
    <dgm:cxn modelId="{EF1D0CF8-AE12-4B7F-91AD-F6F148ABC37B}" type="presOf" srcId="{C1637BE0-6BF7-4FF2-9D02-C14E78011614}" destId="{62D72BCB-51D9-4296-8054-BC6D3CAAD8C8}" srcOrd="0" destOrd="0" presId="urn:microsoft.com/office/officeart/2005/8/layout/hierarchy3"/>
    <dgm:cxn modelId="{0749C88D-2321-45A7-AB5A-37A210AEA85A}" type="presOf" srcId="{28E6689A-271D-4A16-863F-0501111122B8}" destId="{A071B254-CFB1-4B17-AA73-B5A90FE2A46B}" srcOrd="0" destOrd="0" presId="urn:microsoft.com/office/officeart/2005/8/layout/hierarchy3"/>
    <dgm:cxn modelId="{A7D1F5C6-888C-4809-AB6B-EA69B20C1A0F}" type="presOf" srcId="{E3E2C0BE-6571-4BA7-9C15-726173579C62}" destId="{6564CD4D-9EFF-4572-B8CC-7D185DB9FDA5}" srcOrd="0" destOrd="0" presId="urn:microsoft.com/office/officeart/2005/8/layout/hierarchy3"/>
    <dgm:cxn modelId="{D244E988-D4E6-4A3E-9A6A-A3095DF455BF}" type="presOf" srcId="{41F6FE1F-AB83-43FD-9B65-33EC75B2A5DB}" destId="{86123A3B-9A9B-4B5A-AA94-5F7ADC91449F}" srcOrd="0" destOrd="0" presId="urn:microsoft.com/office/officeart/2005/8/layout/hierarchy3"/>
    <dgm:cxn modelId="{64F973EF-54C1-4E8F-B794-A6ADB36F0259}" srcId="{28E6689A-271D-4A16-863F-0501111122B8}" destId="{41F6FE1F-AB83-43FD-9B65-33EC75B2A5DB}" srcOrd="0" destOrd="0" parTransId="{B26E2411-0EDC-4739-B136-CCE722F480A5}" sibTransId="{5ED5E100-BF7D-49C3-BE7B-02C750923A45}"/>
    <dgm:cxn modelId="{2A1A190E-2FC1-48F4-AA08-E2EBA8AF4323}" srcId="{41F6FE1F-AB83-43FD-9B65-33EC75B2A5DB}" destId="{77F1D40A-9B8B-4CBD-83E5-D535079A70D7}" srcOrd="0" destOrd="0" parTransId="{2B834B69-609D-4BAB-AD4C-1AA4ED14099E}" sibTransId="{40A7AC94-DE84-451B-AB13-28C37DBA4E14}"/>
    <dgm:cxn modelId="{80A794D6-F2A5-4C9A-B9F7-A0992475BE3D}" type="presOf" srcId="{77F1D40A-9B8B-4CBD-83E5-D535079A70D7}" destId="{7F711C70-F4E8-4672-9D9F-BAF459A5C59B}" srcOrd="0" destOrd="0" presId="urn:microsoft.com/office/officeart/2005/8/layout/hierarchy3"/>
    <dgm:cxn modelId="{BB673BD3-2826-4A24-B62B-48979A8723AB}" type="presOf" srcId="{2B834B69-609D-4BAB-AD4C-1AA4ED14099E}" destId="{DC502117-D579-40B1-A0F0-0B6F38154FC1}" srcOrd="0" destOrd="0" presId="urn:microsoft.com/office/officeart/2005/8/layout/hierarchy3"/>
    <dgm:cxn modelId="{E73FC5C4-C30A-4425-B8F9-458504EC2E2E}" type="presParOf" srcId="{A071B254-CFB1-4B17-AA73-B5A90FE2A46B}" destId="{797E7A39-F3CB-4327-AB9D-2B2AE3720976}" srcOrd="0" destOrd="0" presId="urn:microsoft.com/office/officeart/2005/8/layout/hierarchy3"/>
    <dgm:cxn modelId="{C43AB9C6-A53C-4A94-9901-E51D644F743B}" type="presParOf" srcId="{797E7A39-F3CB-4327-AB9D-2B2AE3720976}" destId="{4514AC94-6D66-4B13-B62F-0E0218124CAD}" srcOrd="0" destOrd="0" presId="urn:microsoft.com/office/officeart/2005/8/layout/hierarchy3"/>
    <dgm:cxn modelId="{F61DA446-916A-44DE-BAE5-FBC30576C014}" type="presParOf" srcId="{4514AC94-6D66-4B13-B62F-0E0218124CAD}" destId="{86123A3B-9A9B-4B5A-AA94-5F7ADC91449F}" srcOrd="0" destOrd="0" presId="urn:microsoft.com/office/officeart/2005/8/layout/hierarchy3"/>
    <dgm:cxn modelId="{6C4F82F8-0CF6-4FF7-8194-9CC65A1E5E0C}" type="presParOf" srcId="{4514AC94-6D66-4B13-B62F-0E0218124CAD}" destId="{4A4132D0-A1FE-4C10-8BDB-2B44016E9A82}" srcOrd="1" destOrd="0" presId="urn:microsoft.com/office/officeart/2005/8/layout/hierarchy3"/>
    <dgm:cxn modelId="{91B8C014-58B8-4368-9DA9-61836E34D02B}" type="presParOf" srcId="{797E7A39-F3CB-4327-AB9D-2B2AE3720976}" destId="{1D7A2084-DB47-4CCA-A24E-F3EA60D74483}" srcOrd="1" destOrd="0" presId="urn:microsoft.com/office/officeart/2005/8/layout/hierarchy3"/>
    <dgm:cxn modelId="{D063C009-05A7-445D-B9B4-756815E112CF}" type="presParOf" srcId="{1D7A2084-DB47-4CCA-A24E-F3EA60D74483}" destId="{DC502117-D579-40B1-A0F0-0B6F38154FC1}" srcOrd="0" destOrd="0" presId="urn:microsoft.com/office/officeart/2005/8/layout/hierarchy3"/>
    <dgm:cxn modelId="{A9D95846-8F0B-49A2-B1D0-26AD345839C8}" type="presParOf" srcId="{1D7A2084-DB47-4CCA-A24E-F3EA60D74483}" destId="{7F711C70-F4E8-4672-9D9F-BAF459A5C59B}" srcOrd="1" destOrd="0" presId="urn:microsoft.com/office/officeart/2005/8/layout/hierarchy3"/>
    <dgm:cxn modelId="{7AA06EDB-01B9-4478-AEE1-4C7BC5FB2F4F}" type="presParOf" srcId="{A071B254-CFB1-4B17-AA73-B5A90FE2A46B}" destId="{C03BE674-0451-4E79-88B8-DA120C354582}" srcOrd="1" destOrd="0" presId="urn:microsoft.com/office/officeart/2005/8/layout/hierarchy3"/>
    <dgm:cxn modelId="{B8688BF0-E421-47E2-9E2C-4B3834071886}" type="presParOf" srcId="{C03BE674-0451-4E79-88B8-DA120C354582}" destId="{71C3FA3B-8BBB-4CD4-99F9-CADF93B77E05}" srcOrd="0" destOrd="0" presId="urn:microsoft.com/office/officeart/2005/8/layout/hierarchy3"/>
    <dgm:cxn modelId="{9BD16270-689B-434B-B5DF-87B1D68973F2}" type="presParOf" srcId="{71C3FA3B-8BBB-4CD4-99F9-CADF93B77E05}" destId="{6564CD4D-9EFF-4572-B8CC-7D185DB9FDA5}" srcOrd="0" destOrd="0" presId="urn:microsoft.com/office/officeart/2005/8/layout/hierarchy3"/>
    <dgm:cxn modelId="{2BB42ACE-A6F9-4EFE-83D9-3D39AAFEEC10}" type="presParOf" srcId="{71C3FA3B-8BBB-4CD4-99F9-CADF93B77E05}" destId="{83C83E01-7AEF-407E-8918-83CE697B4346}" srcOrd="1" destOrd="0" presId="urn:microsoft.com/office/officeart/2005/8/layout/hierarchy3"/>
    <dgm:cxn modelId="{057D8E53-2F93-4247-857A-DBC9223F2DAE}" type="presParOf" srcId="{C03BE674-0451-4E79-88B8-DA120C354582}" destId="{3B640294-F1A5-4B08-801F-770DCE2CD995}" srcOrd="1" destOrd="0" presId="urn:microsoft.com/office/officeart/2005/8/layout/hierarchy3"/>
    <dgm:cxn modelId="{6F4A2387-7FB9-4199-87C9-BB96AE221D41}" type="presParOf" srcId="{3B640294-F1A5-4B08-801F-770DCE2CD995}" destId="{07403F92-36B3-43F9-986D-79A9D9C29D41}" srcOrd="0" destOrd="0" presId="urn:microsoft.com/office/officeart/2005/8/layout/hierarchy3"/>
    <dgm:cxn modelId="{982A58EF-A440-4C48-A15D-C559AA110233}" type="presParOf" srcId="{3B640294-F1A5-4B08-801F-770DCE2CD995}" destId="{62D72BCB-51D9-4296-8054-BC6D3CAAD8C8}"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74B041-C757-4C05-897A-35F3D7081A08}"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GB"/>
        </a:p>
      </dgm:t>
    </dgm:pt>
    <dgm:pt modelId="{7DE0C6D6-A127-4D0F-9289-9379E6C86318}">
      <dgm:prSet phldrT="[Text]" custT="1"/>
      <dgm:spPr/>
      <dgm:t>
        <a:bodyPr/>
        <a:lstStyle/>
        <a:p>
          <a:r>
            <a:rPr lang="en-US" sz="1800" b="1" dirty="0" smtClean="0">
              <a:latin typeface="Arial" panose="020B0604020202020204" pitchFamily="34" charset="0"/>
              <a:cs typeface="Arial" panose="020B0604020202020204" pitchFamily="34" charset="0"/>
            </a:rPr>
            <a:t>Using the bean attribute of the &lt;ref/&gt; tag</a:t>
          </a:r>
          <a:endParaRPr lang="en-GB" sz="1800" dirty="0">
            <a:latin typeface="Arial" panose="020B0604020202020204" pitchFamily="34" charset="0"/>
            <a:cs typeface="Arial" panose="020B0604020202020204" pitchFamily="34" charset="0"/>
          </a:endParaRPr>
        </a:p>
      </dgm:t>
    </dgm:pt>
    <dgm:pt modelId="{17A5FEA5-742F-4952-8488-BCC85E490A28}" type="parTrans" cxnId="{2DCA0907-09F4-4C1B-8133-F76D8BCC940A}">
      <dgm:prSet/>
      <dgm:spPr/>
      <dgm:t>
        <a:bodyPr/>
        <a:lstStyle/>
        <a:p>
          <a:endParaRPr lang="en-GB"/>
        </a:p>
      </dgm:t>
    </dgm:pt>
    <dgm:pt modelId="{D46187E3-FD50-495A-9DE4-020270040999}" type="sibTrans" cxnId="{2DCA0907-09F4-4C1B-8133-F76D8BCC940A}">
      <dgm:prSet/>
      <dgm:spPr/>
      <dgm:t>
        <a:bodyPr/>
        <a:lstStyle/>
        <a:p>
          <a:endParaRPr lang="en-GB"/>
        </a:p>
      </dgm:t>
    </dgm:pt>
    <dgm:pt modelId="{A07D52A5-E3E5-4B27-BA72-E66D9B725D99}">
      <dgm:prSet phldrT="[Text]" custT="1"/>
      <dgm:spPr/>
      <dgm:t>
        <a:bodyPr anchor="ctr"/>
        <a:lstStyle/>
        <a:p>
          <a:r>
            <a:rPr lang="en-US" sz="1800" dirty="0" smtClean="0">
              <a:latin typeface="Arial" panose="020B0604020202020204" pitchFamily="34" charset="0"/>
              <a:cs typeface="Arial" panose="020B0604020202020204" pitchFamily="34" charset="0"/>
            </a:rPr>
            <a:t>The target bean is specified using the bean attribute of the </a:t>
          </a:r>
          <a:r>
            <a:rPr lang="en-US" sz="1800" dirty="0" smtClean="0">
              <a:latin typeface="Courier New" panose="02070309020205020404" pitchFamily="49" charset="0"/>
              <a:cs typeface="Courier New" panose="02070309020205020404" pitchFamily="49" charset="0"/>
            </a:rPr>
            <a:t>&lt;ref/&gt;</a:t>
          </a:r>
          <a:r>
            <a:rPr lang="en-US" sz="1800" dirty="0" smtClean="0">
              <a:latin typeface="Arial" panose="020B0604020202020204" pitchFamily="34" charset="0"/>
              <a:cs typeface="Arial" panose="020B0604020202020204" pitchFamily="34" charset="0"/>
            </a:rPr>
            <a:t> tag.</a:t>
          </a:r>
          <a:endParaRPr lang="en-GB" sz="1800" dirty="0">
            <a:latin typeface="Arial" panose="020B0604020202020204" pitchFamily="34" charset="0"/>
            <a:cs typeface="Arial" panose="020B0604020202020204" pitchFamily="34" charset="0"/>
          </a:endParaRPr>
        </a:p>
      </dgm:t>
    </dgm:pt>
    <dgm:pt modelId="{FD5CE20E-D957-4DFF-B925-C8A65E0CE46F}" type="parTrans" cxnId="{11D88E5A-53F1-47EC-BFD1-0415A6004366}">
      <dgm:prSet/>
      <dgm:spPr/>
      <dgm:t>
        <a:bodyPr/>
        <a:lstStyle/>
        <a:p>
          <a:endParaRPr lang="en-GB"/>
        </a:p>
      </dgm:t>
    </dgm:pt>
    <dgm:pt modelId="{12B03F80-61EF-4403-9E00-82135E22602E}" type="sibTrans" cxnId="{11D88E5A-53F1-47EC-BFD1-0415A6004366}">
      <dgm:prSet/>
      <dgm:spPr/>
      <dgm:t>
        <a:bodyPr/>
        <a:lstStyle/>
        <a:p>
          <a:endParaRPr lang="en-GB"/>
        </a:p>
      </dgm:t>
    </dgm:pt>
    <dgm:pt modelId="{3F27AEAE-F99F-47EF-AC64-2A428CD77640}">
      <dgm:prSet phldrT="[Text]" custT="1"/>
      <dgm:spPr/>
      <dgm:t>
        <a:bodyPr/>
        <a:lstStyle/>
        <a:p>
          <a:r>
            <a:rPr lang="en-US" sz="1800" b="1" dirty="0" smtClean="0">
              <a:latin typeface="Arial" panose="020B0604020202020204" pitchFamily="34" charset="0"/>
              <a:cs typeface="Arial" panose="020B0604020202020204" pitchFamily="34" charset="0"/>
            </a:rPr>
            <a:t>Using the local attribute of the &lt;ref/&gt; tag</a:t>
          </a:r>
          <a:endParaRPr lang="en-GB" sz="1800" dirty="0">
            <a:latin typeface="Arial" panose="020B0604020202020204" pitchFamily="34" charset="0"/>
            <a:cs typeface="Arial" panose="020B0604020202020204" pitchFamily="34" charset="0"/>
          </a:endParaRPr>
        </a:p>
      </dgm:t>
    </dgm:pt>
    <dgm:pt modelId="{35036893-E5E7-4DE0-9A1F-15874C88465A}" type="parTrans" cxnId="{4CC7D8E2-1782-488A-B226-7B92037DFF86}">
      <dgm:prSet/>
      <dgm:spPr/>
      <dgm:t>
        <a:bodyPr/>
        <a:lstStyle/>
        <a:p>
          <a:endParaRPr lang="en-GB"/>
        </a:p>
      </dgm:t>
    </dgm:pt>
    <dgm:pt modelId="{2FCF81B9-10AE-4AB5-BAA8-E9D0C2A70F9F}" type="sibTrans" cxnId="{4CC7D8E2-1782-488A-B226-7B92037DFF86}">
      <dgm:prSet/>
      <dgm:spPr/>
      <dgm:t>
        <a:bodyPr/>
        <a:lstStyle/>
        <a:p>
          <a:endParaRPr lang="en-GB"/>
        </a:p>
      </dgm:t>
    </dgm:pt>
    <dgm:pt modelId="{CA01F572-2AD2-44BB-A133-D74B042B8FC2}">
      <dgm:prSet phldrT="[Text]" custT="1"/>
      <dgm:spPr/>
      <dgm:t>
        <a:bodyPr anchor="ctr"/>
        <a:lstStyle/>
        <a:p>
          <a:r>
            <a:rPr lang="en-US" sz="1800" dirty="0" smtClean="0">
              <a:latin typeface="Arial" panose="020B0604020202020204" pitchFamily="34" charset="0"/>
              <a:cs typeface="Arial" panose="020B0604020202020204" pitchFamily="34" charset="0"/>
            </a:rPr>
            <a:t>The target bean is specified using the local attribute of the </a:t>
          </a:r>
          <a:r>
            <a:rPr lang="en-US" sz="1800" dirty="0" smtClean="0">
              <a:latin typeface="Courier New" panose="02070309020205020404" pitchFamily="49" charset="0"/>
              <a:cs typeface="Courier New" panose="02070309020205020404" pitchFamily="49" charset="0"/>
            </a:rPr>
            <a:t>&lt;ref/&gt;</a:t>
          </a:r>
          <a:r>
            <a:rPr lang="en-US" sz="1800" dirty="0" smtClean="0">
              <a:latin typeface="Arial" panose="020B0604020202020204" pitchFamily="34" charset="0"/>
              <a:cs typeface="Arial" panose="020B0604020202020204" pitchFamily="34" charset="0"/>
            </a:rPr>
            <a:t> tag.</a:t>
          </a:r>
          <a:endParaRPr lang="en-GB" sz="1800" dirty="0">
            <a:latin typeface="Arial" panose="020B0604020202020204" pitchFamily="34" charset="0"/>
            <a:cs typeface="Arial" panose="020B0604020202020204" pitchFamily="34" charset="0"/>
          </a:endParaRPr>
        </a:p>
      </dgm:t>
    </dgm:pt>
    <dgm:pt modelId="{9B9C4DC9-361C-4B92-999B-21B13B9A0461}" type="parTrans" cxnId="{4CC9C1F0-6819-4C6C-92C6-E01C550D09B6}">
      <dgm:prSet/>
      <dgm:spPr/>
      <dgm:t>
        <a:bodyPr/>
        <a:lstStyle/>
        <a:p>
          <a:endParaRPr lang="en-GB"/>
        </a:p>
      </dgm:t>
    </dgm:pt>
    <dgm:pt modelId="{4F620790-D1E4-49D9-91EF-20CC5624D5B2}" type="sibTrans" cxnId="{4CC9C1F0-6819-4C6C-92C6-E01C550D09B6}">
      <dgm:prSet/>
      <dgm:spPr/>
      <dgm:t>
        <a:bodyPr/>
        <a:lstStyle/>
        <a:p>
          <a:endParaRPr lang="en-GB"/>
        </a:p>
      </dgm:t>
    </dgm:pt>
    <dgm:pt modelId="{7D525CDA-E4D4-4631-B6CD-E844F05FC9AB}">
      <dgm:prSet phldrT="[Text]" custT="1"/>
      <dgm:spPr/>
      <dgm:t>
        <a:bodyPr/>
        <a:lstStyle/>
        <a:p>
          <a:r>
            <a:rPr lang="en-US" sz="1800" b="1" dirty="0" smtClean="0">
              <a:latin typeface="Arial" panose="020B0604020202020204" pitchFamily="34" charset="0"/>
              <a:cs typeface="Arial" panose="020B0604020202020204" pitchFamily="34" charset="0"/>
            </a:rPr>
            <a:t>Using the “parent” attributes</a:t>
          </a:r>
          <a:endParaRPr lang="en-GB" sz="1800" dirty="0">
            <a:latin typeface="Arial" panose="020B0604020202020204" pitchFamily="34" charset="0"/>
            <a:cs typeface="Arial" panose="020B0604020202020204" pitchFamily="34" charset="0"/>
          </a:endParaRPr>
        </a:p>
      </dgm:t>
    </dgm:pt>
    <dgm:pt modelId="{795592F6-43B9-4F7D-BB98-FF93675F5EB1}" type="parTrans" cxnId="{41E37086-B4CC-4E6A-8938-AB8C28A5DFD6}">
      <dgm:prSet/>
      <dgm:spPr/>
      <dgm:t>
        <a:bodyPr/>
        <a:lstStyle/>
        <a:p>
          <a:endParaRPr lang="en-GB"/>
        </a:p>
      </dgm:t>
    </dgm:pt>
    <dgm:pt modelId="{276AA215-F4EF-4886-8CD8-6AE371F7FBE4}" type="sibTrans" cxnId="{41E37086-B4CC-4E6A-8938-AB8C28A5DFD6}">
      <dgm:prSet/>
      <dgm:spPr/>
      <dgm:t>
        <a:bodyPr/>
        <a:lstStyle/>
        <a:p>
          <a:endParaRPr lang="en-GB"/>
        </a:p>
      </dgm:t>
    </dgm:pt>
    <dgm:pt modelId="{948C9A80-A5A6-40E0-A131-AF4E19754481}">
      <dgm:prSet phldrT="[Text]" custT="1"/>
      <dgm:spPr/>
      <dgm:t>
        <a:bodyPr anchor="ctr"/>
        <a:lstStyle/>
        <a:p>
          <a:r>
            <a:rPr lang="en-US" sz="1800" dirty="0" smtClean="0">
              <a:latin typeface="Arial" panose="020B0604020202020204" pitchFamily="34" charset="0"/>
              <a:cs typeface="Arial" panose="020B0604020202020204" pitchFamily="34" charset="0"/>
            </a:rPr>
            <a:t>The target bean is specified using the parent attribute.</a:t>
          </a:r>
          <a:endParaRPr lang="en-GB" sz="1800" dirty="0">
            <a:latin typeface="Arial" panose="020B0604020202020204" pitchFamily="34" charset="0"/>
            <a:cs typeface="Arial" panose="020B0604020202020204" pitchFamily="34" charset="0"/>
          </a:endParaRPr>
        </a:p>
      </dgm:t>
    </dgm:pt>
    <dgm:pt modelId="{1ADAE870-83B5-412F-AFDB-3178FB7D7F75}" type="parTrans" cxnId="{A7246226-99F9-485E-BF4E-2E70F7EAC9CE}">
      <dgm:prSet/>
      <dgm:spPr/>
      <dgm:t>
        <a:bodyPr/>
        <a:lstStyle/>
        <a:p>
          <a:endParaRPr lang="en-GB"/>
        </a:p>
      </dgm:t>
    </dgm:pt>
    <dgm:pt modelId="{BFF71A69-9033-47FA-B569-6D4281B932B6}" type="sibTrans" cxnId="{A7246226-99F9-485E-BF4E-2E70F7EAC9CE}">
      <dgm:prSet/>
      <dgm:spPr/>
      <dgm:t>
        <a:bodyPr/>
        <a:lstStyle/>
        <a:p>
          <a:endParaRPr lang="en-GB"/>
        </a:p>
      </dgm:t>
    </dgm:pt>
    <dgm:pt modelId="{803F992B-9DF2-4F97-ADC3-5F5DD1C20CE0}" type="pres">
      <dgm:prSet presAssocID="{4274B041-C757-4C05-897A-35F3D7081A08}" presName="linear" presStyleCnt="0">
        <dgm:presLayoutVars>
          <dgm:animLvl val="lvl"/>
          <dgm:resizeHandles val="exact"/>
        </dgm:presLayoutVars>
      </dgm:prSet>
      <dgm:spPr/>
      <dgm:t>
        <a:bodyPr/>
        <a:lstStyle/>
        <a:p>
          <a:endParaRPr lang="en-US"/>
        </a:p>
      </dgm:t>
    </dgm:pt>
    <dgm:pt modelId="{66457646-F499-4401-BB10-F81A2DE80F62}" type="pres">
      <dgm:prSet presAssocID="{7DE0C6D6-A127-4D0F-9289-9379E6C86318}" presName="parentText" presStyleLbl="node1" presStyleIdx="0" presStyleCnt="3" custScaleY="51316">
        <dgm:presLayoutVars>
          <dgm:chMax val="0"/>
          <dgm:bulletEnabled val="1"/>
        </dgm:presLayoutVars>
      </dgm:prSet>
      <dgm:spPr/>
      <dgm:t>
        <a:bodyPr/>
        <a:lstStyle/>
        <a:p>
          <a:endParaRPr lang="en-US"/>
        </a:p>
      </dgm:t>
    </dgm:pt>
    <dgm:pt modelId="{12722446-EC29-474C-8789-FEA9DE8A6217}" type="pres">
      <dgm:prSet presAssocID="{7DE0C6D6-A127-4D0F-9289-9379E6C86318}" presName="childText" presStyleLbl="revTx" presStyleIdx="0" presStyleCnt="3">
        <dgm:presLayoutVars>
          <dgm:bulletEnabled val="1"/>
        </dgm:presLayoutVars>
      </dgm:prSet>
      <dgm:spPr/>
      <dgm:t>
        <a:bodyPr/>
        <a:lstStyle/>
        <a:p>
          <a:endParaRPr lang="en-GB"/>
        </a:p>
      </dgm:t>
    </dgm:pt>
    <dgm:pt modelId="{456B627C-254F-4FDF-BD2F-986EFE8B8501}" type="pres">
      <dgm:prSet presAssocID="{3F27AEAE-F99F-47EF-AC64-2A428CD77640}" presName="parentText" presStyleLbl="node1" presStyleIdx="1" presStyleCnt="3" custScaleY="51316">
        <dgm:presLayoutVars>
          <dgm:chMax val="0"/>
          <dgm:bulletEnabled val="1"/>
        </dgm:presLayoutVars>
      </dgm:prSet>
      <dgm:spPr/>
      <dgm:t>
        <a:bodyPr/>
        <a:lstStyle/>
        <a:p>
          <a:endParaRPr lang="en-US"/>
        </a:p>
      </dgm:t>
    </dgm:pt>
    <dgm:pt modelId="{7571938C-F0E3-40BB-9C0F-8BC6194FC7FC}" type="pres">
      <dgm:prSet presAssocID="{3F27AEAE-F99F-47EF-AC64-2A428CD77640}" presName="childText" presStyleLbl="revTx" presStyleIdx="1" presStyleCnt="3">
        <dgm:presLayoutVars>
          <dgm:bulletEnabled val="1"/>
        </dgm:presLayoutVars>
      </dgm:prSet>
      <dgm:spPr/>
      <dgm:t>
        <a:bodyPr/>
        <a:lstStyle/>
        <a:p>
          <a:endParaRPr lang="en-GB"/>
        </a:p>
      </dgm:t>
    </dgm:pt>
    <dgm:pt modelId="{E3B99472-E288-4ED5-B421-1D07868A5216}" type="pres">
      <dgm:prSet presAssocID="{7D525CDA-E4D4-4631-B6CD-E844F05FC9AB}" presName="parentText" presStyleLbl="node1" presStyleIdx="2" presStyleCnt="3" custScaleY="51316">
        <dgm:presLayoutVars>
          <dgm:chMax val="0"/>
          <dgm:bulletEnabled val="1"/>
        </dgm:presLayoutVars>
      </dgm:prSet>
      <dgm:spPr/>
      <dgm:t>
        <a:bodyPr/>
        <a:lstStyle/>
        <a:p>
          <a:endParaRPr lang="en-US"/>
        </a:p>
      </dgm:t>
    </dgm:pt>
    <dgm:pt modelId="{813FC765-3BD2-4EA3-87FC-115BCF3C84D6}" type="pres">
      <dgm:prSet presAssocID="{7D525CDA-E4D4-4631-B6CD-E844F05FC9AB}" presName="childText" presStyleLbl="revTx" presStyleIdx="2" presStyleCnt="3">
        <dgm:presLayoutVars>
          <dgm:bulletEnabled val="1"/>
        </dgm:presLayoutVars>
      </dgm:prSet>
      <dgm:spPr/>
      <dgm:t>
        <a:bodyPr/>
        <a:lstStyle/>
        <a:p>
          <a:endParaRPr lang="en-GB"/>
        </a:p>
      </dgm:t>
    </dgm:pt>
  </dgm:ptLst>
  <dgm:cxnLst>
    <dgm:cxn modelId="{E3838120-2713-47BC-8666-6F9FCFCCD782}" type="presOf" srcId="{3F27AEAE-F99F-47EF-AC64-2A428CD77640}" destId="{456B627C-254F-4FDF-BD2F-986EFE8B8501}" srcOrd="0" destOrd="0" presId="urn:microsoft.com/office/officeart/2005/8/layout/vList2"/>
    <dgm:cxn modelId="{EAFD8059-225A-48ED-9812-1F4025488E20}" type="presOf" srcId="{7D525CDA-E4D4-4631-B6CD-E844F05FC9AB}" destId="{E3B99472-E288-4ED5-B421-1D07868A5216}" srcOrd="0" destOrd="0" presId="urn:microsoft.com/office/officeart/2005/8/layout/vList2"/>
    <dgm:cxn modelId="{4CC7D8E2-1782-488A-B226-7B92037DFF86}" srcId="{4274B041-C757-4C05-897A-35F3D7081A08}" destId="{3F27AEAE-F99F-47EF-AC64-2A428CD77640}" srcOrd="1" destOrd="0" parTransId="{35036893-E5E7-4DE0-9A1F-15874C88465A}" sibTransId="{2FCF81B9-10AE-4AB5-BAA8-E9D0C2A70F9F}"/>
    <dgm:cxn modelId="{BC3C0DB9-2A27-43EB-B634-5C80D052E758}" type="presOf" srcId="{948C9A80-A5A6-40E0-A131-AF4E19754481}" destId="{813FC765-3BD2-4EA3-87FC-115BCF3C84D6}" srcOrd="0" destOrd="0" presId="urn:microsoft.com/office/officeart/2005/8/layout/vList2"/>
    <dgm:cxn modelId="{11D88E5A-53F1-47EC-BFD1-0415A6004366}" srcId="{7DE0C6D6-A127-4D0F-9289-9379E6C86318}" destId="{A07D52A5-E3E5-4B27-BA72-E66D9B725D99}" srcOrd="0" destOrd="0" parTransId="{FD5CE20E-D957-4DFF-B925-C8A65E0CE46F}" sibTransId="{12B03F80-61EF-4403-9E00-82135E22602E}"/>
    <dgm:cxn modelId="{E5688798-CCC0-4C3D-A4C4-94C48BAC7E95}" type="presOf" srcId="{CA01F572-2AD2-44BB-A133-D74B042B8FC2}" destId="{7571938C-F0E3-40BB-9C0F-8BC6194FC7FC}" srcOrd="0" destOrd="0" presId="urn:microsoft.com/office/officeart/2005/8/layout/vList2"/>
    <dgm:cxn modelId="{76213416-5183-4207-AED8-B91BEE3A1E40}" type="presOf" srcId="{A07D52A5-E3E5-4B27-BA72-E66D9B725D99}" destId="{12722446-EC29-474C-8789-FEA9DE8A6217}" srcOrd="0" destOrd="0" presId="urn:microsoft.com/office/officeart/2005/8/layout/vList2"/>
    <dgm:cxn modelId="{A7246226-99F9-485E-BF4E-2E70F7EAC9CE}" srcId="{7D525CDA-E4D4-4631-B6CD-E844F05FC9AB}" destId="{948C9A80-A5A6-40E0-A131-AF4E19754481}" srcOrd="0" destOrd="0" parTransId="{1ADAE870-83B5-412F-AFDB-3178FB7D7F75}" sibTransId="{BFF71A69-9033-47FA-B569-6D4281B932B6}"/>
    <dgm:cxn modelId="{4CC9C1F0-6819-4C6C-92C6-E01C550D09B6}" srcId="{3F27AEAE-F99F-47EF-AC64-2A428CD77640}" destId="{CA01F572-2AD2-44BB-A133-D74B042B8FC2}" srcOrd="0" destOrd="0" parTransId="{9B9C4DC9-361C-4B92-999B-21B13B9A0461}" sibTransId="{4F620790-D1E4-49D9-91EF-20CC5624D5B2}"/>
    <dgm:cxn modelId="{A7443831-9DBE-4342-8741-D59B92BBC346}" type="presOf" srcId="{4274B041-C757-4C05-897A-35F3D7081A08}" destId="{803F992B-9DF2-4F97-ADC3-5F5DD1C20CE0}" srcOrd="0" destOrd="0" presId="urn:microsoft.com/office/officeart/2005/8/layout/vList2"/>
    <dgm:cxn modelId="{41E37086-B4CC-4E6A-8938-AB8C28A5DFD6}" srcId="{4274B041-C757-4C05-897A-35F3D7081A08}" destId="{7D525CDA-E4D4-4631-B6CD-E844F05FC9AB}" srcOrd="2" destOrd="0" parTransId="{795592F6-43B9-4F7D-BB98-FF93675F5EB1}" sibTransId="{276AA215-F4EF-4886-8CD8-6AE371F7FBE4}"/>
    <dgm:cxn modelId="{2DCA0907-09F4-4C1B-8133-F76D8BCC940A}" srcId="{4274B041-C757-4C05-897A-35F3D7081A08}" destId="{7DE0C6D6-A127-4D0F-9289-9379E6C86318}" srcOrd="0" destOrd="0" parTransId="{17A5FEA5-742F-4952-8488-BCC85E490A28}" sibTransId="{D46187E3-FD50-495A-9DE4-020270040999}"/>
    <dgm:cxn modelId="{19E12641-AA74-481A-9B7B-38B02E21021F}" type="presOf" srcId="{7DE0C6D6-A127-4D0F-9289-9379E6C86318}" destId="{66457646-F499-4401-BB10-F81A2DE80F62}" srcOrd="0" destOrd="0" presId="urn:microsoft.com/office/officeart/2005/8/layout/vList2"/>
    <dgm:cxn modelId="{52B56573-899D-433D-808B-B29E0D48DD93}" type="presParOf" srcId="{803F992B-9DF2-4F97-ADC3-5F5DD1C20CE0}" destId="{66457646-F499-4401-BB10-F81A2DE80F62}" srcOrd="0" destOrd="0" presId="urn:microsoft.com/office/officeart/2005/8/layout/vList2"/>
    <dgm:cxn modelId="{77A94D6F-1719-42BE-9925-A97EF5EF481E}" type="presParOf" srcId="{803F992B-9DF2-4F97-ADC3-5F5DD1C20CE0}" destId="{12722446-EC29-474C-8789-FEA9DE8A6217}" srcOrd="1" destOrd="0" presId="urn:microsoft.com/office/officeart/2005/8/layout/vList2"/>
    <dgm:cxn modelId="{CA5FD71B-40E9-4009-8BF2-832FD9BD38D8}" type="presParOf" srcId="{803F992B-9DF2-4F97-ADC3-5F5DD1C20CE0}" destId="{456B627C-254F-4FDF-BD2F-986EFE8B8501}" srcOrd="2" destOrd="0" presId="urn:microsoft.com/office/officeart/2005/8/layout/vList2"/>
    <dgm:cxn modelId="{0C9700F9-B8BA-404F-A254-BFD27244D273}" type="presParOf" srcId="{803F992B-9DF2-4F97-ADC3-5F5DD1C20CE0}" destId="{7571938C-F0E3-40BB-9C0F-8BC6194FC7FC}" srcOrd="3" destOrd="0" presId="urn:microsoft.com/office/officeart/2005/8/layout/vList2"/>
    <dgm:cxn modelId="{F4BED8CD-5A1A-4A5E-94C5-9B0E3186F6DB}" type="presParOf" srcId="{803F992B-9DF2-4F97-ADC3-5F5DD1C20CE0}" destId="{E3B99472-E288-4ED5-B421-1D07868A5216}" srcOrd="4" destOrd="0" presId="urn:microsoft.com/office/officeart/2005/8/layout/vList2"/>
    <dgm:cxn modelId="{0CF1E0AA-9FFA-4CBA-932A-DCE4056E05A9}" type="presParOf" srcId="{803F992B-9DF2-4F97-ADC3-5F5DD1C20CE0}" destId="{813FC765-3BD2-4EA3-87FC-115BCF3C84D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416DD7C-FF43-41C5-AFD8-2D5109864CA3}" type="doc">
      <dgm:prSet loTypeId="urn:microsoft.com/office/officeart/2005/8/layout/chevron2" loCatId="process" qsTypeId="urn:microsoft.com/office/officeart/2005/8/quickstyle/simple1" qsCatId="simple" csTypeId="urn:microsoft.com/office/officeart/2005/8/colors/accent2_2" csCatId="accent2" phldr="1"/>
      <dgm:spPr/>
      <dgm:t>
        <a:bodyPr/>
        <a:lstStyle/>
        <a:p>
          <a:endParaRPr lang="en-GB"/>
        </a:p>
      </dgm:t>
    </dgm:pt>
    <dgm:pt modelId="{6CA06E57-6824-49AF-BC22-B690DCDA9A09}">
      <dgm:prSet phldrT="[Text]" custT="1"/>
      <dgm:spPr/>
      <dgm:t>
        <a:bodyPr anchor="b"/>
        <a:lstStyle/>
        <a:p>
          <a:r>
            <a:rPr lang="en-US" sz="1600" b="1" dirty="0" smtClean="0">
              <a:solidFill>
                <a:srgbClr val="FFFFFF"/>
              </a:solidFill>
              <a:latin typeface="Arial" panose="020B0604020202020204" pitchFamily="34" charset="0"/>
              <a:cs typeface="Arial" panose="020B0604020202020204" pitchFamily="34" charset="0"/>
            </a:rPr>
            <a:t>1.</a:t>
          </a:r>
          <a:endParaRPr lang="en-GB" sz="1600" b="1" dirty="0">
            <a:solidFill>
              <a:srgbClr val="FFFFFF"/>
            </a:solidFill>
            <a:latin typeface="Arial" panose="020B0604020202020204" pitchFamily="34" charset="0"/>
            <a:cs typeface="Arial" panose="020B0604020202020204" pitchFamily="34" charset="0"/>
          </a:endParaRPr>
        </a:p>
      </dgm:t>
    </dgm:pt>
    <dgm:pt modelId="{12781F07-1DBE-4187-A5AB-C8387062800A}" type="parTrans" cxnId="{C5904889-609A-4FC8-9D0A-F9083A55149F}">
      <dgm:prSet/>
      <dgm:spPr/>
      <dgm:t>
        <a:bodyPr/>
        <a:lstStyle/>
        <a:p>
          <a:endParaRPr lang="en-GB" sz="1600">
            <a:latin typeface="Arial" panose="020B0604020202020204" pitchFamily="34" charset="0"/>
            <a:cs typeface="Arial" panose="020B0604020202020204" pitchFamily="34" charset="0"/>
          </a:endParaRPr>
        </a:p>
      </dgm:t>
    </dgm:pt>
    <dgm:pt modelId="{33808CA3-A67C-468F-AF2F-7E7995771E95}" type="sibTrans" cxnId="{C5904889-609A-4FC8-9D0A-F9083A55149F}">
      <dgm:prSet/>
      <dgm:spPr/>
      <dgm:t>
        <a:bodyPr/>
        <a:lstStyle/>
        <a:p>
          <a:endParaRPr lang="en-GB" sz="1600">
            <a:latin typeface="Arial" panose="020B0604020202020204" pitchFamily="34" charset="0"/>
            <a:cs typeface="Arial" panose="020B0604020202020204" pitchFamily="34" charset="0"/>
          </a:endParaRPr>
        </a:p>
      </dgm:t>
    </dgm:pt>
    <dgm:pt modelId="{0D4F6017-EBC1-426D-B65B-A43FFC39F9EA}">
      <dgm:prSet custT="1"/>
      <dgm:spPr/>
      <dgm:t>
        <a:bodyPr anchor="b"/>
        <a:lstStyle/>
        <a:p>
          <a:r>
            <a:rPr lang="en-US" sz="1600" b="1" dirty="0" smtClean="0">
              <a:solidFill>
                <a:srgbClr val="FFFFFF"/>
              </a:solidFill>
              <a:latin typeface="Arial" panose="020B0604020202020204" pitchFamily="34" charset="0"/>
              <a:cs typeface="Arial" panose="020B0604020202020204" pitchFamily="34" charset="0"/>
            </a:rPr>
            <a:t>2. </a:t>
          </a:r>
        </a:p>
      </dgm:t>
    </dgm:pt>
    <dgm:pt modelId="{81C43CDB-44CF-4D81-A1DF-402FF83E4394}" type="parTrans" cxnId="{EC8F307D-74D6-4867-B586-63F1256E9F19}">
      <dgm:prSet/>
      <dgm:spPr/>
      <dgm:t>
        <a:bodyPr/>
        <a:lstStyle/>
        <a:p>
          <a:endParaRPr lang="en-GB" sz="1600">
            <a:latin typeface="Arial" panose="020B0604020202020204" pitchFamily="34" charset="0"/>
            <a:cs typeface="Arial" panose="020B0604020202020204" pitchFamily="34" charset="0"/>
          </a:endParaRPr>
        </a:p>
      </dgm:t>
    </dgm:pt>
    <dgm:pt modelId="{F6F59FF3-08F6-447A-A490-C356E77DFD4D}" type="sibTrans" cxnId="{EC8F307D-74D6-4867-B586-63F1256E9F19}">
      <dgm:prSet/>
      <dgm:spPr/>
      <dgm:t>
        <a:bodyPr/>
        <a:lstStyle/>
        <a:p>
          <a:endParaRPr lang="en-GB" sz="1600">
            <a:latin typeface="Arial" panose="020B0604020202020204" pitchFamily="34" charset="0"/>
            <a:cs typeface="Arial" panose="020B0604020202020204" pitchFamily="34" charset="0"/>
          </a:endParaRPr>
        </a:p>
      </dgm:t>
    </dgm:pt>
    <dgm:pt modelId="{E2ACA8FD-4B91-489E-B4AD-6A23F9BB70F1}">
      <dgm:prSet custT="1"/>
      <dgm:spPr/>
      <dgm:t>
        <a:bodyPr anchor="b"/>
        <a:lstStyle/>
        <a:p>
          <a:r>
            <a:rPr lang="en-US" sz="1600" b="1" dirty="0" smtClean="0">
              <a:solidFill>
                <a:srgbClr val="FFFFFF"/>
              </a:solidFill>
              <a:latin typeface="Arial" panose="020B0604020202020204" pitchFamily="34" charset="0"/>
              <a:cs typeface="Arial" panose="020B0604020202020204" pitchFamily="34" charset="0"/>
            </a:rPr>
            <a:t>3.</a:t>
          </a:r>
        </a:p>
      </dgm:t>
    </dgm:pt>
    <dgm:pt modelId="{FE305283-1145-4C48-B4D9-CE8CA8D62B08}" type="parTrans" cxnId="{96E26FE7-87A7-4302-A263-FD21FF130AC5}">
      <dgm:prSet/>
      <dgm:spPr/>
      <dgm:t>
        <a:bodyPr/>
        <a:lstStyle/>
        <a:p>
          <a:endParaRPr lang="en-GB" sz="1600">
            <a:latin typeface="Arial" panose="020B0604020202020204" pitchFamily="34" charset="0"/>
            <a:cs typeface="Arial" panose="020B0604020202020204" pitchFamily="34" charset="0"/>
          </a:endParaRPr>
        </a:p>
      </dgm:t>
    </dgm:pt>
    <dgm:pt modelId="{DE49877E-EFC5-436F-B359-41E9B4FB19D7}" type="sibTrans" cxnId="{96E26FE7-87A7-4302-A263-FD21FF130AC5}">
      <dgm:prSet/>
      <dgm:spPr/>
      <dgm:t>
        <a:bodyPr/>
        <a:lstStyle/>
        <a:p>
          <a:endParaRPr lang="en-GB" sz="1600">
            <a:latin typeface="Arial" panose="020B0604020202020204" pitchFamily="34" charset="0"/>
            <a:cs typeface="Arial" panose="020B0604020202020204" pitchFamily="34" charset="0"/>
          </a:endParaRPr>
        </a:p>
      </dgm:t>
    </dgm:pt>
    <dgm:pt modelId="{00C5BD39-17EA-4CA4-A2F3-357CE5453F6A}">
      <dgm:prSet custT="1"/>
      <dgm:spPr/>
      <dgm:t>
        <a:bodyPr anchor="b"/>
        <a:lstStyle/>
        <a:p>
          <a:r>
            <a:rPr lang="en-US" sz="1600" b="1" dirty="0" smtClean="0">
              <a:solidFill>
                <a:srgbClr val="FFFFFF"/>
              </a:solidFill>
              <a:latin typeface="Arial" panose="020B0604020202020204" pitchFamily="34" charset="0"/>
              <a:cs typeface="Arial" panose="020B0604020202020204" pitchFamily="34" charset="0"/>
            </a:rPr>
            <a:t>4. </a:t>
          </a:r>
        </a:p>
      </dgm:t>
    </dgm:pt>
    <dgm:pt modelId="{149F911F-F051-4752-9F8F-4282E8C99F10}" type="parTrans" cxnId="{A87B88BB-5EB7-4B9D-B333-A879F60A0D46}">
      <dgm:prSet/>
      <dgm:spPr/>
      <dgm:t>
        <a:bodyPr/>
        <a:lstStyle/>
        <a:p>
          <a:endParaRPr lang="en-GB" sz="1600">
            <a:latin typeface="Arial" panose="020B0604020202020204" pitchFamily="34" charset="0"/>
            <a:cs typeface="Arial" panose="020B0604020202020204" pitchFamily="34" charset="0"/>
          </a:endParaRPr>
        </a:p>
      </dgm:t>
    </dgm:pt>
    <dgm:pt modelId="{FDD71381-7837-42B4-89E5-1D643F2CF7C6}" type="sibTrans" cxnId="{A87B88BB-5EB7-4B9D-B333-A879F60A0D46}">
      <dgm:prSet/>
      <dgm:spPr/>
      <dgm:t>
        <a:bodyPr/>
        <a:lstStyle/>
        <a:p>
          <a:endParaRPr lang="en-GB" sz="1600">
            <a:latin typeface="Arial" panose="020B0604020202020204" pitchFamily="34" charset="0"/>
            <a:cs typeface="Arial" panose="020B0604020202020204" pitchFamily="34" charset="0"/>
          </a:endParaRPr>
        </a:p>
      </dgm:t>
    </dgm:pt>
    <dgm:pt modelId="{166F9A6C-474C-4463-B675-A22820D8F1CC}">
      <dgm:prSet custT="1"/>
      <dgm:spPr/>
      <dgm:t>
        <a:bodyPr anchor="b"/>
        <a:lstStyle/>
        <a:p>
          <a:r>
            <a:rPr lang="en-US" sz="1600" b="1" dirty="0" smtClean="0">
              <a:solidFill>
                <a:srgbClr val="FFFFFF"/>
              </a:solidFill>
              <a:latin typeface="Arial" panose="020B0604020202020204" pitchFamily="34" charset="0"/>
              <a:cs typeface="Arial" panose="020B0604020202020204" pitchFamily="34" charset="0"/>
            </a:rPr>
            <a:t>5.</a:t>
          </a:r>
        </a:p>
      </dgm:t>
    </dgm:pt>
    <dgm:pt modelId="{BC66AF26-FE29-4CF0-867F-33365419C414}" type="parTrans" cxnId="{E4A937E9-63C1-49EA-95E4-097977D7040E}">
      <dgm:prSet/>
      <dgm:spPr/>
      <dgm:t>
        <a:bodyPr/>
        <a:lstStyle/>
        <a:p>
          <a:endParaRPr lang="en-GB" sz="1600">
            <a:latin typeface="Arial" panose="020B0604020202020204" pitchFamily="34" charset="0"/>
            <a:cs typeface="Arial" panose="020B0604020202020204" pitchFamily="34" charset="0"/>
          </a:endParaRPr>
        </a:p>
      </dgm:t>
    </dgm:pt>
    <dgm:pt modelId="{79953A05-2F52-45F2-964A-3AD3FE6E2F11}" type="sibTrans" cxnId="{E4A937E9-63C1-49EA-95E4-097977D7040E}">
      <dgm:prSet/>
      <dgm:spPr/>
      <dgm:t>
        <a:bodyPr/>
        <a:lstStyle/>
        <a:p>
          <a:endParaRPr lang="en-GB" sz="1600">
            <a:latin typeface="Arial" panose="020B0604020202020204" pitchFamily="34" charset="0"/>
            <a:cs typeface="Arial" panose="020B0604020202020204" pitchFamily="34" charset="0"/>
          </a:endParaRPr>
        </a:p>
      </dgm:t>
    </dgm:pt>
    <dgm:pt modelId="{DAA0AFEC-CFD0-4E6E-9E28-E16F4CD12B81}">
      <dgm:prSet custT="1"/>
      <dgm:spPr/>
      <dgm:t>
        <a:bodyPr anchor="b"/>
        <a:lstStyle/>
        <a:p>
          <a:r>
            <a:rPr lang="en-US" sz="1600" b="1" dirty="0" smtClean="0">
              <a:solidFill>
                <a:srgbClr val="FFFFFF"/>
              </a:solidFill>
              <a:latin typeface="Arial" panose="020B0604020202020204" pitchFamily="34" charset="0"/>
              <a:cs typeface="Arial" panose="020B0604020202020204" pitchFamily="34" charset="0"/>
            </a:rPr>
            <a:t>6.</a:t>
          </a:r>
        </a:p>
      </dgm:t>
    </dgm:pt>
    <dgm:pt modelId="{280F763A-A063-4637-8347-ADDDE5C53801}" type="parTrans" cxnId="{48AE733B-0BC2-4D82-B509-4D316EAC9244}">
      <dgm:prSet/>
      <dgm:spPr/>
      <dgm:t>
        <a:bodyPr/>
        <a:lstStyle/>
        <a:p>
          <a:endParaRPr lang="en-GB" sz="1600">
            <a:latin typeface="Arial" panose="020B0604020202020204" pitchFamily="34" charset="0"/>
            <a:cs typeface="Arial" panose="020B0604020202020204" pitchFamily="34" charset="0"/>
          </a:endParaRPr>
        </a:p>
      </dgm:t>
    </dgm:pt>
    <dgm:pt modelId="{513C6615-FBBD-46A2-8B27-FBE8BE41891F}" type="sibTrans" cxnId="{48AE733B-0BC2-4D82-B509-4D316EAC9244}">
      <dgm:prSet/>
      <dgm:spPr/>
      <dgm:t>
        <a:bodyPr/>
        <a:lstStyle/>
        <a:p>
          <a:endParaRPr lang="en-GB" sz="1600">
            <a:latin typeface="Arial" panose="020B0604020202020204" pitchFamily="34" charset="0"/>
            <a:cs typeface="Arial" panose="020B0604020202020204" pitchFamily="34" charset="0"/>
          </a:endParaRPr>
        </a:p>
      </dgm:t>
    </dgm:pt>
    <dgm:pt modelId="{69441A10-4D34-46A0-A065-5093BDE8837C}">
      <dgm:prSet custT="1"/>
      <dgm:spPr/>
      <dgm:t>
        <a:bodyPr anchor="b"/>
        <a:lstStyle/>
        <a:p>
          <a:r>
            <a:rPr lang="en-US" sz="1600" b="1" dirty="0" smtClean="0">
              <a:solidFill>
                <a:srgbClr val="FFFFFF"/>
              </a:solidFill>
              <a:latin typeface="Arial" panose="020B0604020202020204" pitchFamily="34" charset="0"/>
              <a:cs typeface="Arial" panose="020B0604020202020204" pitchFamily="34" charset="0"/>
            </a:rPr>
            <a:t>7.</a:t>
          </a:r>
        </a:p>
      </dgm:t>
    </dgm:pt>
    <dgm:pt modelId="{087E2CF8-323E-4A8C-9C2A-FAD324629684}" type="parTrans" cxnId="{115FBFDB-53EA-4EC5-B132-230D567B4638}">
      <dgm:prSet/>
      <dgm:spPr/>
      <dgm:t>
        <a:bodyPr/>
        <a:lstStyle/>
        <a:p>
          <a:endParaRPr lang="en-GB" sz="1600">
            <a:latin typeface="Arial" panose="020B0604020202020204" pitchFamily="34" charset="0"/>
            <a:cs typeface="Arial" panose="020B0604020202020204" pitchFamily="34" charset="0"/>
          </a:endParaRPr>
        </a:p>
      </dgm:t>
    </dgm:pt>
    <dgm:pt modelId="{0D55C936-9753-449D-90BB-30A6DA6DA8C5}" type="sibTrans" cxnId="{115FBFDB-53EA-4EC5-B132-230D567B4638}">
      <dgm:prSet/>
      <dgm:spPr/>
      <dgm:t>
        <a:bodyPr/>
        <a:lstStyle/>
        <a:p>
          <a:endParaRPr lang="en-GB" sz="1600">
            <a:latin typeface="Arial" panose="020B0604020202020204" pitchFamily="34" charset="0"/>
            <a:cs typeface="Arial" panose="020B0604020202020204" pitchFamily="34" charset="0"/>
          </a:endParaRPr>
        </a:p>
      </dgm:t>
    </dgm:pt>
    <dgm:pt modelId="{C0671E37-4321-4506-85ED-0771CA59433D}">
      <dgm:prSet phldrT="[Text]" custT="1"/>
      <dgm:spPr/>
      <dgm:t>
        <a:bodyPr anchor="ctr"/>
        <a:lstStyle/>
        <a:p>
          <a:r>
            <a:rPr lang="en-US" sz="1600" b="1" dirty="0" smtClean="0"/>
            <a:t>Add dependencies to your pom.xml </a:t>
          </a:r>
          <a:endParaRPr lang="en-GB" sz="1600" b="0" dirty="0">
            <a:latin typeface="Arial" panose="020B0604020202020204" pitchFamily="34" charset="0"/>
            <a:cs typeface="Arial" panose="020B0604020202020204" pitchFamily="34" charset="0"/>
          </a:endParaRPr>
        </a:p>
      </dgm:t>
    </dgm:pt>
    <dgm:pt modelId="{0CFA43B6-BE30-4FEC-A124-202A136CCC68}" type="parTrans" cxnId="{6E7C8C47-4377-4C59-BACF-0EC2547BFB4F}">
      <dgm:prSet/>
      <dgm:spPr/>
      <dgm:t>
        <a:bodyPr/>
        <a:lstStyle/>
        <a:p>
          <a:endParaRPr lang="en-GB" sz="1600">
            <a:latin typeface="Arial" panose="020B0604020202020204" pitchFamily="34" charset="0"/>
            <a:cs typeface="Arial" panose="020B0604020202020204" pitchFamily="34" charset="0"/>
          </a:endParaRPr>
        </a:p>
      </dgm:t>
    </dgm:pt>
    <dgm:pt modelId="{D210F348-3FF1-4B5C-AE7D-071C02703927}" type="sibTrans" cxnId="{6E7C8C47-4377-4C59-BACF-0EC2547BFB4F}">
      <dgm:prSet/>
      <dgm:spPr/>
      <dgm:t>
        <a:bodyPr/>
        <a:lstStyle/>
        <a:p>
          <a:endParaRPr lang="en-GB" sz="1600">
            <a:latin typeface="Arial" panose="020B0604020202020204" pitchFamily="34" charset="0"/>
            <a:cs typeface="Arial" panose="020B0604020202020204" pitchFamily="34" charset="0"/>
          </a:endParaRPr>
        </a:p>
      </dgm:t>
    </dgm:pt>
    <dgm:pt modelId="{426CAF0F-A78B-4935-A9B2-79A927D6ED08}">
      <dgm:prSet custT="1"/>
      <dgm:spPr/>
      <dgm:t>
        <a:bodyPr anchor="ctr"/>
        <a:lstStyle/>
        <a:p>
          <a:r>
            <a:rPr lang="en-US" sz="1600" b="1" smtClean="0"/>
            <a:t>Create the service class</a:t>
          </a:r>
          <a:endParaRPr lang="en-US" sz="1600" b="0" dirty="0" smtClean="0">
            <a:latin typeface="Arial" panose="020B0604020202020204" pitchFamily="34" charset="0"/>
            <a:cs typeface="Arial" panose="020B0604020202020204" pitchFamily="34" charset="0"/>
          </a:endParaRPr>
        </a:p>
      </dgm:t>
    </dgm:pt>
    <dgm:pt modelId="{489AE391-D80D-47CC-94EB-9CEAAEC07916}" type="parTrans" cxnId="{A93B9417-A04B-49A3-8B95-2DE89A4D3963}">
      <dgm:prSet/>
      <dgm:spPr/>
      <dgm:t>
        <a:bodyPr/>
        <a:lstStyle/>
        <a:p>
          <a:endParaRPr lang="en-GB" sz="1600">
            <a:latin typeface="Arial" panose="020B0604020202020204" pitchFamily="34" charset="0"/>
            <a:cs typeface="Arial" panose="020B0604020202020204" pitchFamily="34" charset="0"/>
          </a:endParaRPr>
        </a:p>
      </dgm:t>
    </dgm:pt>
    <dgm:pt modelId="{C45788F6-BC80-4469-912B-420AE324DB8E}" type="sibTrans" cxnId="{A93B9417-A04B-49A3-8B95-2DE89A4D3963}">
      <dgm:prSet/>
      <dgm:spPr/>
      <dgm:t>
        <a:bodyPr/>
        <a:lstStyle/>
        <a:p>
          <a:endParaRPr lang="en-GB" sz="1600">
            <a:latin typeface="Arial" panose="020B0604020202020204" pitchFamily="34" charset="0"/>
            <a:cs typeface="Arial" panose="020B0604020202020204" pitchFamily="34" charset="0"/>
          </a:endParaRPr>
        </a:p>
      </dgm:t>
    </dgm:pt>
    <dgm:pt modelId="{06C51FEA-681E-463B-BBF1-978F9805B627}">
      <dgm:prSet custT="1"/>
      <dgm:spPr/>
      <dgm:t>
        <a:bodyPr anchor="ctr"/>
        <a:lstStyle/>
        <a:p>
          <a:r>
            <a:rPr lang="en-US" sz="1600" b="1" dirty="0" smtClean="0"/>
            <a:t>Create a use class or an implementation class</a:t>
          </a:r>
          <a:endParaRPr lang="en-US" sz="1600" b="0" dirty="0" smtClean="0">
            <a:latin typeface="Arial" panose="020B0604020202020204" pitchFamily="34" charset="0"/>
            <a:cs typeface="Arial" panose="020B0604020202020204" pitchFamily="34" charset="0"/>
          </a:endParaRPr>
        </a:p>
      </dgm:t>
    </dgm:pt>
    <dgm:pt modelId="{EE213D7A-34E6-43C1-8845-B453322E0C81}" type="parTrans" cxnId="{26711B5C-EF4C-4E15-BEFC-37287CE11B8A}">
      <dgm:prSet/>
      <dgm:spPr/>
      <dgm:t>
        <a:bodyPr/>
        <a:lstStyle/>
        <a:p>
          <a:endParaRPr lang="en-GB" sz="1600">
            <a:latin typeface="Arial" panose="020B0604020202020204" pitchFamily="34" charset="0"/>
            <a:cs typeface="Arial" panose="020B0604020202020204" pitchFamily="34" charset="0"/>
          </a:endParaRPr>
        </a:p>
      </dgm:t>
    </dgm:pt>
    <dgm:pt modelId="{54EE1317-F49D-4FFA-8B07-FDF1935B52E9}" type="sibTrans" cxnId="{26711B5C-EF4C-4E15-BEFC-37287CE11B8A}">
      <dgm:prSet/>
      <dgm:spPr/>
      <dgm:t>
        <a:bodyPr/>
        <a:lstStyle/>
        <a:p>
          <a:endParaRPr lang="en-GB" sz="1600">
            <a:latin typeface="Arial" panose="020B0604020202020204" pitchFamily="34" charset="0"/>
            <a:cs typeface="Arial" panose="020B0604020202020204" pitchFamily="34" charset="0"/>
          </a:endParaRPr>
        </a:p>
      </dgm:t>
    </dgm:pt>
    <dgm:pt modelId="{5F6A92A9-E427-4921-BAEB-E2541AEF9A2F}">
      <dgm:prSet custT="1"/>
      <dgm:spPr/>
      <dgm:t>
        <a:bodyPr anchor="ctr"/>
        <a:lstStyle/>
        <a:p>
          <a:r>
            <a:rPr lang="en-US" sz="1600" b="1" dirty="0" smtClean="0"/>
            <a:t>Create component classes</a:t>
          </a:r>
          <a:endParaRPr lang="en-US" sz="1600" b="0" dirty="0" smtClean="0">
            <a:latin typeface="Arial" panose="020B0604020202020204" pitchFamily="34" charset="0"/>
            <a:cs typeface="Arial" panose="020B0604020202020204" pitchFamily="34" charset="0"/>
          </a:endParaRPr>
        </a:p>
      </dgm:t>
    </dgm:pt>
    <dgm:pt modelId="{46E53764-37AF-45AC-B227-D2E4827A8726}" type="parTrans" cxnId="{13A33109-19DE-4922-BB2F-4B5DD2C18B30}">
      <dgm:prSet/>
      <dgm:spPr/>
      <dgm:t>
        <a:bodyPr/>
        <a:lstStyle/>
        <a:p>
          <a:endParaRPr lang="en-GB" sz="1600">
            <a:latin typeface="Arial" panose="020B0604020202020204" pitchFamily="34" charset="0"/>
            <a:cs typeface="Arial" panose="020B0604020202020204" pitchFamily="34" charset="0"/>
          </a:endParaRPr>
        </a:p>
      </dgm:t>
    </dgm:pt>
    <dgm:pt modelId="{46967E96-FBFB-4BA6-B07D-686840F3AB9C}" type="sibTrans" cxnId="{13A33109-19DE-4922-BB2F-4B5DD2C18B30}">
      <dgm:prSet/>
      <dgm:spPr/>
      <dgm:t>
        <a:bodyPr/>
        <a:lstStyle/>
        <a:p>
          <a:endParaRPr lang="en-GB" sz="1600">
            <a:latin typeface="Arial" panose="020B0604020202020204" pitchFamily="34" charset="0"/>
            <a:cs typeface="Arial" panose="020B0604020202020204" pitchFamily="34" charset="0"/>
          </a:endParaRPr>
        </a:p>
      </dgm:t>
    </dgm:pt>
    <dgm:pt modelId="{14C5860C-201A-4B6A-808C-F788C4ED62BD}">
      <dgm:prSet custT="1"/>
      <dgm:spPr/>
      <dgm:t>
        <a:bodyPr anchor="ctr"/>
        <a:lstStyle/>
        <a:p>
          <a:r>
            <a:rPr lang="en-US" sz="1600" b="1" dirty="0" smtClean="0"/>
            <a:t>Use Spring configuration with annotations</a:t>
          </a:r>
          <a:endParaRPr lang="en-US" sz="1600" b="0" dirty="0" smtClean="0">
            <a:latin typeface="Arial" panose="020B0604020202020204" pitchFamily="34" charset="0"/>
            <a:cs typeface="Arial" panose="020B0604020202020204" pitchFamily="34" charset="0"/>
          </a:endParaRPr>
        </a:p>
      </dgm:t>
    </dgm:pt>
    <dgm:pt modelId="{FC3336A5-9952-4FAA-AE32-FFAADB9AB4C1}" type="parTrans" cxnId="{8736921E-9873-4D94-92B4-DC7283A41264}">
      <dgm:prSet/>
      <dgm:spPr/>
      <dgm:t>
        <a:bodyPr/>
        <a:lstStyle/>
        <a:p>
          <a:endParaRPr lang="en-GB" sz="1600">
            <a:latin typeface="Arial" panose="020B0604020202020204" pitchFamily="34" charset="0"/>
            <a:cs typeface="Arial" panose="020B0604020202020204" pitchFamily="34" charset="0"/>
          </a:endParaRPr>
        </a:p>
      </dgm:t>
    </dgm:pt>
    <dgm:pt modelId="{D933AA54-6FF9-490E-A445-AC782E2DD9F6}" type="sibTrans" cxnId="{8736921E-9873-4D94-92B4-DC7283A41264}">
      <dgm:prSet/>
      <dgm:spPr/>
      <dgm:t>
        <a:bodyPr/>
        <a:lstStyle/>
        <a:p>
          <a:endParaRPr lang="en-GB" sz="1600">
            <a:latin typeface="Arial" panose="020B0604020202020204" pitchFamily="34" charset="0"/>
            <a:cs typeface="Arial" panose="020B0604020202020204" pitchFamily="34" charset="0"/>
          </a:endParaRPr>
        </a:p>
      </dgm:t>
    </dgm:pt>
    <dgm:pt modelId="{489DA316-E0AD-49FC-B4C9-5B392FC43C3B}">
      <dgm:prSet custT="1"/>
      <dgm:spPr/>
      <dgm:t>
        <a:bodyPr anchor="ctr"/>
        <a:lstStyle/>
        <a:p>
          <a:r>
            <a:rPr lang="en-US" sz="1600" b="1" dirty="0" smtClean="0"/>
            <a:t>Test the annotation-based DI</a:t>
          </a:r>
          <a:endParaRPr lang="en-US" sz="1600" b="0" dirty="0" smtClean="0">
            <a:latin typeface="Arial" panose="020B0604020202020204" pitchFamily="34" charset="0"/>
            <a:cs typeface="Arial" panose="020B0604020202020204" pitchFamily="34" charset="0"/>
          </a:endParaRPr>
        </a:p>
      </dgm:t>
    </dgm:pt>
    <dgm:pt modelId="{ED2829C5-E22E-44A1-869F-DDF22D6F1506}" type="parTrans" cxnId="{C84BEFBA-B4EA-4A11-82EC-7DB670162F95}">
      <dgm:prSet/>
      <dgm:spPr/>
      <dgm:t>
        <a:bodyPr/>
        <a:lstStyle/>
        <a:p>
          <a:endParaRPr lang="en-GB" sz="1600">
            <a:latin typeface="Arial" panose="020B0604020202020204" pitchFamily="34" charset="0"/>
            <a:cs typeface="Arial" panose="020B0604020202020204" pitchFamily="34" charset="0"/>
          </a:endParaRPr>
        </a:p>
      </dgm:t>
    </dgm:pt>
    <dgm:pt modelId="{EBF81D8A-09FA-4328-BBC1-B1D6AA3C44D1}" type="sibTrans" cxnId="{C84BEFBA-B4EA-4A11-82EC-7DB670162F95}">
      <dgm:prSet/>
      <dgm:spPr/>
      <dgm:t>
        <a:bodyPr/>
        <a:lstStyle/>
        <a:p>
          <a:endParaRPr lang="en-GB" sz="1600">
            <a:latin typeface="Arial" panose="020B0604020202020204" pitchFamily="34" charset="0"/>
            <a:cs typeface="Arial" panose="020B0604020202020204" pitchFamily="34" charset="0"/>
          </a:endParaRPr>
        </a:p>
      </dgm:t>
    </dgm:pt>
    <dgm:pt modelId="{F242EACB-23F1-438C-987E-711B9DD64E50}">
      <dgm:prSet custT="1"/>
      <dgm:spPr/>
      <dgm:t>
        <a:bodyPr anchor="ctr"/>
        <a:lstStyle/>
        <a:p>
          <a:r>
            <a:rPr lang="en-US" sz="1600" b="1" dirty="0" smtClean="0"/>
            <a:t>Run the application </a:t>
          </a:r>
          <a:endParaRPr lang="en-US" sz="1600" b="0" dirty="0" smtClean="0">
            <a:latin typeface="Arial" panose="020B0604020202020204" pitchFamily="34" charset="0"/>
            <a:cs typeface="Arial" panose="020B0604020202020204" pitchFamily="34" charset="0"/>
          </a:endParaRPr>
        </a:p>
      </dgm:t>
    </dgm:pt>
    <dgm:pt modelId="{4C737347-2D9F-4980-A254-EB0B4A8360A5}" type="parTrans" cxnId="{F6C13E7C-55B0-4CE0-B27B-76B8C830D30D}">
      <dgm:prSet/>
      <dgm:spPr/>
      <dgm:t>
        <a:bodyPr/>
        <a:lstStyle/>
        <a:p>
          <a:endParaRPr lang="en-GB" sz="1600">
            <a:latin typeface="Arial" panose="020B0604020202020204" pitchFamily="34" charset="0"/>
            <a:cs typeface="Arial" panose="020B0604020202020204" pitchFamily="34" charset="0"/>
          </a:endParaRPr>
        </a:p>
      </dgm:t>
    </dgm:pt>
    <dgm:pt modelId="{5A5FC9F4-9E76-4FF1-BE6F-A2385848A23B}" type="sibTrans" cxnId="{F6C13E7C-55B0-4CE0-B27B-76B8C830D30D}">
      <dgm:prSet/>
      <dgm:spPr/>
      <dgm:t>
        <a:bodyPr/>
        <a:lstStyle/>
        <a:p>
          <a:endParaRPr lang="en-GB" sz="1600">
            <a:latin typeface="Arial" panose="020B0604020202020204" pitchFamily="34" charset="0"/>
            <a:cs typeface="Arial" panose="020B0604020202020204" pitchFamily="34" charset="0"/>
          </a:endParaRPr>
        </a:p>
      </dgm:t>
    </dgm:pt>
    <dgm:pt modelId="{4D74A450-9156-4CF8-A93C-19B57D292AFC}" type="pres">
      <dgm:prSet presAssocID="{1416DD7C-FF43-41C5-AFD8-2D5109864CA3}" presName="linearFlow" presStyleCnt="0">
        <dgm:presLayoutVars>
          <dgm:dir/>
          <dgm:animLvl val="lvl"/>
          <dgm:resizeHandles val="exact"/>
        </dgm:presLayoutVars>
      </dgm:prSet>
      <dgm:spPr/>
      <dgm:t>
        <a:bodyPr/>
        <a:lstStyle/>
        <a:p>
          <a:endParaRPr lang="en-GB"/>
        </a:p>
      </dgm:t>
    </dgm:pt>
    <dgm:pt modelId="{A4ED6CDD-5557-4008-9EB4-7C2CF50D4DC3}" type="pres">
      <dgm:prSet presAssocID="{6CA06E57-6824-49AF-BC22-B690DCDA9A09}" presName="composite" presStyleCnt="0"/>
      <dgm:spPr/>
      <dgm:t>
        <a:bodyPr/>
        <a:lstStyle/>
        <a:p>
          <a:endParaRPr lang="en-GB"/>
        </a:p>
      </dgm:t>
    </dgm:pt>
    <dgm:pt modelId="{66858D2B-F39D-471D-ACCF-0E15C1A4650E}" type="pres">
      <dgm:prSet presAssocID="{6CA06E57-6824-49AF-BC22-B690DCDA9A09}" presName="parentText" presStyleLbl="alignNode1" presStyleIdx="0" presStyleCnt="7">
        <dgm:presLayoutVars>
          <dgm:chMax val="1"/>
          <dgm:bulletEnabled val="1"/>
        </dgm:presLayoutVars>
      </dgm:prSet>
      <dgm:spPr/>
      <dgm:t>
        <a:bodyPr/>
        <a:lstStyle/>
        <a:p>
          <a:endParaRPr lang="en-GB"/>
        </a:p>
      </dgm:t>
    </dgm:pt>
    <dgm:pt modelId="{5739EBE8-8B80-4ADF-B926-BEC625591B5D}" type="pres">
      <dgm:prSet presAssocID="{6CA06E57-6824-49AF-BC22-B690DCDA9A09}" presName="descendantText" presStyleLbl="alignAcc1" presStyleIdx="0" presStyleCnt="7">
        <dgm:presLayoutVars>
          <dgm:bulletEnabled val="1"/>
        </dgm:presLayoutVars>
      </dgm:prSet>
      <dgm:spPr/>
      <dgm:t>
        <a:bodyPr/>
        <a:lstStyle/>
        <a:p>
          <a:endParaRPr lang="en-GB"/>
        </a:p>
      </dgm:t>
    </dgm:pt>
    <dgm:pt modelId="{38154F5F-929A-4F60-AC99-191FFB0463A5}" type="pres">
      <dgm:prSet presAssocID="{33808CA3-A67C-468F-AF2F-7E7995771E95}" presName="sp" presStyleCnt="0"/>
      <dgm:spPr/>
      <dgm:t>
        <a:bodyPr/>
        <a:lstStyle/>
        <a:p>
          <a:endParaRPr lang="en-GB"/>
        </a:p>
      </dgm:t>
    </dgm:pt>
    <dgm:pt modelId="{63296886-E04A-4BD9-A3A3-C6F852EEEC31}" type="pres">
      <dgm:prSet presAssocID="{0D4F6017-EBC1-426D-B65B-A43FFC39F9EA}" presName="composite" presStyleCnt="0"/>
      <dgm:spPr/>
      <dgm:t>
        <a:bodyPr/>
        <a:lstStyle/>
        <a:p>
          <a:endParaRPr lang="en-GB"/>
        </a:p>
      </dgm:t>
    </dgm:pt>
    <dgm:pt modelId="{A2AD1C1D-D4F0-445C-AC44-EF83172B6918}" type="pres">
      <dgm:prSet presAssocID="{0D4F6017-EBC1-426D-B65B-A43FFC39F9EA}" presName="parentText" presStyleLbl="alignNode1" presStyleIdx="1" presStyleCnt="7">
        <dgm:presLayoutVars>
          <dgm:chMax val="1"/>
          <dgm:bulletEnabled val="1"/>
        </dgm:presLayoutVars>
      </dgm:prSet>
      <dgm:spPr/>
      <dgm:t>
        <a:bodyPr/>
        <a:lstStyle/>
        <a:p>
          <a:endParaRPr lang="en-GB"/>
        </a:p>
      </dgm:t>
    </dgm:pt>
    <dgm:pt modelId="{713973EF-F84F-4117-ADC7-52687CD5B0A5}" type="pres">
      <dgm:prSet presAssocID="{0D4F6017-EBC1-426D-B65B-A43FFC39F9EA}" presName="descendantText" presStyleLbl="alignAcc1" presStyleIdx="1" presStyleCnt="7">
        <dgm:presLayoutVars>
          <dgm:bulletEnabled val="1"/>
        </dgm:presLayoutVars>
      </dgm:prSet>
      <dgm:spPr/>
      <dgm:t>
        <a:bodyPr/>
        <a:lstStyle/>
        <a:p>
          <a:endParaRPr lang="en-GB"/>
        </a:p>
      </dgm:t>
    </dgm:pt>
    <dgm:pt modelId="{8EAABF23-4DAC-4E3C-BB7F-A6893FDE96AD}" type="pres">
      <dgm:prSet presAssocID="{F6F59FF3-08F6-447A-A490-C356E77DFD4D}" presName="sp" presStyleCnt="0"/>
      <dgm:spPr/>
      <dgm:t>
        <a:bodyPr/>
        <a:lstStyle/>
        <a:p>
          <a:endParaRPr lang="en-GB"/>
        </a:p>
      </dgm:t>
    </dgm:pt>
    <dgm:pt modelId="{AD5F99B3-1DC8-4F84-9E59-C7FE258CA7C9}" type="pres">
      <dgm:prSet presAssocID="{E2ACA8FD-4B91-489E-B4AD-6A23F9BB70F1}" presName="composite" presStyleCnt="0"/>
      <dgm:spPr/>
      <dgm:t>
        <a:bodyPr/>
        <a:lstStyle/>
        <a:p>
          <a:endParaRPr lang="en-GB"/>
        </a:p>
      </dgm:t>
    </dgm:pt>
    <dgm:pt modelId="{BFD86BAD-49E4-4038-BE57-B0510C4B95EE}" type="pres">
      <dgm:prSet presAssocID="{E2ACA8FD-4B91-489E-B4AD-6A23F9BB70F1}" presName="parentText" presStyleLbl="alignNode1" presStyleIdx="2" presStyleCnt="7">
        <dgm:presLayoutVars>
          <dgm:chMax val="1"/>
          <dgm:bulletEnabled val="1"/>
        </dgm:presLayoutVars>
      </dgm:prSet>
      <dgm:spPr/>
      <dgm:t>
        <a:bodyPr/>
        <a:lstStyle/>
        <a:p>
          <a:endParaRPr lang="en-GB"/>
        </a:p>
      </dgm:t>
    </dgm:pt>
    <dgm:pt modelId="{1F0BE85D-AF0D-4D0B-B600-8B67F8C21460}" type="pres">
      <dgm:prSet presAssocID="{E2ACA8FD-4B91-489E-B4AD-6A23F9BB70F1}" presName="descendantText" presStyleLbl="alignAcc1" presStyleIdx="2" presStyleCnt="7">
        <dgm:presLayoutVars>
          <dgm:bulletEnabled val="1"/>
        </dgm:presLayoutVars>
      </dgm:prSet>
      <dgm:spPr/>
      <dgm:t>
        <a:bodyPr/>
        <a:lstStyle/>
        <a:p>
          <a:endParaRPr lang="en-GB"/>
        </a:p>
      </dgm:t>
    </dgm:pt>
    <dgm:pt modelId="{E7927EFD-38CE-463C-808A-E80F5EC2E7CB}" type="pres">
      <dgm:prSet presAssocID="{DE49877E-EFC5-436F-B359-41E9B4FB19D7}" presName="sp" presStyleCnt="0"/>
      <dgm:spPr/>
      <dgm:t>
        <a:bodyPr/>
        <a:lstStyle/>
        <a:p>
          <a:endParaRPr lang="en-GB"/>
        </a:p>
      </dgm:t>
    </dgm:pt>
    <dgm:pt modelId="{8D26632E-2EBE-40BC-BF3B-240B376E0AC7}" type="pres">
      <dgm:prSet presAssocID="{00C5BD39-17EA-4CA4-A2F3-357CE5453F6A}" presName="composite" presStyleCnt="0"/>
      <dgm:spPr/>
      <dgm:t>
        <a:bodyPr/>
        <a:lstStyle/>
        <a:p>
          <a:endParaRPr lang="en-GB"/>
        </a:p>
      </dgm:t>
    </dgm:pt>
    <dgm:pt modelId="{873831FF-ABB4-4D46-ACFF-177C39096A8B}" type="pres">
      <dgm:prSet presAssocID="{00C5BD39-17EA-4CA4-A2F3-357CE5453F6A}" presName="parentText" presStyleLbl="alignNode1" presStyleIdx="3" presStyleCnt="7">
        <dgm:presLayoutVars>
          <dgm:chMax val="1"/>
          <dgm:bulletEnabled val="1"/>
        </dgm:presLayoutVars>
      </dgm:prSet>
      <dgm:spPr/>
      <dgm:t>
        <a:bodyPr/>
        <a:lstStyle/>
        <a:p>
          <a:endParaRPr lang="en-GB"/>
        </a:p>
      </dgm:t>
    </dgm:pt>
    <dgm:pt modelId="{FE63B6AF-CA68-45A7-B41B-FAB3053B359E}" type="pres">
      <dgm:prSet presAssocID="{00C5BD39-17EA-4CA4-A2F3-357CE5453F6A}" presName="descendantText" presStyleLbl="alignAcc1" presStyleIdx="3" presStyleCnt="7">
        <dgm:presLayoutVars>
          <dgm:bulletEnabled val="1"/>
        </dgm:presLayoutVars>
      </dgm:prSet>
      <dgm:spPr/>
      <dgm:t>
        <a:bodyPr/>
        <a:lstStyle/>
        <a:p>
          <a:endParaRPr lang="en-GB"/>
        </a:p>
      </dgm:t>
    </dgm:pt>
    <dgm:pt modelId="{C6D89DBD-59BC-4551-9819-F5106E393579}" type="pres">
      <dgm:prSet presAssocID="{FDD71381-7837-42B4-89E5-1D643F2CF7C6}" presName="sp" presStyleCnt="0"/>
      <dgm:spPr/>
      <dgm:t>
        <a:bodyPr/>
        <a:lstStyle/>
        <a:p>
          <a:endParaRPr lang="en-GB"/>
        </a:p>
      </dgm:t>
    </dgm:pt>
    <dgm:pt modelId="{483EBA0A-07D9-4F6C-AF4E-DA619B22BDBD}" type="pres">
      <dgm:prSet presAssocID="{166F9A6C-474C-4463-B675-A22820D8F1CC}" presName="composite" presStyleCnt="0"/>
      <dgm:spPr/>
      <dgm:t>
        <a:bodyPr/>
        <a:lstStyle/>
        <a:p>
          <a:endParaRPr lang="en-GB"/>
        </a:p>
      </dgm:t>
    </dgm:pt>
    <dgm:pt modelId="{0771FC7D-15D1-4E67-B477-C87C4C2CCDF6}" type="pres">
      <dgm:prSet presAssocID="{166F9A6C-474C-4463-B675-A22820D8F1CC}" presName="parentText" presStyleLbl="alignNode1" presStyleIdx="4" presStyleCnt="7">
        <dgm:presLayoutVars>
          <dgm:chMax val="1"/>
          <dgm:bulletEnabled val="1"/>
        </dgm:presLayoutVars>
      </dgm:prSet>
      <dgm:spPr/>
      <dgm:t>
        <a:bodyPr/>
        <a:lstStyle/>
        <a:p>
          <a:endParaRPr lang="en-GB"/>
        </a:p>
      </dgm:t>
    </dgm:pt>
    <dgm:pt modelId="{3E4AC6CE-95EF-453F-8D7C-C7DD6F112FEB}" type="pres">
      <dgm:prSet presAssocID="{166F9A6C-474C-4463-B675-A22820D8F1CC}" presName="descendantText" presStyleLbl="alignAcc1" presStyleIdx="4" presStyleCnt="7">
        <dgm:presLayoutVars>
          <dgm:bulletEnabled val="1"/>
        </dgm:presLayoutVars>
      </dgm:prSet>
      <dgm:spPr/>
      <dgm:t>
        <a:bodyPr/>
        <a:lstStyle/>
        <a:p>
          <a:endParaRPr lang="en-GB"/>
        </a:p>
      </dgm:t>
    </dgm:pt>
    <dgm:pt modelId="{3A0C12A8-A4A7-42FF-A9B4-9D752C72D37B}" type="pres">
      <dgm:prSet presAssocID="{79953A05-2F52-45F2-964A-3AD3FE6E2F11}" presName="sp" presStyleCnt="0"/>
      <dgm:spPr/>
      <dgm:t>
        <a:bodyPr/>
        <a:lstStyle/>
        <a:p>
          <a:endParaRPr lang="en-GB"/>
        </a:p>
      </dgm:t>
    </dgm:pt>
    <dgm:pt modelId="{7D0A96C7-A0B6-47F8-B5F9-0EE7C01B1EC1}" type="pres">
      <dgm:prSet presAssocID="{DAA0AFEC-CFD0-4E6E-9E28-E16F4CD12B81}" presName="composite" presStyleCnt="0"/>
      <dgm:spPr/>
      <dgm:t>
        <a:bodyPr/>
        <a:lstStyle/>
        <a:p>
          <a:endParaRPr lang="en-GB"/>
        </a:p>
      </dgm:t>
    </dgm:pt>
    <dgm:pt modelId="{BA2C08C5-45AE-46B4-8341-FA5133D59AE0}" type="pres">
      <dgm:prSet presAssocID="{DAA0AFEC-CFD0-4E6E-9E28-E16F4CD12B81}" presName="parentText" presStyleLbl="alignNode1" presStyleIdx="5" presStyleCnt="7">
        <dgm:presLayoutVars>
          <dgm:chMax val="1"/>
          <dgm:bulletEnabled val="1"/>
        </dgm:presLayoutVars>
      </dgm:prSet>
      <dgm:spPr/>
      <dgm:t>
        <a:bodyPr/>
        <a:lstStyle/>
        <a:p>
          <a:endParaRPr lang="en-GB"/>
        </a:p>
      </dgm:t>
    </dgm:pt>
    <dgm:pt modelId="{326DBF11-1B23-40F1-9C6C-EEBC11B4DCE0}" type="pres">
      <dgm:prSet presAssocID="{DAA0AFEC-CFD0-4E6E-9E28-E16F4CD12B81}" presName="descendantText" presStyleLbl="alignAcc1" presStyleIdx="5" presStyleCnt="7">
        <dgm:presLayoutVars>
          <dgm:bulletEnabled val="1"/>
        </dgm:presLayoutVars>
      </dgm:prSet>
      <dgm:spPr/>
      <dgm:t>
        <a:bodyPr/>
        <a:lstStyle/>
        <a:p>
          <a:endParaRPr lang="en-GB"/>
        </a:p>
      </dgm:t>
    </dgm:pt>
    <dgm:pt modelId="{17521453-23DF-44ED-816F-4D98CC5BA98A}" type="pres">
      <dgm:prSet presAssocID="{513C6615-FBBD-46A2-8B27-FBE8BE41891F}" presName="sp" presStyleCnt="0"/>
      <dgm:spPr/>
      <dgm:t>
        <a:bodyPr/>
        <a:lstStyle/>
        <a:p>
          <a:endParaRPr lang="en-GB"/>
        </a:p>
      </dgm:t>
    </dgm:pt>
    <dgm:pt modelId="{9B8FF3F9-4FBF-4A3D-89E6-9F2A45BB57E5}" type="pres">
      <dgm:prSet presAssocID="{69441A10-4D34-46A0-A065-5093BDE8837C}" presName="composite" presStyleCnt="0"/>
      <dgm:spPr/>
      <dgm:t>
        <a:bodyPr/>
        <a:lstStyle/>
        <a:p>
          <a:endParaRPr lang="en-GB"/>
        </a:p>
      </dgm:t>
    </dgm:pt>
    <dgm:pt modelId="{0A081FDC-4432-43D0-AF34-ECFAAA61FFC8}" type="pres">
      <dgm:prSet presAssocID="{69441A10-4D34-46A0-A065-5093BDE8837C}" presName="parentText" presStyleLbl="alignNode1" presStyleIdx="6" presStyleCnt="7">
        <dgm:presLayoutVars>
          <dgm:chMax val="1"/>
          <dgm:bulletEnabled val="1"/>
        </dgm:presLayoutVars>
      </dgm:prSet>
      <dgm:spPr/>
      <dgm:t>
        <a:bodyPr/>
        <a:lstStyle/>
        <a:p>
          <a:endParaRPr lang="en-GB"/>
        </a:p>
      </dgm:t>
    </dgm:pt>
    <dgm:pt modelId="{03666DD7-8AB8-4007-9740-EF4FDA7DE6C7}" type="pres">
      <dgm:prSet presAssocID="{69441A10-4D34-46A0-A065-5093BDE8837C}" presName="descendantText" presStyleLbl="alignAcc1" presStyleIdx="6" presStyleCnt="7">
        <dgm:presLayoutVars>
          <dgm:bulletEnabled val="1"/>
        </dgm:presLayoutVars>
      </dgm:prSet>
      <dgm:spPr/>
      <dgm:t>
        <a:bodyPr/>
        <a:lstStyle/>
        <a:p>
          <a:endParaRPr lang="en-GB"/>
        </a:p>
      </dgm:t>
    </dgm:pt>
  </dgm:ptLst>
  <dgm:cxnLst>
    <dgm:cxn modelId="{03884480-E216-407B-BC91-A5AA6C3D267F}" type="presOf" srcId="{C0671E37-4321-4506-85ED-0771CA59433D}" destId="{5739EBE8-8B80-4ADF-B926-BEC625591B5D}" srcOrd="0" destOrd="0" presId="urn:microsoft.com/office/officeart/2005/8/layout/chevron2"/>
    <dgm:cxn modelId="{13A33109-19DE-4922-BB2F-4B5DD2C18B30}" srcId="{00C5BD39-17EA-4CA4-A2F3-357CE5453F6A}" destId="{5F6A92A9-E427-4921-BAEB-E2541AEF9A2F}" srcOrd="0" destOrd="0" parTransId="{46E53764-37AF-45AC-B227-D2E4827A8726}" sibTransId="{46967E96-FBFB-4BA6-B07D-686840F3AB9C}"/>
    <dgm:cxn modelId="{08F71B8A-1B07-455E-A4FD-D6324FCEE7FE}" type="presOf" srcId="{06C51FEA-681E-463B-BBF1-978F9805B627}" destId="{1F0BE85D-AF0D-4D0B-B600-8B67F8C21460}" srcOrd="0" destOrd="0" presId="urn:microsoft.com/office/officeart/2005/8/layout/chevron2"/>
    <dgm:cxn modelId="{E5CC7301-EA85-4DA0-BCAF-E5C1736E0485}" type="presOf" srcId="{5F6A92A9-E427-4921-BAEB-E2541AEF9A2F}" destId="{FE63B6AF-CA68-45A7-B41B-FAB3053B359E}" srcOrd="0" destOrd="0" presId="urn:microsoft.com/office/officeart/2005/8/layout/chevron2"/>
    <dgm:cxn modelId="{884E6AC6-0A82-43A8-8DC0-E74B08903CE0}" type="presOf" srcId="{00C5BD39-17EA-4CA4-A2F3-357CE5453F6A}" destId="{873831FF-ABB4-4D46-ACFF-177C39096A8B}" srcOrd="0" destOrd="0" presId="urn:microsoft.com/office/officeart/2005/8/layout/chevron2"/>
    <dgm:cxn modelId="{BEC10548-B13E-40C9-9C9F-315AFD75DD2F}" type="presOf" srcId="{14C5860C-201A-4B6A-808C-F788C4ED62BD}" destId="{3E4AC6CE-95EF-453F-8D7C-C7DD6F112FEB}" srcOrd="0" destOrd="0" presId="urn:microsoft.com/office/officeart/2005/8/layout/chevron2"/>
    <dgm:cxn modelId="{8736921E-9873-4D94-92B4-DC7283A41264}" srcId="{166F9A6C-474C-4463-B675-A22820D8F1CC}" destId="{14C5860C-201A-4B6A-808C-F788C4ED62BD}" srcOrd="0" destOrd="0" parTransId="{FC3336A5-9952-4FAA-AE32-FFAADB9AB4C1}" sibTransId="{D933AA54-6FF9-490E-A445-AC782E2DD9F6}"/>
    <dgm:cxn modelId="{F6C13E7C-55B0-4CE0-B27B-76B8C830D30D}" srcId="{69441A10-4D34-46A0-A065-5093BDE8837C}" destId="{F242EACB-23F1-438C-987E-711B9DD64E50}" srcOrd="0" destOrd="0" parTransId="{4C737347-2D9F-4980-A254-EB0B4A8360A5}" sibTransId="{5A5FC9F4-9E76-4FF1-BE6F-A2385848A23B}"/>
    <dgm:cxn modelId="{A87B88BB-5EB7-4B9D-B333-A879F60A0D46}" srcId="{1416DD7C-FF43-41C5-AFD8-2D5109864CA3}" destId="{00C5BD39-17EA-4CA4-A2F3-357CE5453F6A}" srcOrd="3" destOrd="0" parTransId="{149F911F-F051-4752-9F8F-4282E8C99F10}" sibTransId="{FDD71381-7837-42B4-89E5-1D643F2CF7C6}"/>
    <dgm:cxn modelId="{26711B5C-EF4C-4E15-BEFC-37287CE11B8A}" srcId="{E2ACA8FD-4B91-489E-B4AD-6A23F9BB70F1}" destId="{06C51FEA-681E-463B-BBF1-978F9805B627}" srcOrd="0" destOrd="0" parTransId="{EE213D7A-34E6-43C1-8845-B453322E0C81}" sibTransId="{54EE1317-F49D-4FFA-8B07-FDF1935B52E9}"/>
    <dgm:cxn modelId="{5D819BE2-D171-4C6C-8132-28B609AE1F95}" type="presOf" srcId="{0D4F6017-EBC1-426D-B65B-A43FFC39F9EA}" destId="{A2AD1C1D-D4F0-445C-AC44-EF83172B6918}" srcOrd="0" destOrd="0" presId="urn:microsoft.com/office/officeart/2005/8/layout/chevron2"/>
    <dgm:cxn modelId="{A93B9417-A04B-49A3-8B95-2DE89A4D3963}" srcId="{0D4F6017-EBC1-426D-B65B-A43FFC39F9EA}" destId="{426CAF0F-A78B-4935-A9B2-79A927D6ED08}" srcOrd="0" destOrd="0" parTransId="{489AE391-D80D-47CC-94EB-9CEAAEC07916}" sibTransId="{C45788F6-BC80-4469-912B-420AE324DB8E}"/>
    <dgm:cxn modelId="{637A9A57-F1A3-443E-8D48-7E5E24C130F0}" type="presOf" srcId="{489DA316-E0AD-49FC-B4C9-5B392FC43C3B}" destId="{326DBF11-1B23-40F1-9C6C-EEBC11B4DCE0}" srcOrd="0" destOrd="0" presId="urn:microsoft.com/office/officeart/2005/8/layout/chevron2"/>
    <dgm:cxn modelId="{FD860056-8DBA-4CBB-97C7-25EA5A9E8AFD}" type="presOf" srcId="{F242EACB-23F1-438C-987E-711B9DD64E50}" destId="{03666DD7-8AB8-4007-9740-EF4FDA7DE6C7}" srcOrd="0" destOrd="0" presId="urn:microsoft.com/office/officeart/2005/8/layout/chevron2"/>
    <dgm:cxn modelId="{C5904889-609A-4FC8-9D0A-F9083A55149F}" srcId="{1416DD7C-FF43-41C5-AFD8-2D5109864CA3}" destId="{6CA06E57-6824-49AF-BC22-B690DCDA9A09}" srcOrd="0" destOrd="0" parTransId="{12781F07-1DBE-4187-A5AB-C8387062800A}" sibTransId="{33808CA3-A67C-468F-AF2F-7E7995771E95}"/>
    <dgm:cxn modelId="{96E26FE7-87A7-4302-A263-FD21FF130AC5}" srcId="{1416DD7C-FF43-41C5-AFD8-2D5109864CA3}" destId="{E2ACA8FD-4B91-489E-B4AD-6A23F9BB70F1}" srcOrd="2" destOrd="0" parTransId="{FE305283-1145-4C48-B4D9-CE8CA8D62B08}" sibTransId="{DE49877E-EFC5-436F-B359-41E9B4FB19D7}"/>
    <dgm:cxn modelId="{5462E97D-3F2A-43CA-A938-F4CDFF8290BB}" type="presOf" srcId="{DAA0AFEC-CFD0-4E6E-9E28-E16F4CD12B81}" destId="{BA2C08C5-45AE-46B4-8341-FA5133D59AE0}" srcOrd="0" destOrd="0" presId="urn:microsoft.com/office/officeart/2005/8/layout/chevron2"/>
    <dgm:cxn modelId="{48AE733B-0BC2-4D82-B509-4D316EAC9244}" srcId="{1416DD7C-FF43-41C5-AFD8-2D5109864CA3}" destId="{DAA0AFEC-CFD0-4E6E-9E28-E16F4CD12B81}" srcOrd="5" destOrd="0" parTransId="{280F763A-A063-4637-8347-ADDDE5C53801}" sibTransId="{513C6615-FBBD-46A2-8B27-FBE8BE41891F}"/>
    <dgm:cxn modelId="{EC8F307D-74D6-4867-B586-63F1256E9F19}" srcId="{1416DD7C-FF43-41C5-AFD8-2D5109864CA3}" destId="{0D4F6017-EBC1-426D-B65B-A43FFC39F9EA}" srcOrd="1" destOrd="0" parTransId="{81C43CDB-44CF-4D81-A1DF-402FF83E4394}" sibTransId="{F6F59FF3-08F6-447A-A490-C356E77DFD4D}"/>
    <dgm:cxn modelId="{115FBFDB-53EA-4EC5-B132-230D567B4638}" srcId="{1416DD7C-FF43-41C5-AFD8-2D5109864CA3}" destId="{69441A10-4D34-46A0-A065-5093BDE8837C}" srcOrd="6" destOrd="0" parTransId="{087E2CF8-323E-4A8C-9C2A-FAD324629684}" sibTransId="{0D55C936-9753-449D-90BB-30A6DA6DA8C5}"/>
    <dgm:cxn modelId="{5A3811B7-D1B0-4D65-9EE0-91FED5706429}" type="presOf" srcId="{6CA06E57-6824-49AF-BC22-B690DCDA9A09}" destId="{66858D2B-F39D-471D-ACCF-0E15C1A4650E}" srcOrd="0" destOrd="0" presId="urn:microsoft.com/office/officeart/2005/8/layout/chevron2"/>
    <dgm:cxn modelId="{D6CE9473-2043-4E21-AB8D-045716F7D3DD}" type="presOf" srcId="{166F9A6C-474C-4463-B675-A22820D8F1CC}" destId="{0771FC7D-15D1-4E67-B477-C87C4C2CCDF6}" srcOrd="0" destOrd="0" presId="urn:microsoft.com/office/officeart/2005/8/layout/chevron2"/>
    <dgm:cxn modelId="{D85ED9D0-7DAA-4BEB-BD08-6A6FB22253B5}" type="presOf" srcId="{1416DD7C-FF43-41C5-AFD8-2D5109864CA3}" destId="{4D74A450-9156-4CF8-A93C-19B57D292AFC}" srcOrd="0" destOrd="0" presId="urn:microsoft.com/office/officeart/2005/8/layout/chevron2"/>
    <dgm:cxn modelId="{EAD97CA9-4A4C-4521-B88D-38DF806739F3}" type="presOf" srcId="{E2ACA8FD-4B91-489E-B4AD-6A23F9BB70F1}" destId="{BFD86BAD-49E4-4038-BE57-B0510C4B95EE}" srcOrd="0" destOrd="0" presId="urn:microsoft.com/office/officeart/2005/8/layout/chevron2"/>
    <dgm:cxn modelId="{6E7C8C47-4377-4C59-BACF-0EC2547BFB4F}" srcId="{6CA06E57-6824-49AF-BC22-B690DCDA9A09}" destId="{C0671E37-4321-4506-85ED-0771CA59433D}" srcOrd="0" destOrd="0" parTransId="{0CFA43B6-BE30-4FEC-A124-202A136CCC68}" sibTransId="{D210F348-3FF1-4B5C-AE7D-071C02703927}"/>
    <dgm:cxn modelId="{32E0C55C-1FD0-4F92-998C-C3BCE2ACF567}" type="presOf" srcId="{69441A10-4D34-46A0-A065-5093BDE8837C}" destId="{0A081FDC-4432-43D0-AF34-ECFAAA61FFC8}" srcOrd="0" destOrd="0" presId="urn:microsoft.com/office/officeart/2005/8/layout/chevron2"/>
    <dgm:cxn modelId="{C84BEFBA-B4EA-4A11-82EC-7DB670162F95}" srcId="{DAA0AFEC-CFD0-4E6E-9E28-E16F4CD12B81}" destId="{489DA316-E0AD-49FC-B4C9-5B392FC43C3B}" srcOrd="0" destOrd="0" parTransId="{ED2829C5-E22E-44A1-869F-DDF22D6F1506}" sibTransId="{EBF81D8A-09FA-4328-BBC1-B1D6AA3C44D1}"/>
    <dgm:cxn modelId="{3C9013A8-46DC-43FD-BD34-E9C7AD7B1724}" type="presOf" srcId="{426CAF0F-A78B-4935-A9B2-79A927D6ED08}" destId="{713973EF-F84F-4117-ADC7-52687CD5B0A5}" srcOrd="0" destOrd="0" presId="urn:microsoft.com/office/officeart/2005/8/layout/chevron2"/>
    <dgm:cxn modelId="{E4A937E9-63C1-49EA-95E4-097977D7040E}" srcId="{1416DD7C-FF43-41C5-AFD8-2D5109864CA3}" destId="{166F9A6C-474C-4463-B675-A22820D8F1CC}" srcOrd="4" destOrd="0" parTransId="{BC66AF26-FE29-4CF0-867F-33365419C414}" sibTransId="{79953A05-2F52-45F2-964A-3AD3FE6E2F11}"/>
    <dgm:cxn modelId="{D6E81EDC-821B-454B-B8FF-4D17F9FF1CBD}" type="presParOf" srcId="{4D74A450-9156-4CF8-A93C-19B57D292AFC}" destId="{A4ED6CDD-5557-4008-9EB4-7C2CF50D4DC3}" srcOrd="0" destOrd="0" presId="urn:microsoft.com/office/officeart/2005/8/layout/chevron2"/>
    <dgm:cxn modelId="{14B9141C-C1AA-40CB-82AE-8A367DCFD405}" type="presParOf" srcId="{A4ED6CDD-5557-4008-9EB4-7C2CF50D4DC3}" destId="{66858D2B-F39D-471D-ACCF-0E15C1A4650E}" srcOrd="0" destOrd="0" presId="urn:microsoft.com/office/officeart/2005/8/layout/chevron2"/>
    <dgm:cxn modelId="{3D632241-73FE-4A2B-AE41-B415E9FC5AF0}" type="presParOf" srcId="{A4ED6CDD-5557-4008-9EB4-7C2CF50D4DC3}" destId="{5739EBE8-8B80-4ADF-B926-BEC625591B5D}" srcOrd="1" destOrd="0" presId="urn:microsoft.com/office/officeart/2005/8/layout/chevron2"/>
    <dgm:cxn modelId="{183232A0-1169-44B3-9879-6CBC576DB75F}" type="presParOf" srcId="{4D74A450-9156-4CF8-A93C-19B57D292AFC}" destId="{38154F5F-929A-4F60-AC99-191FFB0463A5}" srcOrd="1" destOrd="0" presId="urn:microsoft.com/office/officeart/2005/8/layout/chevron2"/>
    <dgm:cxn modelId="{A8AFAFFB-EF96-48FB-A42F-6CD2C595C44A}" type="presParOf" srcId="{4D74A450-9156-4CF8-A93C-19B57D292AFC}" destId="{63296886-E04A-4BD9-A3A3-C6F852EEEC31}" srcOrd="2" destOrd="0" presId="urn:microsoft.com/office/officeart/2005/8/layout/chevron2"/>
    <dgm:cxn modelId="{A718A64A-2A5D-4965-BC35-D34AD9FB6405}" type="presParOf" srcId="{63296886-E04A-4BD9-A3A3-C6F852EEEC31}" destId="{A2AD1C1D-D4F0-445C-AC44-EF83172B6918}" srcOrd="0" destOrd="0" presId="urn:microsoft.com/office/officeart/2005/8/layout/chevron2"/>
    <dgm:cxn modelId="{814B17E2-C2E7-4A59-B2D8-04D1D7D6722E}" type="presParOf" srcId="{63296886-E04A-4BD9-A3A3-C6F852EEEC31}" destId="{713973EF-F84F-4117-ADC7-52687CD5B0A5}" srcOrd="1" destOrd="0" presId="urn:microsoft.com/office/officeart/2005/8/layout/chevron2"/>
    <dgm:cxn modelId="{3FB0CB3A-B947-4151-90C3-00FE507A4EA4}" type="presParOf" srcId="{4D74A450-9156-4CF8-A93C-19B57D292AFC}" destId="{8EAABF23-4DAC-4E3C-BB7F-A6893FDE96AD}" srcOrd="3" destOrd="0" presId="urn:microsoft.com/office/officeart/2005/8/layout/chevron2"/>
    <dgm:cxn modelId="{1449FD7C-5660-4377-9FE9-187A067ABB10}" type="presParOf" srcId="{4D74A450-9156-4CF8-A93C-19B57D292AFC}" destId="{AD5F99B3-1DC8-4F84-9E59-C7FE258CA7C9}" srcOrd="4" destOrd="0" presId="urn:microsoft.com/office/officeart/2005/8/layout/chevron2"/>
    <dgm:cxn modelId="{17DDD7F4-6698-4040-A228-3115D6F4C28A}" type="presParOf" srcId="{AD5F99B3-1DC8-4F84-9E59-C7FE258CA7C9}" destId="{BFD86BAD-49E4-4038-BE57-B0510C4B95EE}" srcOrd="0" destOrd="0" presId="urn:microsoft.com/office/officeart/2005/8/layout/chevron2"/>
    <dgm:cxn modelId="{1ECA41A3-D440-4811-9C21-333971422F95}" type="presParOf" srcId="{AD5F99B3-1DC8-4F84-9E59-C7FE258CA7C9}" destId="{1F0BE85D-AF0D-4D0B-B600-8B67F8C21460}" srcOrd="1" destOrd="0" presId="urn:microsoft.com/office/officeart/2005/8/layout/chevron2"/>
    <dgm:cxn modelId="{82D431A4-ED22-46D6-A064-F3390DDD37FC}" type="presParOf" srcId="{4D74A450-9156-4CF8-A93C-19B57D292AFC}" destId="{E7927EFD-38CE-463C-808A-E80F5EC2E7CB}" srcOrd="5" destOrd="0" presId="urn:microsoft.com/office/officeart/2005/8/layout/chevron2"/>
    <dgm:cxn modelId="{E1AFE93A-BF8B-41AE-A8E6-CF10F7A3E2B7}" type="presParOf" srcId="{4D74A450-9156-4CF8-A93C-19B57D292AFC}" destId="{8D26632E-2EBE-40BC-BF3B-240B376E0AC7}" srcOrd="6" destOrd="0" presId="urn:microsoft.com/office/officeart/2005/8/layout/chevron2"/>
    <dgm:cxn modelId="{E3ABE201-DE4A-4E3C-AA83-F4981867B9EE}" type="presParOf" srcId="{8D26632E-2EBE-40BC-BF3B-240B376E0AC7}" destId="{873831FF-ABB4-4D46-ACFF-177C39096A8B}" srcOrd="0" destOrd="0" presId="urn:microsoft.com/office/officeart/2005/8/layout/chevron2"/>
    <dgm:cxn modelId="{1A739269-029A-422D-AD91-DC9CA2E8DE12}" type="presParOf" srcId="{8D26632E-2EBE-40BC-BF3B-240B376E0AC7}" destId="{FE63B6AF-CA68-45A7-B41B-FAB3053B359E}" srcOrd="1" destOrd="0" presId="urn:microsoft.com/office/officeart/2005/8/layout/chevron2"/>
    <dgm:cxn modelId="{5A4AFE4C-56C3-4198-A5F6-4A6518875C6A}" type="presParOf" srcId="{4D74A450-9156-4CF8-A93C-19B57D292AFC}" destId="{C6D89DBD-59BC-4551-9819-F5106E393579}" srcOrd="7" destOrd="0" presId="urn:microsoft.com/office/officeart/2005/8/layout/chevron2"/>
    <dgm:cxn modelId="{38FD9D5A-36E6-44B9-9E27-11A51BA41635}" type="presParOf" srcId="{4D74A450-9156-4CF8-A93C-19B57D292AFC}" destId="{483EBA0A-07D9-4F6C-AF4E-DA619B22BDBD}" srcOrd="8" destOrd="0" presId="urn:microsoft.com/office/officeart/2005/8/layout/chevron2"/>
    <dgm:cxn modelId="{D3659E09-F88C-4778-832D-E7496EB96565}" type="presParOf" srcId="{483EBA0A-07D9-4F6C-AF4E-DA619B22BDBD}" destId="{0771FC7D-15D1-4E67-B477-C87C4C2CCDF6}" srcOrd="0" destOrd="0" presId="urn:microsoft.com/office/officeart/2005/8/layout/chevron2"/>
    <dgm:cxn modelId="{30C3DD4F-D18B-4934-BC8C-DDE8FB512220}" type="presParOf" srcId="{483EBA0A-07D9-4F6C-AF4E-DA619B22BDBD}" destId="{3E4AC6CE-95EF-453F-8D7C-C7DD6F112FEB}" srcOrd="1" destOrd="0" presId="urn:microsoft.com/office/officeart/2005/8/layout/chevron2"/>
    <dgm:cxn modelId="{35FC93EA-F1B5-44C8-A34A-7911F5C3CAB1}" type="presParOf" srcId="{4D74A450-9156-4CF8-A93C-19B57D292AFC}" destId="{3A0C12A8-A4A7-42FF-A9B4-9D752C72D37B}" srcOrd="9" destOrd="0" presId="urn:microsoft.com/office/officeart/2005/8/layout/chevron2"/>
    <dgm:cxn modelId="{3F609C7F-2C4F-43F3-9352-A34C34BD57E4}" type="presParOf" srcId="{4D74A450-9156-4CF8-A93C-19B57D292AFC}" destId="{7D0A96C7-A0B6-47F8-B5F9-0EE7C01B1EC1}" srcOrd="10" destOrd="0" presId="urn:microsoft.com/office/officeart/2005/8/layout/chevron2"/>
    <dgm:cxn modelId="{024621BC-7697-41AD-BB6F-F22E9ABE0877}" type="presParOf" srcId="{7D0A96C7-A0B6-47F8-B5F9-0EE7C01B1EC1}" destId="{BA2C08C5-45AE-46B4-8341-FA5133D59AE0}" srcOrd="0" destOrd="0" presId="urn:microsoft.com/office/officeart/2005/8/layout/chevron2"/>
    <dgm:cxn modelId="{46567937-059F-469E-B831-0330826B7CD5}" type="presParOf" srcId="{7D0A96C7-A0B6-47F8-B5F9-0EE7C01B1EC1}" destId="{326DBF11-1B23-40F1-9C6C-EEBC11B4DCE0}" srcOrd="1" destOrd="0" presId="urn:microsoft.com/office/officeart/2005/8/layout/chevron2"/>
    <dgm:cxn modelId="{BE1BF783-8A32-467B-A30F-D83DFA56D83E}" type="presParOf" srcId="{4D74A450-9156-4CF8-A93C-19B57D292AFC}" destId="{17521453-23DF-44ED-816F-4D98CC5BA98A}" srcOrd="11" destOrd="0" presId="urn:microsoft.com/office/officeart/2005/8/layout/chevron2"/>
    <dgm:cxn modelId="{9561A8A6-26E9-4D4F-B62E-1C4B90A852C8}" type="presParOf" srcId="{4D74A450-9156-4CF8-A93C-19B57D292AFC}" destId="{9B8FF3F9-4FBF-4A3D-89E6-9F2A45BB57E5}" srcOrd="12" destOrd="0" presId="urn:microsoft.com/office/officeart/2005/8/layout/chevron2"/>
    <dgm:cxn modelId="{062C1B06-6EAA-46EE-B703-E5F566AE4F1D}" type="presParOf" srcId="{9B8FF3F9-4FBF-4A3D-89E6-9F2A45BB57E5}" destId="{0A081FDC-4432-43D0-AF34-ECFAAA61FFC8}" srcOrd="0" destOrd="0" presId="urn:microsoft.com/office/officeart/2005/8/layout/chevron2"/>
    <dgm:cxn modelId="{B95FFA52-8928-445F-A9C3-D4C549E256D9}" type="presParOf" srcId="{9B8FF3F9-4FBF-4A3D-89E6-9F2A45BB57E5}" destId="{03666DD7-8AB8-4007-9740-EF4FDA7DE6C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40A4E17-3522-471D-B1E2-C72A7635A700}" type="doc">
      <dgm:prSet loTypeId="urn:microsoft.com/office/officeart/2005/8/layout/StepDownProcess" loCatId="process" qsTypeId="urn:microsoft.com/office/officeart/2005/8/quickstyle/simple2" qsCatId="simple" csTypeId="urn:microsoft.com/office/officeart/2005/8/colors/accent2_2" csCatId="accent2" phldr="1"/>
      <dgm:spPr/>
      <dgm:t>
        <a:bodyPr/>
        <a:lstStyle/>
        <a:p>
          <a:endParaRPr lang="en-US"/>
        </a:p>
      </dgm:t>
    </dgm:pt>
    <dgm:pt modelId="{E0D1629C-EE23-46A4-8F2D-C17D6114BF84}">
      <dgm:prSet custT="1"/>
      <dgm:spPr/>
      <dgm:t>
        <a:bodyPr/>
        <a:lstStyle/>
        <a:p>
          <a:pPr algn="just" rtl="0"/>
          <a:r>
            <a:rPr lang="en-US" sz="1800" b="1" dirty="0" smtClean="0"/>
            <a:t>The term “wiring” means connecting two application beans using DI in the Spring container. </a:t>
          </a:r>
          <a:endParaRPr lang="en-US" sz="1800" b="1" dirty="0"/>
        </a:p>
      </dgm:t>
    </dgm:pt>
    <dgm:pt modelId="{144E8DDF-F9B3-40FE-9D8C-84521FE89AA7}" type="parTrans" cxnId="{3E8C653F-BFDF-4C5E-A98B-EB95489CBB2E}">
      <dgm:prSet/>
      <dgm:spPr/>
      <dgm:t>
        <a:bodyPr/>
        <a:lstStyle/>
        <a:p>
          <a:endParaRPr lang="en-US" sz="1400"/>
        </a:p>
      </dgm:t>
    </dgm:pt>
    <dgm:pt modelId="{070CAE77-612B-4FDE-B42B-8DF4592A8EF7}" type="sibTrans" cxnId="{3E8C653F-BFDF-4C5E-A98B-EB95489CBB2E}">
      <dgm:prSet/>
      <dgm:spPr/>
      <dgm:t>
        <a:bodyPr/>
        <a:lstStyle/>
        <a:p>
          <a:endParaRPr lang="en-US" sz="1400"/>
        </a:p>
      </dgm:t>
    </dgm:pt>
    <dgm:pt modelId="{6A2D0BD8-AECE-42F4-938B-3C33974A8679}">
      <dgm:prSet custT="1"/>
      <dgm:spPr/>
      <dgm:t>
        <a:bodyPr/>
        <a:lstStyle/>
        <a:p>
          <a:pPr algn="just" rtl="0"/>
          <a:r>
            <a:rPr lang="en-US" sz="1800" b="1" dirty="0" smtClean="0"/>
            <a:t>The main purpose of wiring is to bring beans together logically and, at the same time, keep them independent of each other. </a:t>
          </a:r>
          <a:endParaRPr lang="en-US" sz="1800" b="1" dirty="0"/>
        </a:p>
      </dgm:t>
    </dgm:pt>
    <dgm:pt modelId="{F4C1B70F-75CA-4FBC-8FC3-6029820142AB}" type="parTrans" cxnId="{F2E76322-5638-4AB3-AC25-AC4FE3BC67B2}">
      <dgm:prSet/>
      <dgm:spPr/>
      <dgm:t>
        <a:bodyPr/>
        <a:lstStyle/>
        <a:p>
          <a:endParaRPr lang="en-US" sz="1400"/>
        </a:p>
      </dgm:t>
    </dgm:pt>
    <dgm:pt modelId="{304F578A-A4EE-41CD-B8F8-0AEC68D8999A}" type="sibTrans" cxnId="{F2E76322-5638-4AB3-AC25-AC4FE3BC67B2}">
      <dgm:prSet/>
      <dgm:spPr/>
      <dgm:t>
        <a:bodyPr/>
        <a:lstStyle/>
        <a:p>
          <a:endParaRPr lang="en-US" sz="1400"/>
        </a:p>
      </dgm:t>
    </dgm:pt>
    <dgm:pt modelId="{DB51A760-48E7-41EF-89AB-7A9C44EA865A}">
      <dgm:prSet custT="1"/>
      <dgm:spPr/>
      <dgm:t>
        <a:bodyPr/>
        <a:lstStyle/>
        <a:p>
          <a:pPr algn="just" rtl="0"/>
          <a:r>
            <a:rPr lang="en-US" sz="1800" b="1" dirty="0" smtClean="0"/>
            <a:t>Wiring beans in Java using Spring Framework serves a specific purpose. They define the logical relationship between beans that belong to the same domain. </a:t>
          </a:r>
          <a:endParaRPr lang="en-US" sz="1800" b="1" dirty="0"/>
        </a:p>
      </dgm:t>
    </dgm:pt>
    <dgm:pt modelId="{CA1CB63D-6E0D-424C-AD97-4FC476B2C878}" type="parTrans" cxnId="{C94752AC-1C9E-42F3-A71D-81D1E3E7F918}">
      <dgm:prSet/>
      <dgm:spPr/>
      <dgm:t>
        <a:bodyPr/>
        <a:lstStyle/>
        <a:p>
          <a:endParaRPr lang="en-US" sz="1400"/>
        </a:p>
      </dgm:t>
    </dgm:pt>
    <dgm:pt modelId="{6A0D0CBE-5328-4D2E-8731-B50911E34058}" type="sibTrans" cxnId="{C94752AC-1C9E-42F3-A71D-81D1E3E7F918}">
      <dgm:prSet/>
      <dgm:spPr/>
      <dgm:t>
        <a:bodyPr/>
        <a:lstStyle/>
        <a:p>
          <a:endParaRPr lang="en-US" sz="1400"/>
        </a:p>
      </dgm:t>
    </dgm:pt>
    <dgm:pt modelId="{943AA393-734A-4950-93A2-FCD9645DC22A}" type="pres">
      <dgm:prSet presAssocID="{E40A4E17-3522-471D-B1E2-C72A7635A700}" presName="rootnode" presStyleCnt="0">
        <dgm:presLayoutVars>
          <dgm:chMax/>
          <dgm:chPref/>
          <dgm:dir/>
          <dgm:animLvl val="lvl"/>
        </dgm:presLayoutVars>
      </dgm:prSet>
      <dgm:spPr/>
      <dgm:t>
        <a:bodyPr/>
        <a:lstStyle/>
        <a:p>
          <a:endParaRPr lang="en-US"/>
        </a:p>
      </dgm:t>
    </dgm:pt>
    <dgm:pt modelId="{BF22CA9A-5230-45C0-A992-D9AD17D4DC1F}" type="pres">
      <dgm:prSet presAssocID="{E0D1629C-EE23-46A4-8F2D-C17D6114BF84}" presName="composite" presStyleCnt="0"/>
      <dgm:spPr/>
    </dgm:pt>
    <dgm:pt modelId="{9EFBA99B-33C5-4430-9411-441F7A7804E6}" type="pres">
      <dgm:prSet presAssocID="{E0D1629C-EE23-46A4-8F2D-C17D6114BF84}" presName="bentUpArrow1" presStyleLbl="alignImgPlace1" presStyleIdx="0" presStyleCnt="2"/>
      <dgm:spPr>
        <a:noFill/>
        <a:ln>
          <a:noFill/>
        </a:ln>
      </dgm:spPr>
    </dgm:pt>
    <dgm:pt modelId="{0248487F-829C-469D-80C8-5AD3AFEEA6A5}" type="pres">
      <dgm:prSet presAssocID="{E0D1629C-EE23-46A4-8F2D-C17D6114BF84}" presName="ParentText" presStyleLbl="node1" presStyleIdx="0" presStyleCnt="3" custScaleX="180682">
        <dgm:presLayoutVars>
          <dgm:chMax val="1"/>
          <dgm:chPref val="1"/>
          <dgm:bulletEnabled val="1"/>
        </dgm:presLayoutVars>
      </dgm:prSet>
      <dgm:spPr/>
      <dgm:t>
        <a:bodyPr/>
        <a:lstStyle/>
        <a:p>
          <a:endParaRPr lang="en-US"/>
        </a:p>
      </dgm:t>
    </dgm:pt>
    <dgm:pt modelId="{F6C32E2B-AE71-4659-A2F7-B26E4C7F2BD0}" type="pres">
      <dgm:prSet presAssocID="{E0D1629C-EE23-46A4-8F2D-C17D6114BF84}" presName="ChildText" presStyleLbl="revTx" presStyleIdx="0" presStyleCnt="2">
        <dgm:presLayoutVars>
          <dgm:chMax val="0"/>
          <dgm:chPref val="0"/>
          <dgm:bulletEnabled val="1"/>
        </dgm:presLayoutVars>
      </dgm:prSet>
      <dgm:spPr/>
    </dgm:pt>
    <dgm:pt modelId="{113C2EF2-BF51-48FA-B8A2-8294B74FEC68}" type="pres">
      <dgm:prSet presAssocID="{070CAE77-612B-4FDE-B42B-8DF4592A8EF7}" presName="sibTrans" presStyleCnt="0"/>
      <dgm:spPr/>
    </dgm:pt>
    <dgm:pt modelId="{6932CB08-F7CE-4F57-92A6-73A0BAAAD42C}" type="pres">
      <dgm:prSet presAssocID="{6A2D0BD8-AECE-42F4-938B-3C33974A8679}" presName="composite" presStyleCnt="0"/>
      <dgm:spPr/>
    </dgm:pt>
    <dgm:pt modelId="{D8C9C4C5-A695-4E07-971F-9CE1DE3626C0}" type="pres">
      <dgm:prSet presAssocID="{6A2D0BD8-AECE-42F4-938B-3C33974A8679}" presName="bentUpArrow1" presStyleLbl="alignImgPlace1" presStyleIdx="1" presStyleCnt="2"/>
      <dgm:spPr>
        <a:noFill/>
        <a:ln>
          <a:noFill/>
        </a:ln>
      </dgm:spPr>
    </dgm:pt>
    <dgm:pt modelId="{F5C53B4A-B26A-4E8C-BC5D-E97EBE511C5E}" type="pres">
      <dgm:prSet presAssocID="{6A2D0BD8-AECE-42F4-938B-3C33974A8679}" presName="ParentText" presStyleLbl="node1" presStyleIdx="1" presStyleCnt="3" custScaleX="180682">
        <dgm:presLayoutVars>
          <dgm:chMax val="1"/>
          <dgm:chPref val="1"/>
          <dgm:bulletEnabled val="1"/>
        </dgm:presLayoutVars>
      </dgm:prSet>
      <dgm:spPr/>
      <dgm:t>
        <a:bodyPr/>
        <a:lstStyle/>
        <a:p>
          <a:endParaRPr lang="en-US"/>
        </a:p>
      </dgm:t>
    </dgm:pt>
    <dgm:pt modelId="{AF5A8840-D94D-46FF-AB2A-3F3C9148E0F6}" type="pres">
      <dgm:prSet presAssocID="{6A2D0BD8-AECE-42F4-938B-3C33974A8679}" presName="ChildText" presStyleLbl="revTx" presStyleIdx="1" presStyleCnt="2">
        <dgm:presLayoutVars>
          <dgm:chMax val="0"/>
          <dgm:chPref val="0"/>
          <dgm:bulletEnabled val="1"/>
        </dgm:presLayoutVars>
      </dgm:prSet>
      <dgm:spPr/>
    </dgm:pt>
    <dgm:pt modelId="{0A796AFF-99AA-4DA3-AC3A-E11888E161D8}" type="pres">
      <dgm:prSet presAssocID="{304F578A-A4EE-41CD-B8F8-0AEC68D8999A}" presName="sibTrans" presStyleCnt="0"/>
      <dgm:spPr/>
    </dgm:pt>
    <dgm:pt modelId="{EC2A4B3F-BB52-46C2-98E4-B7530C164ED7}" type="pres">
      <dgm:prSet presAssocID="{DB51A760-48E7-41EF-89AB-7A9C44EA865A}" presName="composite" presStyleCnt="0"/>
      <dgm:spPr/>
    </dgm:pt>
    <dgm:pt modelId="{49C4BE30-B508-4CE5-8339-89CFF3F54D07}" type="pres">
      <dgm:prSet presAssocID="{DB51A760-48E7-41EF-89AB-7A9C44EA865A}" presName="ParentText" presStyleLbl="node1" presStyleIdx="2" presStyleCnt="3" custScaleX="180682">
        <dgm:presLayoutVars>
          <dgm:chMax val="1"/>
          <dgm:chPref val="1"/>
          <dgm:bulletEnabled val="1"/>
        </dgm:presLayoutVars>
      </dgm:prSet>
      <dgm:spPr/>
      <dgm:t>
        <a:bodyPr/>
        <a:lstStyle/>
        <a:p>
          <a:endParaRPr lang="en-US"/>
        </a:p>
      </dgm:t>
    </dgm:pt>
  </dgm:ptLst>
  <dgm:cxnLst>
    <dgm:cxn modelId="{1553D60D-C59D-4554-B28C-3056ACDA7AA5}" type="presOf" srcId="{DB51A760-48E7-41EF-89AB-7A9C44EA865A}" destId="{49C4BE30-B508-4CE5-8339-89CFF3F54D07}" srcOrd="0" destOrd="0" presId="urn:microsoft.com/office/officeart/2005/8/layout/StepDownProcess"/>
    <dgm:cxn modelId="{8EB8314D-5710-417C-B30D-66504E122D06}" type="presOf" srcId="{E0D1629C-EE23-46A4-8F2D-C17D6114BF84}" destId="{0248487F-829C-469D-80C8-5AD3AFEEA6A5}" srcOrd="0" destOrd="0" presId="urn:microsoft.com/office/officeart/2005/8/layout/StepDownProcess"/>
    <dgm:cxn modelId="{3E8C653F-BFDF-4C5E-A98B-EB95489CBB2E}" srcId="{E40A4E17-3522-471D-B1E2-C72A7635A700}" destId="{E0D1629C-EE23-46A4-8F2D-C17D6114BF84}" srcOrd="0" destOrd="0" parTransId="{144E8DDF-F9B3-40FE-9D8C-84521FE89AA7}" sibTransId="{070CAE77-612B-4FDE-B42B-8DF4592A8EF7}"/>
    <dgm:cxn modelId="{D04EC01F-379E-4789-9837-A1D49B8D6ADF}" type="presOf" srcId="{6A2D0BD8-AECE-42F4-938B-3C33974A8679}" destId="{F5C53B4A-B26A-4E8C-BC5D-E97EBE511C5E}" srcOrd="0" destOrd="0" presId="urn:microsoft.com/office/officeart/2005/8/layout/StepDownProcess"/>
    <dgm:cxn modelId="{C94752AC-1C9E-42F3-A71D-81D1E3E7F918}" srcId="{E40A4E17-3522-471D-B1E2-C72A7635A700}" destId="{DB51A760-48E7-41EF-89AB-7A9C44EA865A}" srcOrd="2" destOrd="0" parTransId="{CA1CB63D-6E0D-424C-AD97-4FC476B2C878}" sibTransId="{6A0D0CBE-5328-4D2E-8731-B50911E34058}"/>
    <dgm:cxn modelId="{3D5952BB-ABF7-4127-BA0D-3FBFE99843B4}" type="presOf" srcId="{E40A4E17-3522-471D-B1E2-C72A7635A700}" destId="{943AA393-734A-4950-93A2-FCD9645DC22A}" srcOrd="0" destOrd="0" presId="urn:microsoft.com/office/officeart/2005/8/layout/StepDownProcess"/>
    <dgm:cxn modelId="{F2E76322-5638-4AB3-AC25-AC4FE3BC67B2}" srcId="{E40A4E17-3522-471D-B1E2-C72A7635A700}" destId="{6A2D0BD8-AECE-42F4-938B-3C33974A8679}" srcOrd="1" destOrd="0" parTransId="{F4C1B70F-75CA-4FBC-8FC3-6029820142AB}" sibTransId="{304F578A-A4EE-41CD-B8F8-0AEC68D8999A}"/>
    <dgm:cxn modelId="{190320DA-ED40-454B-BDC2-C43F93200847}" type="presParOf" srcId="{943AA393-734A-4950-93A2-FCD9645DC22A}" destId="{BF22CA9A-5230-45C0-A992-D9AD17D4DC1F}" srcOrd="0" destOrd="0" presId="urn:microsoft.com/office/officeart/2005/8/layout/StepDownProcess"/>
    <dgm:cxn modelId="{942948B8-2E23-4B34-BDD8-942648A5EFEA}" type="presParOf" srcId="{BF22CA9A-5230-45C0-A992-D9AD17D4DC1F}" destId="{9EFBA99B-33C5-4430-9411-441F7A7804E6}" srcOrd="0" destOrd="0" presId="urn:microsoft.com/office/officeart/2005/8/layout/StepDownProcess"/>
    <dgm:cxn modelId="{5405612A-DD7F-4A82-B88F-B2B2A5943B24}" type="presParOf" srcId="{BF22CA9A-5230-45C0-A992-D9AD17D4DC1F}" destId="{0248487F-829C-469D-80C8-5AD3AFEEA6A5}" srcOrd="1" destOrd="0" presId="urn:microsoft.com/office/officeart/2005/8/layout/StepDownProcess"/>
    <dgm:cxn modelId="{C09B23EF-03C0-4F09-90F0-C060ED6DB443}" type="presParOf" srcId="{BF22CA9A-5230-45C0-A992-D9AD17D4DC1F}" destId="{F6C32E2B-AE71-4659-A2F7-B26E4C7F2BD0}" srcOrd="2" destOrd="0" presId="urn:microsoft.com/office/officeart/2005/8/layout/StepDownProcess"/>
    <dgm:cxn modelId="{5845C6E2-62A9-47D9-A107-F5393F433CC2}" type="presParOf" srcId="{943AA393-734A-4950-93A2-FCD9645DC22A}" destId="{113C2EF2-BF51-48FA-B8A2-8294B74FEC68}" srcOrd="1" destOrd="0" presId="urn:microsoft.com/office/officeart/2005/8/layout/StepDownProcess"/>
    <dgm:cxn modelId="{113FD7FB-A18A-43BD-9B53-E45296179D62}" type="presParOf" srcId="{943AA393-734A-4950-93A2-FCD9645DC22A}" destId="{6932CB08-F7CE-4F57-92A6-73A0BAAAD42C}" srcOrd="2" destOrd="0" presId="urn:microsoft.com/office/officeart/2005/8/layout/StepDownProcess"/>
    <dgm:cxn modelId="{DAFC9D31-2303-4E80-960A-359FE931EE69}" type="presParOf" srcId="{6932CB08-F7CE-4F57-92A6-73A0BAAAD42C}" destId="{D8C9C4C5-A695-4E07-971F-9CE1DE3626C0}" srcOrd="0" destOrd="0" presId="urn:microsoft.com/office/officeart/2005/8/layout/StepDownProcess"/>
    <dgm:cxn modelId="{E5AB6767-0ED7-421F-83D4-0C7FE9DEA90B}" type="presParOf" srcId="{6932CB08-F7CE-4F57-92A6-73A0BAAAD42C}" destId="{F5C53B4A-B26A-4E8C-BC5D-E97EBE511C5E}" srcOrd="1" destOrd="0" presId="urn:microsoft.com/office/officeart/2005/8/layout/StepDownProcess"/>
    <dgm:cxn modelId="{E082A8E2-CD32-4684-88B2-051AA6015328}" type="presParOf" srcId="{6932CB08-F7CE-4F57-92A6-73A0BAAAD42C}" destId="{AF5A8840-D94D-46FF-AB2A-3F3C9148E0F6}" srcOrd="2" destOrd="0" presId="urn:microsoft.com/office/officeart/2005/8/layout/StepDownProcess"/>
    <dgm:cxn modelId="{9C597B2B-0F88-4783-9177-F72691595BE0}" type="presParOf" srcId="{943AA393-734A-4950-93A2-FCD9645DC22A}" destId="{0A796AFF-99AA-4DA3-AC3A-E11888E161D8}" srcOrd="3" destOrd="0" presId="urn:microsoft.com/office/officeart/2005/8/layout/StepDownProcess"/>
    <dgm:cxn modelId="{B38B3B0E-EBBD-461D-873D-A91B0F064AAA}" type="presParOf" srcId="{943AA393-734A-4950-93A2-FCD9645DC22A}" destId="{EC2A4B3F-BB52-46C2-98E4-B7530C164ED7}" srcOrd="4" destOrd="0" presId="urn:microsoft.com/office/officeart/2005/8/layout/StepDownProcess"/>
    <dgm:cxn modelId="{331D3F82-5B8D-4AE3-B9DC-660B5A9BE3AE}" type="presParOf" srcId="{EC2A4B3F-BB52-46C2-98E4-B7530C164ED7}" destId="{49C4BE30-B508-4CE5-8339-89CFF3F54D07}"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433D9-2311-4A9C-A95A-66B1C50C8A20}">
      <dsp:nvSpPr>
        <dsp:cNvPr id="0" name=""/>
        <dsp:cNvSpPr/>
      </dsp:nvSpPr>
      <dsp:spPr>
        <a:xfrm>
          <a:off x="0" y="253261"/>
          <a:ext cx="8420100" cy="59535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3493" tIns="249936" rIns="65349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Arial" panose="020B0604020202020204" pitchFamily="34" charset="0"/>
              <a:cs typeface="Arial" panose="020B0604020202020204" pitchFamily="34" charset="0"/>
            </a:rPr>
            <a:t>Minimizes the dependence of the code on the framework</a:t>
          </a:r>
          <a:endParaRPr lang="en-GB" sz="1600" kern="1200" dirty="0">
            <a:latin typeface="Arial" panose="020B0604020202020204" pitchFamily="34" charset="0"/>
            <a:cs typeface="Arial" panose="020B0604020202020204" pitchFamily="34" charset="0"/>
          </a:endParaRPr>
        </a:p>
      </dsp:txBody>
      <dsp:txXfrm>
        <a:off x="0" y="253261"/>
        <a:ext cx="8420100" cy="595350"/>
      </dsp:txXfrm>
    </dsp:sp>
    <dsp:sp modelId="{5FEFE95E-DC32-42F8-BA8B-8361842FF552}">
      <dsp:nvSpPr>
        <dsp:cNvPr id="0" name=""/>
        <dsp:cNvSpPr/>
      </dsp:nvSpPr>
      <dsp:spPr>
        <a:xfrm>
          <a:off x="421005" y="76141"/>
          <a:ext cx="5894070" cy="35424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782" tIns="0" rIns="222782" bIns="0" numCol="1" spcCol="1270" anchor="ctr" anchorCtr="0">
          <a:noAutofit/>
        </a:bodyPr>
        <a:lstStyle/>
        <a:p>
          <a:pPr lvl="0" algn="l" defTabSz="711200">
            <a:lnSpc>
              <a:spcPct val="90000"/>
            </a:lnSpc>
            <a:spcBef>
              <a:spcPct val="0"/>
            </a:spcBef>
            <a:spcAft>
              <a:spcPct val="35000"/>
            </a:spcAft>
          </a:pPr>
          <a:r>
            <a:rPr lang="en-US" sz="1600" b="1" kern="1200" dirty="0" smtClean="0">
              <a:latin typeface="Arial" panose="020B0604020202020204" pitchFamily="34" charset="0"/>
              <a:cs typeface="Arial" panose="020B0604020202020204" pitchFamily="34" charset="0"/>
            </a:rPr>
            <a:t>A noninvasive framework</a:t>
          </a:r>
          <a:endParaRPr lang="en-GB" sz="1600" b="1" kern="1200" dirty="0">
            <a:latin typeface="Arial" panose="020B0604020202020204" pitchFamily="34" charset="0"/>
            <a:cs typeface="Arial" panose="020B0604020202020204" pitchFamily="34" charset="0"/>
          </a:endParaRPr>
        </a:p>
      </dsp:txBody>
      <dsp:txXfrm>
        <a:off x="438298" y="93434"/>
        <a:ext cx="5859484" cy="319654"/>
      </dsp:txXfrm>
    </dsp:sp>
    <dsp:sp modelId="{C0982379-23CA-49A0-8003-180DD0C7D270}">
      <dsp:nvSpPr>
        <dsp:cNvPr id="0" name=""/>
        <dsp:cNvSpPr/>
      </dsp:nvSpPr>
      <dsp:spPr>
        <a:xfrm>
          <a:off x="0" y="1090531"/>
          <a:ext cx="8420100" cy="59535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3493" tIns="249936" rIns="65349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Arial" panose="020B0604020202020204" pitchFamily="34" charset="0"/>
              <a:cs typeface="Arial" panose="020B0604020202020204" pitchFamily="34" charset="0"/>
            </a:rPr>
            <a:t>Makes the code less dependent on runtime context</a:t>
          </a:r>
          <a:endParaRPr lang="en-GB" sz="1600" kern="1200" dirty="0">
            <a:latin typeface="Arial" panose="020B0604020202020204" pitchFamily="34" charset="0"/>
            <a:cs typeface="Arial" panose="020B0604020202020204" pitchFamily="34" charset="0"/>
          </a:endParaRPr>
        </a:p>
      </dsp:txBody>
      <dsp:txXfrm>
        <a:off x="0" y="1090531"/>
        <a:ext cx="8420100" cy="595350"/>
      </dsp:txXfrm>
    </dsp:sp>
    <dsp:sp modelId="{C8EF7062-95BD-46D7-BE4E-CCB3C904D61E}">
      <dsp:nvSpPr>
        <dsp:cNvPr id="0" name=""/>
        <dsp:cNvSpPr/>
      </dsp:nvSpPr>
      <dsp:spPr>
        <a:xfrm>
          <a:off x="421005" y="913411"/>
          <a:ext cx="5894070" cy="35424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782" tIns="0" rIns="222782" bIns="0" numCol="1" spcCol="1270" anchor="ctr" anchorCtr="0">
          <a:noAutofit/>
        </a:bodyPr>
        <a:lstStyle/>
        <a:p>
          <a:pPr lvl="0" algn="l" defTabSz="711200">
            <a:lnSpc>
              <a:spcPct val="90000"/>
            </a:lnSpc>
            <a:spcBef>
              <a:spcPct val="0"/>
            </a:spcBef>
            <a:spcAft>
              <a:spcPct val="35000"/>
            </a:spcAft>
          </a:pPr>
          <a:r>
            <a:rPr lang="en-US" sz="1600" b="1" kern="1200" dirty="0" smtClean="0">
              <a:latin typeface="Arial" panose="020B0604020202020204" pitchFamily="34" charset="0"/>
              <a:cs typeface="Arial" panose="020B0604020202020204" pitchFamily="34" charset="0"/>
            </a:rPr>
            <a:t>A consistent programming model</a:t>
          </a:r>
          <a:endParaRPr lang="en-GB" sz="1600" kern="1200" dirty="0">
            <a:latin typeface="Arial" panose="020B0604020202020204" pitchFamily="34" charset="0"/>
            <a:cs typeface="Arial" panose="020B0604020202020204" pitchFamily="34" charset="0"/>
          </a:endParaRPr>
        </a:p>
      </dsp:txBody>
      <dsp:txXfrm>
        <a:off x="438298" y="930704"/>
        <a:ext cx="5859484" cy="319654"/>
      </dsp:txXfrm>
    </dsp:sp>
    <dsp:sp modelId="{A3451CE5-B6BF-4B52-AC75-0CB512C9AC59}">
      <dsp:nvSpPr>
        <dsp:cNvPr id="0" name=""/>
        <dsp:cNvSpPr/>
      </dsp:nvSpPr>
      <dsp:spPr>
        <a:xfrm>
          <a:off x="0" y="1927801"/>
          <a:ext cx="8420100" cy="59535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3493" tIns="249936" rIns="65349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Arial" panose="020B0604020202020204" pitchFamily="34" charset="0"/>
              <a:cs typeface="Arial" panose="020B0604020202020204" pitchFamily="34" charset="0"/>
            </a:rPr>
            <a:t>Codes can be deployed in any environment</a:t>
          </a:r>
          <a:endParaRPr lang="en-GB" sz="1600" kern="1200" dirty="0">
            <a:latin typeface="Arial" panose="020B0604020202020204" pitchFamily="34" charset="0"/>
            <a:cs typeface="Arial" panose="020B0604020202020204" pitchFamily="34" charset="0"/>
          </a:endParaRPr>
        </a:p>
      </dsp:txBody>
      <dsp:txXfrm>
        <a:off x="0" y="1927801"/>
        <a:ext cx="8420100" cy="595350"/>
      </dsp:txXfrm>
    </dsp:sp>
    <dsp:sp modelId="{DE910CB4-A943-4D29-9A8F-49397A08170C}">
      <dsp:nvSpPr>
        <dsp:cNvPr id="0" name=""/>
        <dsp:cNvSpPr/>
      </dsp:nvSpPr>
      <dsp:spPr>
        <a:xfrm>
          <a:off x="421005" y="1750681"/>
          <a:ext cx="5894070" cy="35424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782" tIns="0" rIns="222782" bIns="0" numCol="1" spcCol="1270" anchor="ctr" anchorCtr="0">
          <a:noAutofit/>
        </a:bodyPr>
        <a:lstStyle/>
        <a:p>
          <a:pPr lvl="0" algn="l" defTabSz="711200">
            <a:lnSpc>
              <a:spcPct val="90000"/>
            </a:lnSpc>
            <a:spcBef>
              <a:spcPct val="0"/>
            </a:spcBef>
            <a:spcAft>
              <a:spcPct val="35000"/>
            </a:spcAft>
          </a:pPr>
          <a:r>
            <a:rPr lang="en-US" sz="1600" b="1" kern="1200" dirty="0" smtClean="0">
              <a:latin typeface="Arial" panose="020B0604020202020204" pitchFamily="34" charset="0"/>
              <a:cs typeface="Arial" panose="020B0604020202020204" pitchFamily="34" charset="0"/>
            </a:rPr>
            <a:t>Promotes code reuse</a:t>
          </a:r>
          <a:endParaRPr lang="en-GB" sz="1600" kern="1200" dirty="0">
            <a:latin typeface="Arial" panose="020B0604020202020204" pitchFamily="34" charset="0"/>
            <a:cs typeface="Arial" panose="020B0604020202020204" pitchFamily="34" charset="0"/>
          </a:endParaRPr>
        </a:p>
      </dsp:txBody>
      <dsp:txXfrm>
        <a:off x="438298" y="1767974"/>
        <a:ext cx="5859484" cy="319654"/>
      </dsp:txXfrm>
    </dsp:sp>
    <dsp:sp modelId="{538BFB8B-6D6A-4D90-8133-976E38292937}">
      <dsp:nvSpPr>
        <dsp:cNvPr id="0" name=""/>
        <dsp:cNvSpPr/>
      </dsp:nvSpPr>
      <dsp:spPr>
        <a:xfrm>
          <a:off x="0" y="2765071"/>
          <a:ext cx="8420100" cy="59535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3493" tIns="249936" rIns="65349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Arial" panose="020B0604020202020204" pitchFamily="34" charset="0"/>
              <a:cs typeface="Arial" panose="020B0604020202020204" pitchFamily="34" charset="0"/>
            </a:rPr>
            <a:t>Ensures that the code need not include application implementation</a:t>
          </a:r>
          <a:endParaRPr lang="en-GB" sz="1600" kern="1200" dirty="0">
            <a:latin typeface="Arial" panose="020B0604020202020204" pitchFamily="34" charset="0"/>
            <a:cs typeface="Arial" panose="020B0604020202020204" pitchFamily="34" charset="0"/>
          </a:endParaRPr>
        </a:p>
      </dsp:txBody>
      <dsp:txXfrm>
        <a:off x="0" y="2765071"/>
        <a:ext cx="8420100" cy="595350"/>
      </dsp:txXfrm>
    </dsp:sp>
    <dsp:sp modelId="{F8E5AA75-AAEF-49F1-B9F2-5A4A320318F5}">
      <dsp:nvSpPr>
        <dsp:cNvPr id="0" name=""/>
        <dsp:cNvSpPr/>
      </dsp:nvSpPr>
      <dsp:spPr>
        <a:xfrm>
          <a:off x="421005" y="2587951"/>
          <a:ext cx="5894070" cy="35424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782" tIns="0" rIns="222782" bIns="0" numCol="1" spcCol="1270" anchor="ctr" anchorCtr="0">
          <a:noAutofit/>
        </a:bodyPr>
        <a:lstStyle/>
        <a:p>
          <a:pPr lvl="0" algn="l" defTabSz="711200">
            <a:lnSpc>
              <a:spcPct val="90000"/>
            </a:lnSpc>
            <a:spcBef>
              <a:spcPct val="0"/>
            </a:spcBef>
            <a:spcAft>
              <a:spcPct val="35000"/>
            </a:spcAft>
          </a:pPr>
          <a:r>
            <a:rPr lang="en-US" sz="1600" b="1" kern="1200" dirty="0" smtClean="0">
              <a:latin typeface="Arial" panose="020B0604020202020204" pitchFamily="34" charset="0"/>
              <a:cs typeface="Arial" panose="020B0604020202020204" pitchFamily="34" charset="0"/>
            </a:rPr>
            <a:t>Promotes good programming practices</a:t>
          </a:r>
          <a:endParaRPr lang="en-GB" sz="1600" kern="1200" dirty="0">
            <a:latin typeface="Arial" panose="020B0604020202020204" pitchFamily="34" charset="0"/>
            <a:cs typeface="Arial" panose="020B0604020202020204" pitchFamily="34" charset="0"/>
          </a:endParaRPr>
        </a:p>
      </dsp:txBody>
      <dsp:txXfrm>
        <a:off x="438298" y="2605244"/>
        <a:ext cx="5859484" cy="319654"/>
      </dsp:txXfrm>
    </dsp:sp>
    <dsp:sp modelId="{CB1B5F6B-7031-4EC3-82E9-198EB5A9F50B}">
      <dsp:nvSpPr>
        <dsp:cNvPr id="0" name=""/>
        <dsp:cNvSpPr/>
      </dsp:nvSpPr>
      <dsp:spPr>
        <a:xfrm>
          <a:off x="0" y="3602341"/>
          <a:ext cx="8420100" cy="8127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3493" tIns="249936" rIns="65349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Arial" panose="020B0604020202020204" pitchFamily="34" charset="0"/>
              <a:cs typeface="Arial" panose="020B0604020202020204" pitchFamily="34" charset="0"/>
            </a:rPr>
            <a:t>An existing service can be replaced by plugging in a new one based on the requirements </a:t>
          </a:r>
          <a:endParaRPr lang="en-GB" sz="1600" kern="1200" dirty="0">
            <a:latin typeface="Arial" panose="020B0604020202020204" pitchFamily="34" charset="0"/>
            <a:cs typeface="Arial" panose="020B0604020202020204" pitchFamily="34" charset="0"/>
          </a:endParaRPr>
        </a:p>
      </dsp:txBody>
      <dsp:txXfrm>
        <a:off x="0" y="3602341"/>
        <a:ext cx="8420100" cy="812700"/>
      </dsp:txXfrm>
    </dsp:sp>
    <dsp:sp modelId="{1BAF13CD-EBD5-4A6B-9291-4E8BA2F02EB6}">
      <dsp:nvSpPr>
        <dsp:cNvPr id="0" name=""/>
        <dsp:cNvSpPr/>
      </dsp:nvSpPr>
      <dsp:spPr>
        <a:xfrm>
          <a:off x="421005" y="3425221"/>
          <a:ext cx="5894070" cy="35424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782" tIns="0" rIns="222782" bIns="0" numCol="1" spcCol="1270" anchor="ctr" anchorCtr="0">
          <a:noAutofit/>
        </a:bodyPr>
        <a:lstStyle/>
        <a:p>
          <a:pPr lvl="0" algn="l" defTabSz="711200">
            <a:lnSpc>
              <a:spcPct val="90000"/>
            </a:lnSpc>
            <a:spcBef>
              <a:spcPct val="0"/>
            </a:spcBef>
            <a:spcAft>
              <a:spcPct val="35000"/>
            </a:spcAft>
          </a:pPr>
          <a:r>
            <a:rPr lang="en-US" sz="1600" b="1" kern="1200" dirty="0" smtClean="0">
              <a:latin typeface="Arial" panose="020B0604020202020204" pitchFamily="34" charset="0"/>
              <a:cs typeface="Arial" panose="020B0604020202020204" pitchFamily="34" charset="0"/>
            </a:rPr>
            <a:t>Promotes plug-ability</a:t>
          </a:r>
          <a:endParaRPr lang="en-GB" sz="1600" kern="1200" dirty="0">
            <a:latin typeface="Arial" panose="020B0604020202020204" pitchFamily="34" charset="0"/>
            <a:cs typeface="Arial" panose="020B0604020202020204" pitchFamily="34" charset="0"/>
          </a:endParaRPr>
        </a:p>
      </dsp:txBody>
      <dsp:txXfrm>
        <a:off x="438298" y="3442514"/>
        <a:ext cx="5859484" cy="3196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858D2B-F39D-471D-ACCF-0E15C1A4650E}">
      <dsp:nvSpPr>
        <dsp:cNvPr id="0" name=""/>
        <dsp:cNvSpPr/>
      </dsp:nvSpPr>
      <dsp:spPr>
        <a:xfrm rot="5400000">
          <a:off x="-182065" y="184995"/>
          <a:ext cx="1213771" cy="849640"/>
        </a:xfrm>
        <a:prstGeom prst="chevron">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b" anchorCtr="0">
          <a:noAutofit/>
        </a:bodyPr>
        <a:lstStyle/>
        <a:p>
          <a:pPr lvl="0" algn="ctr" defTabSz="800100">
            <a:lnSpc>
              <a:spcPct val="90000"/>
            </a:lnSpc>
            <a:spcBef>
              <a:spcPct val="0"/>
            </a:spcBef>
            <a:spcAft>
              <a:spcPct val="35000"/>
            </a:spcAft>
          </a:pPr>
          <a:r>
            <a:rPr lang="en-US" sz="1800" b="0" kern="1200" dirty="0" smtClean="0">
              <a:latin typeface="Arial" panose="020B0604020202020204" pitchFamily="34" charset="0"/>
              <a:cs typeface="Arial" panose="020B0604020202020204" pitchFamily="34" charset="0"/>
            </a:rPr>
            <a:t>1.</a:t>
          </a:r>
          <a:endParaRPr lang="en-GB" sz="1800" b="0" kern="1200" dirty="0">
            <a:latin typeface="Arial" panose="020B0604020202020204" pitchFamily="34" charset="0"/>
            <a:cs typeface="Arial" panose="020B0604020202020204" pitchFamily="34" charset="0"/>
          </a:endParaRPr>
        </a:p>
      </dsp:txBody>
      <dsp:txXfrm rot="-5400000">
        <a:off x="1" y="427749"/>
        <a:ext cx="849640" cy="364131"/>
      </dsp:txXfrm>
    </dsp:sp>
    <dsp:sp modelId="{5739EBE8-8B80-4ADF-B926-BEC625591B5D}">
      <dsp:nvSpPr>
        <dsp:cNvPr id="0" name=""/>
        <dsp:cNvSpPr/>
      </dsp:nvSpPr>
      <dsp:spPr>
        <a:xfrm rot="5400000">
          <a:off x="4087994" y="-3235423"/>
          <a:ext cx="788951" cy="7265659"/>
        </a:xfrm>
        <a:prstGeom prst="round2Same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smtClean="0"/>
            <a:t>Declare beans that are to be wired: </a:t>
          </a:r>
          <a:r>
            <a:rPr lang="en-US" sz="1800" kern="1200" dirty="0" smtClean="0">
              <a:solidFill>
                <a:schemeClr val="tx1"/>
              </a:solidFill>
              <a:effectLst/>
              <a:latin typeface="Arial" charset="0"/>
              <a:ea typeface="+mn-ea"/>
              <a:cs typeface="+mn-cs"/>
            </a:rPr>
            <a:t>Beans are declared using a specific format in the configuration files of your Spring Framework application. </a:t>
          </a:r>
          <a:r>
            <a:rPr lang="en-US" sz="1800" b="1" kern="1200" dirty="0" smtClean="0"/>
            <a:t> </a:t>
          </a:r>
          <a:endParaRPr lang="en-GB" sz="1800" b="0" kern="1200" dirty="0">
            <a:latin typeface="Arial" panose="020B0604020202020204" pitchFamily="34" charset="0"/>
            <a:cs typeface="Arial" panose="020B0604020202020204" pitchFamily="34" charset="0"/>
          </a:endParaRPr>
        </a:p>
      </dsp:txBody>
      <dsp:txXfrm rot="-5400000">
        <a:off x="849641" y="41443"/>
        <a:ext cx="7227146" cy="711925"/>
      </dsp:txXfrm>
    </dsp:sp>
    <dsp:sp modelId="{240EA509-2C1F-42FD-B34D-6102F8647DF5}">
      <dsp:nvSpPr>
        <dsp:cNvPr id="0" name=""/>
        <dsp:cNvSpPr/>
      </dsp:nvSpPr>
      <dsp:spPr>
        <a:xfrm rot="5400000">
          <a:off x="-182065" y="1251651"/>
          <a:ext cx="1213771" cy="849640"/>
        </a:xfrm>
        <a:prstGeom prst="chevron">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b" anchorCtr="0">
          <a:noAutofit/>
        </a:bodyPr>
        <a:lstStyle/>
        <a:p>
          <a:pPr lvl="0" algn="ctr" defTabSz="800100">
            <a:lnSpc>
              <a:spcPct val="90000"/>
            </a:lnSpc>
            <a:spcBef>
              <a:spcPct val="0"/>
            </a:spcBef>
            <a:spcAft>
              <a:spcPct val="35000"/>
            </a:spcAft>
          </a:pPr>
          <a:r>
            <a:rPr lang="en-US" sz="1800" b="0" kern="1200" dirty="0" smtClean="0">
              <a:latin typeface="Arial" panose="020B0604020202020204" pitchFamily="34" charset="0"/>
              <a:cs typeface="Arial" panose="020B0604020202020204" pitchFamily="34" charset="0"/>
            </a:rPr>
            <a:t>2.</a:t>
          </a:r>
          <a:endParaRPr lang="en-GB" sz="1800" b="0" kern="1200" dirty="0">
            <a:latin typeface="Arial" panose="020B0604020202020204" pitchFamily="34" charset="0"/>
            <a:cs typeface="Arial" panose="020B0604020202020204" pitchFamily="34" charset="0"/>
          </a:endParaRPr>
        </a:p>
      </dsp:txBody>
      <dsp:txXfrm rot="-5400000">
        <a:off x="1" y="1494405"/>
        <a:ext cx="849640" cy="364131"/>
      </dsp:txXfrm>
    </dsp:sp>
    <dsp:sp modelId="{75E4AF13-531B-42B7-A2E5-4C736CBA64A1}">
      <dsp:nvSpPr>
        <dsp:cNvPr id="0" name=""/>
        <dsp:cNvSpPr/>
      </dsp:nvSpPr>
      <dsp:spPr>
        <a:xfrm rot="5400000">
          <a:off x="4087994" y="-2168767"/>
          <a:ext cx="788951" cy="7265659"/>
        </a:xfrm>
        <a:prstGeom prst="round2Same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smtClean="0"/>
            <a:t>Configure the beans that are to be wired: </a:t>
          </a:r>
          <a:r>
            <a:rPr lang="en-US" sz="1800" kern="1200" dirty="0" smtClean="0">
              <a:solidFill>
                <a:schemeClr val="tx1"/>
              </a:solidFill>
              <a:effectLst/>
              <a:latin typeface="Arial" charset="0"/>
              <a:ea typeface="+mn-ea"/>
              <a:cs typeface="+mn-cs"/>
            </a:rPr>
            <a:t>Configure the beans by defining all the parameters and methods for the bean that enable you to manage beans programmatically.  </a:t>
          </a:r>
          <a:endParaRPr lang="en-GB" sz="1800" b="0" kern="1200" dirty="0">
            <a:latin typeface="Arial" panose="020B0604020202020204" pitchFamily="34" charset="0"/>
            <a:cs typeface="Arial" panose="020B0604020202020204" pitchFamily="34" charset="0"/>
          </a:endParaRPr>
        </a:p>
      </dsp:txBody>
      <dsp:txXfrm rot="-5400000">
        <a:off x="849641" y="1108099"/>
        <a:ext cx="7227146" cy="711925"/>
      </dsp:txXfrm>
    </dsp:sp>
    <dsp:sp modelId="{C9D56456-A2FA-4A6F-AE9D-642EC9395412}">
      <dsp:nvSpPr>
        <dsp:cNvPr id="0" name=""/>
        <dsp:cNvSpPr/>
      </dsp:nvSpPr>
      <dsp:spPr>
        <a:xfrm rot="5400000">
          <a:off x="-182065" y="2318307"/>
          <a:ext cx="1213771" cy="849640"/>
        </a:xfrm>
        <a:prstGeom prst="chevron">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0" kern="1200" dirty="0" smtClean="0">
              <a:latin typeface="Arial" panose="020B0604020202020204" pitchFamily="34" charset="0"/>
              <a:cs typeface="Arial" panose="020B0604020202020204" pitchFamily="34" charset="0"/>
            </a:rPr>
            <a:t>3.</a:t>
          </a:r>
          <a:endParaRPr lang="en-GB" sz="1800" b="0" kern="1200" dirty="0">
            <a:latin typeface="Arial" panose="020B0604020202020204" pitchFamily="34" charset="0"/>
            <a:cs typeface="Arial" panose="020B0604020202020204" pitchFamily="34" charset="0"/>
          </a:endParaRPr>
        </a:p>
      </dsp:txBody>
      <dsp:txXfrm rot="-5400000">
        <a:off x="1" y="2561061"/>
        <a:ext cx="849640" cy="364131"/>
      </dsp:txXfrm>
    </dsp:sp>
    <dsp:sp modelId="{A71922F8-54DC-4ED7-B0F8-3FAC1BE818EE}">
      <dsp:nvSpPr>
        <dsp:cNvPr id="0" name=""/>
        <dsp:cNvSpPr/>
      </dsp:nvSpPr>
      <dsp:spPr>
        <a:xfrm rot="5400000">
          <a:off x="4087994" y="-1102111"/>
          <a:ext cx="788951" cy="7265659"/>
        </a:xfrm>
        <a:prstGeom prst="round2Same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GB" sz="1800" b="1" kern="1200" dirty="0" smtClean="0"/>
            <a:t>Write the main class that calls the beans: </a:t>
          </a:r>
          <a:r>
            <a:rPr lang="en-US" sz="1800" kern="1200" dirty="0" smtClean="0">
              <a:solidFill>
                <a:schemeClr val="tx1"/>
              </a:solidFill>
              <a:effectLst/>
              <a:latin typeface="Arial" charset="0"/>
              <a:ea typeface="+mn-ea"/>
              <a:cs typeface="+mn-cs"/>
            </a:rPr>
            <a:t>Once the beans are configured, you need to call on the application to implement them. In other words, you execute the application by writing a Main class. </a:t>
          </a:r>
          <a:endParaRPr lang="en-GB" sz="1800" b="1" kern="1200" dirty="0"/>
        </a:p>
      </dsp:txBody>
      <dsp:txXfrm rot="-5400000">
        <a:off x="849641" y="2174755"/>
        <a:ext cx="7227146" cy="711925"/>
      </dsp:txXfrm>
    </dsp:sp>
    <dsp:sp modelId="{321D4A4E-E07F-47E6-B9A3-D66DE85C2056}">
      <dsp:nvSpPr>
        <dsp:cNvPr id="0" name=""/>
        <dsp:cNvSpPr/>
      </dsp:nvSpPr>
      <dsp:spPr>
        <a:xfrm rot="5400000">
          <a:off x="-182065" y="3384963"/>
          <a:ext cx="1213771" cy="849640"/>
        </a:xfrm>
        <a:prstGeom prst="chevron">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t>4.</a:t>
          </a:r>
          <a:endParaRPr lang="en-GB" sz="1800" b="1" kern="1200" dirty="0"/>
        </a:p>
      </dsp:txBody>
      <dsp:txXfrm rot="-5400000">
        <a:off x="1" y="3627717"/>
        <a:ext cx="849640" cy="364131"/>
      </dsp:txXfrm>
    </dsp:sp>
    <dsp:sp modelId="{DBF128A9-E6BF-4C40-BF56-AAC8E2093ED1}">
      <dsp:nvSpPr>
        <dsp:cNvPr id="0" name=""/>
        <dsp:cNvSpPr/>
      </dsp:nvSpPr>
      <dsp:spPr>
        <a:xfrm rot="5400000">
          <a:off x="4087994" y="-35455"/>
          <a:ext cx="788951" cy="7265659"/>
        </a:xfrm>
        <a:prstGeom prst="round2Same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GB" sz="1800" b="1" kern="1200" dirty="0" smtClean="0"/>
            <a:t>Wire the beans: </a:t>
          </a:r>
          <a:r>
            <a:rPr lang="en-US" sz="1800" b="0" kern="1200" dirty="0" smtClean="0">
              <a:solidFill>
                <a:schemeClr val="tx1"/>
              </a:solidFill>
              <a:effectLst/>
              <a:latin typeface="Arial" charset="0"/>
              <a:ea typeface="+mn-ea"/>
              <a:cs typeface="+mn-cs"/>
            </a:rPr>
            <a:t>Wiring beans is done at run time. You wire beans by defining the DI between them in the code of the Main class. </a:t>
          </a:r>
          <a:endParaRPr lang="en-GB" sz="1800" b="1" kern="1200" dirty="0"/>
        </a:p>
      </dsp:txBody>
      <dsp:txXfrm rot="-5400000">
        <a:off x="849641" y="3241411"/>
        <a:ext cx="7227146" cy="71192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0EA509-2C1F-42FD-B34D-6102F8647DF5}">
      <dsp:nvSpPr>
        <dsp:cNvPr id="0" name=""/>
        <dsp:cNvSpPr/>
      </dsp:nvSpPr>
      <dsp:spPr>
        <a:xfrm rot="5400000">
          <a:off x="-352834" y="352957"/>
          <a:ext cx="2352228" cy="1646559"/>
        </a:xfrm>
        <a:prstGeom prst="chevron">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b" anchorCtr="0">
          <a:noAutofit/>
        </a:bodyPr>
        <a:lstStyle/>
        <a:p>
          <a:pPr lvl="0" algn="ctr" defTabSz="800100">
            <a:lnSpc>
              <a:spcPct val="90000"/>
            </a:lnSpc>
            <a:spcBef>
              <a:spcPct val="0"/>
            </a:spcBef>
            <a:spcAft>
              <a:spcPct val="35000"/>
            </a:spcAft>
          </a:pPr>
          <a:r>
            <a:rPr lang="en-US" sz="1800" b="1" kern="1200" dirty="0" smtClean="0">
              <a:latin typeface="Arial" panose="020B0604020202020204" pitchFamily="34" charset="0"/>
              <a:cs typeface="Arial" panose="020B0604020202020204" pitchFamily="34" charset="0"/>
            </a:rPr>
            <a:t>1.</a:t>
          </a:r>
          <a:endParaRPr lang="en-GB" sz="1800" b="1" kern="1200" dirty="0">
            <a:latin typeface="Arial" panose="020B0604020202020204" pitchFamily="34" charset="0"/>
            <a:cs typeface="Arial" panose="020B0604020202020204" pitchFamily="34" charset="0"/>
          </a:endParaRPr>
        </a:p>
      </dsp:txBody>
      <dsp:txXfrm rot="-5400000">
        <a:off x="1" y="823403"/>
        <a:ext cx="1646559" cy="705669"/>
      </dsp:txXfrm>
    </dsp:sp>
    <dsp:sp modelId="{75E4AF13-531B-42B7-A2E5-4C736CBA64A1}">
      <dsp:nvSpPr>
        <dsp:cNvPr id="0" name=""/>
        <dsp:cNvSpPr/>
      </dsp:nvSpPr>
      <dsp:spPr>
        <a:xfrm rot="5400000">
          <a:off x="4116455" y="-2469772"/>
          <a:ext cx="1528948" cy="6468740"/>
        </a:xfrm>
        <a:prstGeom prst="round2Same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smtClean="0"/>
            <a:t>Configure the beans: </a:t>
          </a:r>
          <a:r>
            <a:rPr lang="en-US" sz="1800" kern="1200" dirty="0" smtClean="0">
              <a:solidFill>
                <a:schemeClr val="tx1"/>
              </a:solidFill>
              <a:effectLst/>
              <a:latin typeface="Arial" charset="0"/>
              <a:ea typeface="+mn-ea"/>
              <a:cs typeface="+mn-cs"/>
            </a:rPr>
            <a:t>Configure the </a:t>
          </a:r>
          <a:r>
            <a:rPr lang="en-US" sz="1800" kern="1200" dirty="0" smtClean="0"/>
            <a:t>application using the innerBean.xml file</a:t>
          </a:r>
          <a:endParaRPr lang="en-GB" sz="1800" b="0" kern="1200" dirty="0">
            <a:latin typeface="Arial" panose="020B0604020202020204" pitchFamily="34" charset="0"/>
            <a:cs typeface="Arial" panose="020B0604020202020204" pitchFamily="34" charset="0"/>
          </a:endParaRPr>
        </a:p>
      </dsp:txBody>
      <dsp:txXfrm rot="-5400000">
        <a:off x="1646560" y="74760"/>
        <a:ext cx="6394103" cy="1379674"/>
      </dsp:txXfrm>
    </dsp:sp>
    <dsp:sp modelId="{321D4A4E-E07F-47E6-B9A3-D66DE85C2056}">
      <dsp:nvSpPr>
        <dsp:cNvPr id="0" name=""/>
        <dsp:cNvSpPr/>
      </dsp:nvSpPr>
      <dsp:spPr>
        <a:xfrm rot="5400000">
          <a:off x="-352834" y="2420082"/>
          <a:ext cx="2352228" cy="1646559"/>
        </a:xfrm>
        <a:prstGeom prst="chevron">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t>2.</a:t>
          </a:r>
          <a:endParaRPr lang="en-GB" sz="1800" b="1" kern="1200" dirty="0"/>
        </a:p>
      </dsp:txBody>
      <dsp:txXfrm rot="-5400000">
        <a:off x="1" y="2890528"/>
        <a:ext cx="1646559" cy="705669"/>
      </dsp:txXfrm>
    </dsp:sp>
    <dsp:sp modelId="{DBF128A9-E6BF-4C40-BF56-AAC8E2093ED1}">
      <dsp:nvSpPr>
        <dsp:cNvPr id="0" name=""/>
        <dsp:cNvSpPr/>
      </dsp:nvSpPr>
      <dsp:spPr>
        <a:xfrm rot="5400000">
          <a:off x="4116455" y="-402647"/>
          <a:ext cx="1528948" cy="6468740"/>
        </a:xfrm>
        <a:prstGeom prst="round2Same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GB" sz="1800" b="1" kern="1200" dirty="0" smtClean="0"/>
            <a:t>Wire using inner beans: </a:t>
          </a:r>
          <a:r>
            <a:rPr lang="en-GB" sz="1800" b="0" kern="1200" dirty="0" smtClean="0"/>
            <a:t>N</a:t>
          </a:r>
          <a:r>
            <a:rPr lang="en-US" sz="1800" kern="1200" dirty="0" err="1" smtClean="0"/>
            <a:t>est</a:t>
          </a:r>
          <a:r>
            <a:rPr lang="en-US" sz="1800" kern="1200" dirty="0" smtClean="0"/>
            <a:t> the beans by writing the class </a:t>
          </a:r>
          <a:r>
            <a:rPr lang="en-US" sz="1800" kern="1200" dirty="0" err="1" smtClean="0"/>
            <a:t>InnerBean</a:t>
          </a:r>
          <a:r>
            <a:rPr lang="en-US" sz="1800" kern="1200" dirty="0" smtClean="0"/>
            <a:t> and declaring one bean inside the other. </a:t>
          </a:r>
          <a:r>
            <a:rPr lang="en-US" sz="1800" kern="1200" dirty="0" smtClean="0">
              <a:solidFill>
                <a:srgbClr val="FF0000"/>
              </a:solidFill>
            </a:rPr>
            <a:t>Here, you are defining the </a:t>
          </a:r>
          <a:r>
            <a:rPr lang="en-US" sz="1800" kern="1200" dirty="0" err="1" smtClean="0">
              <a:solidFill>
                <a:srgbClr val="FF0000"/>
              </a:solidFill>
            </a:rPr>
            <a:t>AccountType</a:t>
          </a:r>
          <a:r>
            <a:rPr lang="en-US" sz="1800" kern="1200" dirty="0" smtClean="0">
              <a:solidFill>
                <a:srgbClr val="FF0000"/>
              </a:solidFill>
            </a:rPr>
            <a:t> bean </a:t>
          </a:r>
          <a:r>
            <a:rPr lang="en-US" sz="1800" kern="1200" dirty="0" smtClean="0">
              <a:solidFill>
                <a:srgbClr val="FF0000"/>
              </a:solidFill>
            </a:rPr>
            <a:t>within the </a:t>
          </a:r>
          <a:r>
            <a:rPr lang="en-US" sz="1800" kern="1200" dirty="0" err="1" smtClean="0">
              <a:solidFill>
                <a:srgbClr val="FF0000"/>
              </a:solidFill>
            </a:rPr>
            <a:t>AccountDetails</a:t>
          </a:r>
          <a:r>
            <a:rPr lang="en-US" sz="1800" kern="1200" dirty="0" smtClean="0">
              <a:solidFill>
                <a:srgbClr val="FF0000"/>
              </a:solidFill>
            </a:rPr>
            <a:t> bean</a:t>
          </a:r>
          <a:r>
            <a:rPr lang="en-US" sz="1800" kern="1200" dirty="0" smtClean="0">
              <a:solidFill>
                <a:srgbClr val="FF0000"/>
              </a:solidFill>
            </a:rPr>
            <a:t>. </a:t>
          </a:r>
          <a:endParaRPr lang="en-GB" sz="1800" b="1" kern="1200" dirty="0">
            <a:solidFill>
              <a:srgbClr val="FF0000"/>
            </a:solidFill>
          </a:endParaRPr>
        </a:p>
      </dsp:txBody>
      <dsp:txXfrm rot="-5400000">
        <a:off x="1646560" y="2141885"/>
        <a:ext cx="6394103" cy="13796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7EED0D-3019-4912-88EE-04111ECDA23E}">
      <dsp:nvSpPr>
        <dsp:cNvPr id="0" name=""/>
        <dsp:cNvSpPr/>
      </dsp:nvSpPr>
      <dsp:spPr>
        <a:xfrm>
          <a:off x="0" y="313311"/>
          <a:ext cx="8077200" cy="794503"/>
        </a:xfrm>
        <a:prstGeom prst="roundRect">
          <a:avLst/>
        </a:prstGeom>
        <a:gradFill rotWithShape="0">
          <a:gsLst>
            <a:gs pos="0">
              <a:schemeClr val="accent2">
                <a:alpha val="90000"/>
                <a:hueOff val="0"/>
                <a:satOff val="0"/>
                <a:lumOff val="0"/>
                <a:alphaOff val="0"/>
                <a:shade val="51000"/>
                <a:satMod val="130000"/>
              </a:schemeClr>
            </a:gs>
            <a:gs pos="80000">
              <a:schemeClr val="accent2">
                <a:alpha val="90000"/>
                <a:hueOff val="0"/>
                <a:satOff val="0"/>
                <a:lumOff val="0"/>
                <a:alphaOff val="0"/>
                <a:shade val="93000"/>
                <a:satMod val="130000"/>
              </a:schemeClr>
            </a:gs>
            <a:gs pos="100000">
              <a:schemeClr val="accent2">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0" kern="1200" dirty="0" smtClean="0"/>
            <a:t>To invoke autowiring </a:t>
          </a:r>
          <a:r>
            <a:rPr lang="en-US" sz="2000" b="0" kern="1200" dirty="0" smtClean="0">
              <a:latin typeface="Courier New" pitchFamily="49" charset="0"/>
              <a:cs typeface="Courier New" pitchFamily="49" charset="0"/>
            </a:rPr>
            <a:t>byType</a:t>
          </a:r>
          <a:r>
            <a:rPr lang="en-US" sz="2000" b="0" kern="1200" dirty="0" smtClean="0"/>
            <a:t> or</a:t>
          </a:r>
          <a:r>
            <a:rPr lang="en-US" sz="2000" b="0" kern="1200" dirty="0" smtClean="0">
              <a:latin typeface="Courier New" pitchFamily="49" charset="0"/>
              <a:cs typeface="Courier New" pitchFamily="49" charset="0"/>
            </a:rPr>
            <a:t> byName</a:t>
          </a:r>
          <a:r>
            <a:rPr lang="en-US" sz="2000" b="0" kern="1200" dirty="0" smtClean="0"/>
            <a:t>:</a:t>
          </a:r>
          <a:endParaRPr lang="en-US" sz="2000" kern="1200" dirty="0"/>
        </a:p>
      </dsp:txBody>
      <dsp:txXfrm>
        <a:off x="38784" y="352095"/>
        <a:ext cx="7999632" cy="716935"/>
      </dsp:txXfrm>
    </dsp:sp>
    <dsp:sp modelId="{464170EA-9562-4F63-9CF9-5A6DBE4DE02E}">
      <dsp:nvSpPr>
        <dsp:cNvPr id="0" name=""/>
        <dsp:cNvSpPr/>
      </dsp:nvSpPr>
      <dsp:spPr>
        <a:xfrm>
          <a:off x="0" y="1141949"/>
          <a:ext cx="8077200" cy="1221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b="0" kern="1200" dirty="0" smtClean="0"/>
            <a:t>Use </a:t>
          </a:r>
          <a:r>
            <a:rPr lang="en-US" sz="2000" b="0" kern="1200" dirty="0" smtClean="0">
              <a:latin typeface="Courier New" pitchFamily="49" charset="0"/>
              <a:cs typeface="Courier New" pitchFamily="49" charset="0"/>
            </a:rPr>
            <a:t>@Required </a:t>
          </a:r>
          <a:r>
            <a:rPr lang="en-US" sz="2000" b="0" kern="1200" dirty="0" smtClean="0"/>
            <a:t>annotation in the setter method for XML-based configuration.</a:t>
          </a:r>
          <a:endParaRPr lang="en-US" sz="2000" kern="1200" dirty="0"/>
        </a:p>
        <a:p>
          <a:pPr marL="228600" lvl="1" indent="-228600" algn="l" defTabSz="889000" rtl="0">
            <a:lnSpc>
              <a:spcPct val="90000"/>
            </a:lnSpc>
            <a:spcBef>
              <a:spcPct val="0"/>
            </a:spcBef>
            <a:spcAft>
              <a:spcPct val="20000"/>
            </a:spcAft>
            <a:buChar char="••"/>
          </a:pPr>
          <a:r>
            <a:rPr lang="en-US" sz="2000" b="0" kern="1200" dirty="0" smtClean="0"/>
            <a:t>Set the </a:t>
          </a:r>
          <a:r>
            <a:rPr lang="en-US" sz="2000" b="0" kern="1200" dirty="0" smtClean="0">
              <a:latin typeface="Courier New" pitchFamily="49" charset="0"/>
              <a:cs typeface="Courier New" pitchFamily="49" charset="0"/>
            </a:rPr>
            <a:t>@Autowired </a:t>
          </a:r>
          <a:r>
            <a:rPr lang="en-US" sz="2000" b="0" kern="1200" dirty="0" smtClean="0"/>
            <a:t>annotation’s required attribute to true for annotation-based configuration.</a:t>
          </a:r>
          <a:endParaRPr lang="en-US" sz="2000" kern="1200" dirty="0"/>
        </a:p>
      </dsp:txBody>
      <dsp:txXfrm>
        <a:off x="0" y="1141949"/>
        <a:ext cx="8077200" cy="1221300"/>
      </dsp:txXfrm>
    </dsp:sp>
    <dsp:sp modelId="{CCC39DEB-49BA-4E52-B28B-1265FB44AA3D}">
      <dsp:nvSpPr>
        <dsp:cNvPr id="0" name=""/>
        <dsp:cNvSpPr/>
      </dsp:nvSpPr>
      <dsp:spPr>
        <a:xfrm>
          <a:off x="0" y="2363250"/>
          <a:ext cx="8077200" cy="794503"/>
        </a:xfrm>
        <a:prstGeom prst="roundRect">
          <a:avLst/>
        </a:prstGeom>
        <a:gradFill rotWithShape="0">
          <a:gsLst>
            <a:gs pos="0">
              <a:schemeClr val="accent2">
                <a:alpha val="90000"/>
                <a:hueOff val="0"/>
                <a:satOff val="0"/>
                <a:lumOff val="0"/>
                <a:alphaOff val="-40000"/>
                <a:shade val="51000"/>
                <a:satMod val="130000"/>
              </a:schemeClr>
            </a:gs>
            <a:gs pos="80000">
              <a:schemeClr val="accent2">
                <a:alpha val="90000"/>
                <a:hueOff val="0"/>
                <a:satOff val="0"/>
                <a:lumOff val="0"/>
                <a:alphaOff val="-40000"/>
                <a:shade val="93000"/>
                <a:satMod val="130000"/>
              </a:schemeClr>
            </a:gs>
            <a:gs pos="100000">
              <a:schemeClr val="accent2">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0" kern="1200" dirty="0" smtClean="0">
              <a:solidFill>
                <a:schemeClr val="tx1"/>
              </a:solidFill>
            </a:rPr>
            <a:t>Constructor mode of autowiring throws </a:t>
          </a:r>
          <a:r>
            <a:rPr lang="en-US" sz="2000" b="0" kern="1200" dirty="0" err="1" smtClean="0">
              <a:solidFill>
                <a:schemeClr val="tx1"/>
              </a:solidFill>
              <a:latin typeface="Courier New" pitchFamily="49" charset="0"/>
              <a:cs typeface="Courier New" pitchFamily="49" charset="0"/>
            </a:rPr>
            <a:t>NoSuchBeanDefinitionException</a:t>
          </a:r>
          <a:r>
            <a:rPr lang="en-US" sz="2000" b="0" kern="1200" dirty="0" smtClean="0">
              <a:solidFill>
                <a:schemeClr val="tx1"/>
              </a:solidFill>
            </a:rPr>
            <a:t> if it cannot find target bean. </a:t>
          </a:r>
          <a:endParaRPr lang="en-US" sz="2000" kern="1200" dirty="0">
            <a:solidFill>
              <a:schemeClr val="tx1"/>
            </a:solidFill>
          </a:endParaRPr>
        </a:p>
      </dsp:txBody>
      <dsp:txXfrm>
        <a:off x="38784" y="2402034"/>
        <a:ext cx="7999632" cy="71693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3A86F-500B-4AA4-B289-CC360094123C}">
      <dsp:nvSpPr>
        <dsp:cNvPr id="0" name=""/>
        <dsp:cNvSpPr/>
      </dsp:nvSpPr>
      <dsp:spPr>
        <a:xfrm>
          <a:off x="0" y="320735"/>
          <a:ext cx="8305800" cy="3685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4622" tIns="1353820" rIns="644622" bIns="170688" numCol="1" spcCol="1270" anchor="t" anchorCtr="0">
          <a:noAutofit/>
        </a:bodyPr>
        <a:lstStyle/>
        <a:p>
          <a:pPr marL="228600" lvl="1" indent="-228600" algn="l" defTabSz="1066800" rtl="0">
            <a:lnSpc>
              <a:spcPct val="90000"/>
            </a:lnSpc>
            <a:spcBef>
              <a:spcPct val="0"/>
            </a:spcBef>
            <a:spcAft>
              <a:spcPct val="15000"/>
            </a:spcAft>
            <a:buChar char="••"/>
          </a:pPr>
          <a:r>
            <a:rPr lang="en-US" sz="2400" kern="1200" dirty="0" smtClean="0"/>
            <a:t>Adds complexity to the bean configuration file </a:t>
          </a:r>
          <a:endParaRPr lang="en-US" sz="2400" b="0" i="0" kern="1200" baseline="0" dirty="0"/>
        </a:p>
        <a:p>
          <a:pPr marL="228600" lvl="1" indent="-228600" algn="l" defTabSz="1066800" rtl="0">
            <a:lnSpc>
              <a:spcPct val="90000"/>
            </a:lnSpc>
            <a:spcBef>
              <a:spcPct val="0"/>
            </a:spcBef>
            <a:spcAft>
              <a:spcPct val="15000"/>
            </a:spcAft>
            <a:buChar char="••"/>
          </a:pPr>
          <a:r>
            <a:rPr lang="en-US" sz="2400" kern="1200" dirty="0" smtClean="0"/>
            <a:t>Primitive data types such as strings and classes cannot be autowired</a:t>
          </a:r>
          <a:endParaRPr lang="en-US" sz="2400" kern="1200" dirty="0"/>
        </a:p>
        <a:p>
          <a:pPr marL="228600" lvl="1" indent="-228600" algn="l" defTabSz="1066800" rtl="0">
            <a:lnSpc>
              <a:spcPct val="90000"/>
            </a:lnSpc>
            <a:spcBef>
              <a:spcPct val="0"/>
            </a:spcBef>
            <a:spcAft>
              <a:spcPct val="15000"/>
            </a:spcAft>
            <a:buChar char="••"/>
          </a:pPr>
          <a:r>
            <a:rPr lang="en-US" sz="2400" kern="1200" dirty="0" smtClean="0"/>
            <a:t>It is easy to override autowiring when writing dependencies in your code using tags such as </a:t>
          </a:r>
          <a:r>
            <a:rPr lang="en-US" sz="2400" kern="1200" dirty="0" smtClean="0">
              <a:latin typeface="Courier New" pitchFamily="49" charset="0"/>
              <a:cs typeface="Courier New" pitchFamily="49" charset="0"/>
            </a:rPr>
            <a:t>&lt;constructor-arg&gt; </a:t>
          </a:r>
          <a:r>
            <a:rPr lang="en-US" sz="2400" kern="1200" dirty="0" smtClean="0"/>
            <a:t>and </a:t>
          </a:r>
          <a:r>
            <a:rPr lang="en-US" sz="2400" kern="1200" dirty="0" smtClean="0">
              <a:latin typeface="Courier New" pitchFamily="49" charset="0"/>
              <a:cs typeface="Courier New" pitchFamily="49" charset="0"/>
            </a:rPr>
            <a:t>&lt;property&gt;</a:t>
          </a:r>
        </a:p>
      </dsp:txBody>
      <dsp:txXfrm>
        <a:off x="0" y="320735"/>
        <a:ext cx="8305800" cy="3685500"/>
      </dsp:txXfrm>
    </dsp:sp>
    <dsp:sp modelId="{8DC7FEDC-5477-4D4A-B1FB-54F5D682DEB4}">
      <dsp:nvSpPr>
        <dsp:cNvPr id="0" name=""/>
        <dsp:cNvSpPr/>
      </dsp:nvSpPr>
      <dsp:spPr>
        <a:xfrm>
          <a:off x="415290" y="260964"/>
          <a:ext cx="5814060" cy="10191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758" tIns="0" rIns="219758" bIns="0" numCol="1" spcCol="1270" anchor="ctr" anchorCtr="0">
          <a:noAutofit/>
        </a:bodyPr>
        <a:lstStyle/>
        <a:p>
          <a:pPr lvl="0" algn="l" defTabSz="1244600" rtl="0">
            <a:lnSpc>
              <a:spcPct val="90000"/>
            </a:lnSpc>
            <a:spcBef>
              <a:spcPct val="0"/>
            </a:spcBef>
            <a:spcAft>
              <a:spcPct val="35000"/>
            </a:spcAft>
          </a:pPr>
          <a:r>
            <a:rPr lang="en-US" sz="2800" b="0" i="0" kern="1200" baseline="0" dirty="0" smtClean="0">
              <a:solidFill>
                <a:schemeClr val="tx1"/>
              </a:solidFill>
            </a:rPr>
            <a:t>Limitations of Autowiring</a:t>
          </a:r>
          <a:endParaRPr lang="en-US" sz="2800" kern="1200" dirty="0">
            <a:solidFill>
              <a:schemeClr val="tx1"/>
            </a:solidFill>
          </a:endParaRPr>
        </a:p>
      </dsp:txBody>
      <dsp:txXfrm>
        <a:off x="465042" y="310716"/>
        <a:ext cx="5714556" cy="91966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41F09E-5DF4-4D92-9CDE-DC13CA5A3BB4}">
      <dsp:nvSpPr>
        <dsp:cNvPr id="0" name=""/>
        <dsp:cNvSpPr/>
      </dsp:nvSpPr>
      <dsp:spPr>
        <a:xfrm>
          <a:off x="0" y="529800"/>
          <a:ext cx="7543800"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just" defTabSz="1066800" rtl="0">
            <a:lnSpc>
              <a:spcPct val="90000"/>
            </a:lnSpc>
            <a:spcBef>
              <a:spcPct val="0"/>
            </a:spcBef>
            <a:spcAft>
              <a:spcPct val="35000"/>
            </a:spcAft>
          </a:pPr>
          <a:r>
            <a:rPr lang="en-US" sz="2400" b="0" kern="1200" dirty="0" smtClean="0">
              <a:solidFill>
                <a:schemeClr val="tx1"/>
              </a:solidFill>
            </a:rPr>
            <a:t>Autowiring in Spring Framework can be configured using any of these two methods:</a:t>
          </a:r>
          <a:endParaRPr lang="en-US" sz="2400" kern="1200" dirty="0">
            <a:solidFill>
              <a:schemeClr val="tx1"/>
            </a:solidFill>
          </a:endParaRPr>
        </a:p>
      </dsp:txBody>
      <dsp:txXfrm>
        <a:off x="59399" y="589199"/>
        <a:ext cx="7425002" cy="1098002"/>
      </dsp:txXfrm>
    </dsp:sp>
    <dsp:sp modelId="{851EE04D-A183-4F17-803F-926843FC5C90}">
      <dsp:nvSpPr>
        <dsp:cNvPr id="0" name=""/>
        <dsp:cNvSpPr/>
      </dsp:nvSpPr>
      <dsp:spPr>
        <a:xfrm>
          <a:off x="0" y="1746600"/>
          <a:ext cx="75438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9516"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b="0" kern="1200" dirty="0" smtClean="0"/>
            <a:t>XML-based configuration</a:t>
          </a:r>
          <a:endParaRPr lang="en-US" sz="2000" kern="1200" dirty="0"/>
        </a:p>
        <a:p>
          <a:pPr marL="228600" lvl="1" indent="-228600" algn="l" defTabSz="889000" rtl="0">
            <a:lnSpc>
              <a:spcPct val="90000"/>
            </a:lnSpc>
            <a:spcBef>
              <a:spcPct val="0"/>
            </a:spcBef>
            <a:spcAft>
              <a:spcPct val="20000"/>
            </a:spcAft>
            <a:buChar char="••"/>
          </a:pPr>
          <a:r>
            <a:rPr lang="en-US" sz="2000" b="0" kern="1200" dirty="0" smtClean="0"/>
            <a:t>Annotation-based configuration</a:t>
          </a:r>
          <a:endParaRPr lang="en-US" sz="2000" kern="1200" dirty="0"/>
        </a:p>
      </dsp:txBody>
      <dsp:txXfrm>
        <a:off x="0" y="1746600"/>
        <a:ext cx="7543800" cy="10764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BA94D-9258-4201-8129-B47A12783043}">
      <dsp:nvSpPr>
        <dsp:cNvPr id="0" name=""/>
        <dsp:cNvSpPr/>
      </dsp:nvSpPr>
      <dsp:spPr>
        <a:xfrm>
          <a:off x="0" y="20241"/>
          <a:ext cx="8610600" cy="1030926"/>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278" tIns="458216" rIns="66827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Arial" panose="020B0604020202020204" pitchFamily="34" charset="0"/>
              <a:cs typeface="Arial" panose="020B0604020202020204" pitchFamily="34" charset="0"/>
            </a:rPr>
            <a:t>The process where the requests are matched with their corresponding views and request handlers to ensure that the user requests are handled correctly</a:t>
          </a:r>
          <a:endParaRPr lang="en-GB" sz="1600" kern="1200" dirty="0">
            <a:latin typeface="Arial" panose="020B0604020202020204" pitchFamily="34" charset="0"/>
            <a:cs typeface="Arial" panose="020B0604020202020204" pitchFamily="34" charset="0"/>
          </a:endParaRPr>
        </a:p>
      </dsp:txBody>
      <dsp:txXfrm>
        <a:off x="0" y="20241"/>
        <a:ext cx="8610600" cy="1030926"/>
      </dsp:txXfrm>
    </dsp:sp>
    <dsp:sp modelId="{9BBB35E5-F9EB-411D-93A9-E05A5BA10A1A}">
      <dsp:nvSpPr>
        <dsp:cNvPr id="0" name=""/>
        <dsp:cNvSpPr/>
      </dsp:nvSpPr>
      <dsp:spPr>
        <a:xfrm>
          <a:off x="430530" y="0"/>
          <a:ext cx="6027420" cy="413141"/>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22" tIns="0" rIns="227822" bIns="0" numCol="1" spcCol="1270" anchor="ctr" anchorCtr="0">
          <a:noAutofit/>
        </a:bodyPr>
        <a:lstStyle/>
        <a:p>
          <a:pPr lvl="0" algn="l" defTabSz="711200">
            <a:lnSpc>
              <a:spcPct val="90000"/>
            </a:lnSpc>
            <a:spcBef>
              <a:spcPct val="0"/>
            </a:spcBef>
            <a:spcAft>
              <a:spcPct val="35000"/>
            </a:spcAft>
          </a:pPr>
          <a:r>
            <a:rPr lang="en-US" sz="1600" b="1" kern="1200" smtClean="0">
              <a:latin typeface="Arial" panose="020B0604020202020204" pitchFamily="34" charset="0"/>
              <a:cs typeface="Arial" panose="020B0604020202020204" pitchFamily="34" charset="0"/>
            </a:rPr>
            <a:t>Controller mappings</a:t>
          </a:r>
          <a:endParaRPr lang="en-GB" sz="1600" kern="1200">
            <a:latin typeface="Arial" panose="020B0604020202020204" pitchFamily="34" charset="0"/>
            <a:cs typeface="Arial" panose="020B0604020202020204" pitchFamily="34" charset="0"/>
          </a:endParaRPr>
        </a:p>
      </dsp:txBody>
      <dsp:txXfrm>
        <a:off x="450698" y="20168"/>
        <a:ext cx="5987084" cy="372805"/>
      </dsp:txXfrm>
    </dsp:sp>
    <dsp:sp modelId="{87CF2ADB-4E39-4162-828F-A6E14E0EA6AD}">
      <dsp:nvSpPr>
        <dsp:cNvPr id="0" name=""/>
        <dsp:cNvSpPr/>
      </dsp:nvSpPr>
      <dsp:spPr>
        <a:xfrm>
          <a:off x="0" y="1155429"/>
          <a:ext cx="8610600" cy="859105"/>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278" tIns="458216" rIns="66827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Arial" panose="020B0604020202020204" pitchFamily="34" charset="0"/>
              <a:cs typeface="Arial" panose="020B0604020202020204" pitchFamily="34" charset="0"/>
            </a:rPr>
            <a:t>The representation of user information by a web application is seen in the view</a:t>
          </a:r>
          <a:endParaRPr lang="en-GB" sz="1600" kern="1200" dirty="0">
            <a:latin typeface="Arial" panose="020B0604020202020204" pitchFamily="34" charset="0"/>
            <a:cs typeface="Arial" panose="020B0604020202020204" pitchFamily="34" charset="0"/>
          </a:endParaRPr>
        </a:p>
      </dsp:txBody>
      <dsp:txXfrm>
        <a:off x="0" y="1155429"/>
        <a:ext cx="8610600" cy="859105"/>
      </dsp:txXfrm>
    </dsp:sp>
    <dsp:sp modelId="{09671F49-E444-435B-B29F-86930224A597}">
      <dsp:nvSpPr>
        <dsp:cNvPr id="0" name=""/>
        <dsp:cNvSpPr/>
      </dsp:nvSpPr>
      <dsp:spPr>
        <a:xfrm>
          <a:off x="430530" y="1003781"/>
          <a:ext cx="6027420" cy="413141"/>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22" tIns="0" rIns="227822" bIns="0" numCol="1" spcCol="1270" anchor="ctr" anchorCtr="0">
          <a:noAutofit/>
        </a:bodyPr>
        <a:lstStyle/>
        <a:p>
          <a:pPr lvl="0" algn="l" defTabSz="711200">
            <a:lnSpc>
              <a:spcPct val="90000"/>
            </a:lnSpc>
            <a:spcBef>
              <a:spcPct val="0"/>
            </a:spcBef>
            <a:spcAft>
              <a:spcPct val="35000"/>
            </a:spcAft>
          </a:pPr>
          <a:r>
            <a:rPr lang="en-US" sz="1600" b="1" kern="1200" dirty="0" smtClean="0">
              <a:latin typeface="Arial" panose="020B0604020202020204" pitchFamily="34" charset="0"/>
              <a:cs typeface="Arial" panose="020B0604020202020204" pitchFamily="34" charset="0"/>
            </a:rPr>
            <a:t>View resolution</a:t>
          </a:r>
          <a:endParaRPr lang="en-GB" sz="1600" kern="1200" dirty="0">
            <a:latin typeface="Arial" panose="020B0604020202020204" pitchFamily="34" charset="0"/>
            <a:cs typeface="Arial" panose="020B0604020202020204" pitchFamily="34" charset="0"/>
          </a:endParaRPr>
        </a:p>
      </dsp:txBody>
      <dsp:txXfrm>
        <a:off x="450698" y="1023949"/>
        <a:ext cx="5987084" cy="372805"/>
      </dsp:txXfrm>
    </dsp:sp>
    <dsp:sp modelId="{514AAF1E-92E2-4E5B-968C-DDFE5BE52DDA}">
      <dsp:nvSpPr>
        <dsp:cNvPr id="0" name=""/>
        <dsp:cNvSpPr/>
      </dsp:nvSpPr>
      <dsp:spPr>
        <a:xfrm>
          <a:off x="0" y="2118795"/>
          <a:ext cx="8610600" cy="1030926"/>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278" tIns="458216" rIns="66827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Arial" panose="020B0604020202020204" pitchFamily="34" charset="0"/>
              <a:cs typeface="Arial" panose="020B0604020202020204" pitchFamily="34" charset="0"/>
            </a:rPr>
            <a:t>The </a:t>
          </a:r>
          <a:r>
            <a:rPr lang="en-US" sz="1600" kern="1200" dirty="0" err="1" smtClean="0">
              <a:latin typeface="Courier New" panose="02070309020205020404" pitchFamily="49" charset="0"/>
              <a:cs typeface="Courier New" panose="02070309020205020404" pitchFamily="49" charset="0"/>
            </a:rPr>
            <a:t>DispatcherServlet</a:t>
          </a:r>
          <a:r>
            <a:rPr lang="en-US" sz="1600" kern="1200" dirty="0" smtClean="0">
              <a:latin typeface="Arial" panose="020B0604020202020204" pitchFamily="34" charset="0"/>
              <a:cs typeface="Arial" panose="020B0604020202020204" pitchFamily="34" charset="0"/>
            </a:rPr>
            <a:t> binds request locale and theme resolvers to a request sent to it</a:t>
          </a:r>
          <a:endParaRPr lang="en-GB" sz="1600" kern="1200" dirty="0">
            <a:latin typeface="Arial" panose="020B0604020202020204" pitchFamily="34" charset="0"/>
            <a:cs typeface="Arial" panose="020B0604020202020204" pitchFamily="34" charset="0"/>
          </a:endParaRPr>
        </a:p>
      </dsp:txBody>
      <dsp:txXfrm>
        <a:off x="0" y="2118795"/>
        <a:ext cx="8610600" cy="1030926"/>
      </dsp:txXfrm>
    </dsp:sp>
    <dsp:sp modelId="{41A8FD04-545C-489C-87E0-E552DAD9D625}">
      <dsp:nvSpPr>
        <dsp:cNvPr id="0" name=""/>
        <dsp:cNvSpPr/>
      </dsp:nvSpPr>
      <dsp:spPr>
        <a:xfrm>
          <a:off x="430530" y="1967148"/>
          <a:ext cx="6027420" cy="413141"/>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22" tIns="0" rIns="227822" bIns="0" numCol="1" spcCol="1270" anchor="ctr" anchorCtr="0">
          <a:noAutofit/>
        </a:bodyPr>
        <a:lstStyle/>
        <a:p>
          <a:pPr lvl="0" algn="l" defTabSz="711200">
            <a:lnSpc>
              <a:spcPct val="90000"/>
            </a:lnSpc>
            <a:spcBef>
              <a:spcPct val="0"/>
            </a:spcBef>
            <a:spcAft>
              <a:spcPct val="35000"/>
            </a:spcAft>
          </a:pPr>
          <a:r>
            <a:rPr lang="en-US" sz="1600" b="1" kern="1200" dirty="0" smtClean="0">
              <a:latin typeface="Arial" panose="020B0604020202020204" pitchFamily="34" charset="0"/>
              <a:cs typeface="Arial" panose="020B0604020202020204" pitchFamily="34" charset="0"/>
            </a:rPr>
            <a:t>Locale and theme resolution</a:t>
          </a:r>
          <a:endParaRPr lang="en-GB" sz="1600" kern="1200" dirty="0">
            <a:latin typeface="Arial" panose="020B0604020202020204" pitchFamily="34" charset="0"/>
            <a:cs typeface="Arial" panose="020B0604020202020204" pitchFamily="34" charset="0"/>
          </a:endParaRPr>
        </a:p>
      </dsp:txBody>
      <dsp:txXfrm>
        <a:off x="450698" y="1987316"/>
        <a:ext cx="5987084" cy="372805"/>
      </dsp:txXfrm>
    </dsp:sp>
    <dsp:sp modelId="{0B073918-BDDF-4F22-BE0D-0A0A920D7316}">
      <dsp:nvSpPr>
        <dsp:cNvPr id="0" name=""/>
        <dsp:cNvSpPr/>
      </dsp:nvSpPr>
      <dsp:spPr>
        <a:xfrm>
          <a:off x="0" y="3253983"/>
          <a:ext cx="8610600" cy="1030926"/>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8278" tIns="458216" rIns="66827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Arial" panose="020B0604020202020204" pitchFamily="34" charset="0"/>
              <a:cs typeface="Arial" panose="020B0604020202020204" pitchFamily="34" charset="0"/>
            </a:rPr>
            <a:t>Can customize Spring Framework’s </a:t>
          </a:r>
          <a:r>
            <a:rPr lang="en-US" sz="1600" kern="1200" dirty="0" err="1" smtClean="0">
              <a:latin typeface="Courier New" panose="02070309020205020404" pitchFamily="49" charset="0"/>
              <a:cs typeface="Courier New" panose="02070309020205020404" pitchFamily="49" charset="0"/>
            </a:rPr>
            <a:t>DispatcherServlet</a:t>
          </a:r>
          <a:r>
            <a:rPr lang="en-US" sz="1600" kern="1200" dirty="0" smtClean="0">
              <a:latin typeface="Courier New" panose="02070309020205020404" pitchFamily="49" charset="0"/>
              <a:cs typeface="Courier New" panose="02070309020205020404" pitchFamily="49" charset="0"/>
            </a:rPr>
            <a:t> </a:t>
          </a:r>
          <a:r>
            <a:rPr lang="en-US" sz="1600" kern="1200" dirty="0" smtClean="0">
              <a:latin typeface="Arial" panose="020B0604020202020204" pitchFamily="34" charset="0"/>
              <a:cs typeface="Arial" panose="020B0604020202020204" pitchFamily="34" charset="0"/>
            </a:rPr>
            <a:t>by using parameters in the initialization of the </a:t>
          </a:r>
          <a:r>
            <a:rPr lang="en-US" sz="1600" kern="1200" dirty="0" err="1" smtClean="0">
              <a:latin typeface="Courier New" panose="02070309020205020404" pitchFamily="49" charset="0"/>
              <a:cs typeface="Courier New" panose="02070309020205020404" pitchFamily="49" charset="0"/>
            </a:rPr>
            <a:t>DispatcherServlet</a:t>
          </a:r>
          <a:r>
            <a:rPr lang="en-US" sz="1600" kern="1200" dirty="0" smtClean="0">
              <a:latin typeface="Courier New" panose="02070309020205020404" pitchFamily="49" charset="0"/>
              <a:cs typeface="Courier New" panose="02070309020205020404" pitchFamily="49" charset="0"/>
            </a:rPr>
            <a:t> </a:t>
          </a:r>
          <a:endParaRPr lang="en-GB" sz="1600" kern="1200" dirty="0">
            <a:latin typeface="Arial" panose="020B0604020202020204" pitchFamily="34" charset="0"/>
            <a:cs typeface="Arial" panose="020B0604020202020204" pitchFamily="34" charset="0"/>
          </a:endParaRPr>
        </a:p>
      </dsp:txBody>
      <dsp:txXfrm>
        <a:off x="0" y="3253983"/>
        <a:ext cx="8610600" cy="1030926"/>
      </dsp:txXfrm>
    </dsp:sp>
    <dsp:sp modelId="{04C9C13A-4A99-4118-BF4A-AC65FB06795B}">
      <dsp:nvSpPr>
        <dsp:cNvPr id="0" name=""/>
        <dsp:cNvSpPr/>
      </dsp:nvSpPr>
      <dsp:spPr>
        <a:xfrm>
          <a:off x="430530" y="3102335"/>
          <a:ext cx="6027420" cy="413141"/>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22" tIns="0" rIns="227822" bIns="0" numCol="1" spcCol="1270" anchor="ctr" anchorCtr="0">
          <a:noAutofit/>
        </a:bodyPr>
        <a:lstStyle/>
        <a:p>
          <a:pPr lvl="0" algn="l" defTabSz="711200">
            <a:lnSpc>
              <a:spcPct val="90000"/>
            </a:lnSpc>
            <a:spcBef>
              <a:spcPct val="0"/>
            </a:spcBef>
            <a:spcAft>
              <a:spcPct val="35000"/>
            </a:spcAft>
          </a:pPr>
          <a:r>
            <a:rPr lang="en-US" sz="1600" b="1" kern="1200" dirty="0" smtClean="0">
              <a:latin typeface="Arial" panose="020B0604020202020204" pitchFamily="34" charset="0"/>
              <a:cs typeface="Arial" panose="020B0604020202020204" pitchFamily="34" charset="0"/>
            </a:rPr>
            <a:t>Support for uploaded files</a:t>
          </a:r>
          <a:endParaRPr lang="en-GB" sz="1600" kern="1200" dirty="0">
            <a:latin typeface="Arial" panose="020B0604020202020204" pitchFamily="34" charset="0"/>
            <a:cs typeface="Arial" panose="020B0604020202020204" pitchFamily="34" charset="0"/>
          </a:endParaRPr>
        </a:p>
      </dsp:txBody>
      <dsp:txXfrm>
        <a:off x="450698" y="3122503"/>
        <a:ext cx="5987084" cy="37280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B0363-542D-4973-B177-9EB4D2BAB236}">
      <dsp:nvSpPr>
        <dsp:cNvPr id="0" name=""/>
        <dsp:cNvSpPr/>
      </dsp:nvSpPr>
      <dsp:spPr>
        <a:xfrm rot="5400000">
          <a:off x="-130151" y="135279"/>
          <a:ext cx="867675" cy="60737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latin typeface="Arial" panose="020B0604020202020204" pitchFamily="34" charset="0"/>
              <a:cs typeface="Arial" panose="020B0604020202020204" pitchFamily="34" charset="0"/>
            </a:rPr>
            <a:t>1.</a:t>
          </a:r>
          <a:endParaRPr lang="en-GB" sz="1800" kern="1200" dirty="0">
            <a:solidFill>
              <a:schemeClr val="tx1"/>
            </a:solidFill>
            <a:latin typeface="Arial" panose="020B0604020202020204" pitchFamily="34" charset="0"/>
            <a:cs typeface="Arial" panose="020B0604020202020204" pitchFamily="34" charset="0"/>
          </a:endParaRPr>
        </a:p>
      </dsp:txBody>
      <dsp:txXfrm rot="-5400000">
        <a:off x="1" y="308813"/>
        <a:ext cx="607372" cy="260303"/>
      </dsp:txXfrm>
    </dsp:sp>
    <dsp:sp modelId="{160C69B3-1354-4A5A-81F4-A44832D739AF}">
      <dsp:nvSpPr>
        <dsp:cNvPr id="0" name=""/>
        <dsp:cNvSpPr/>
      </dsp:nvSpPr>
      <dsp:spPr>
        <a:xfrm rot="5400000">
          <a:off x="4250643" y="-3638142"/>
          <a:ext cx="564285" cy="78508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It locates the </a:t>
          </a:r>
          <a:r>
            <a:rPr lang="en-US" sz="1800" kern="1200" dirty="0" err="1" smtClean="0">
              <a:latin typeface="Courier New" panose="02070309020205020404" pitchFamily="49" charset="0"/>
              <a:cs typeface="Courier New" panose="02070309020205020404" pitchFamily="49" charset="0"/>
            </a:rPr>
            <a:t>WebApplicationContext</a:t>
          </a:r>
          <a:r>
            <a:rPr lang="en-US" sz="1800" kern="1200" dirty="0" smtClean="0">
              <a:latin typeface="Arial" panose="020B0604020202020204" pitchFamily="34" charset="0"/>
              <a:cs typeface="Arial" panose="020B0604020202020204" pitchFamily="34" charset="0"/>
            </a:rPr>
            <a:t> and includes it in the request as an attribute </a:t>
          </a:r>
          <a:endParaRPr lang="en-GB" sz="1800" kern="1200" dirty="0">
            <a:latin typeface="Arial" panose="020B0604020202020204" pitchFamily="34" charset="0"/>
            <a:cs typeface="Arial" panose="020B0604020202020204" pitchFamily="34" charset="0"/>
          </a:endParaRPr>
        </a:p>
      </dsp:txBody>
      <dsp:txXfrm rot="-5400000">
        <a:off x="607372" y="32675"/>
        <a:ext cx="7823281" cy="509193"/>
      </dsp:txXfrm>
    </dsp:sp>
    <dsp:sp modelId="{71B59992-3962-4065-94B9-8FF5F55732EB}">
      <dsp:nvSpPr>
        <dsp:cNvPr id="0" name=""/>
        <dsp:cNvSpPr/>
      </dsp:nvSpPr>
      <dsp:spPr>
        <a:xfrm rot="5400000">
          <a:off x="-130151" y="904573"/>
          <a:ext cx="867675" cy="60737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latin typeface="Arial" panose="020B0604020202020204" pitchFamily="34" charset="0"/>
              <a:cs typeface="Arial" panose="020B0604020202020204" pitchFamily="34" charset="0"/>
            </a:rPr>
            <a:t>2.</a:t>
          </a:r>
          <a:endParaRPr lang="en-GB" sz="1800" kern="1200" dirty="0">
            <a:solidFill>
              <a:schemeClr val="tx1"/>
            </a:solidFill>
            <a:latin typeface="Arial" panose="020B0604020202020204" pitchFamily="34" charset="0"/>
            <a:cs typeface="Arial" panose="020B0604020202020204" pitchFamily="34" charset="0"/>
          </a:endParaRPr>
        </a:p>
      </dsp:txBody>
      <dsp:txXfrm rot="-5400000">
        <a:off x="1" y="1078107"/>
        <a:ext cx="607372" cy="260303"/>
      </dsp:txXfrm>
    </dsp:sp>
    <dsp:sp modelId="{95303B2E-8190-4C74-AA46-FDAE9ED91FFD}">
      <dsp:nvSpPr>
        <dsp:cNvPr id="0" name=""/>
        <dsp:cNvSpPr/>
      </dsp:nvSpPr>
      <dsp:spPr>
        <a:xfrm rot="5400000">
          <a:off x="4250791" y="-2868996"/>
          <a:ext cx="563989" cy="78508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It binds the locale resolver to the request </a:t>
          </a:r>
          <a:endParaRPr lang="en-GB" sz="1800" kern="1200" dirty="0">
            <a:latin typeface="Arial" panose="020B0604020202020204" pitchFamily="34" charset="0"/>
            <a:cs typeface="Arial" panose="020B0604020202020204" pitchFamily="34" charset="0"/>
          </a:endParaRPr>
        </a:p>
      </dsp:txBody>
      <dsp:txXfrm rot="-5400000">
        <a:off x="607372" y="801955"/>
        <a:ext cx="7823295" cy="508925"/>
      </dsp:txXfrm>
    </dsp:sp>
    <dsp:sp modelId="{8427CDB9-2784-4F8E-8A9E-E442A389A037}">
      <dsp:nvSpPr>
        <dsp:cNvPr id="0" name=""/>
        <dsp:cNvSpPr/>
      </dsp:nvSpPr>
      <dsp:spPr>
        <a:xfrm rot="5400000">
          <a:off x="-130151" y="1673866"/>
          <a:ext cx="867675" cy="60737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latin typeface="Arial" panose="020B0604020202020204" pitchFamily="34" charset="0"/>
              <a:cs typeface="Arial" panose="020B0604020202020204" pitchFamily="34" charset="0"/>
            </a:rPr>
            <a:t>3.</a:t>
          </a:r>
          <a:endParaRPr lang="en-GB" sz="1800" kern="1200" dirty="0">
            <a:solidFill>
              <a:schemeClr val="tx1"/>
            </a:solidFill>
            <a:latin typeface="Arial" panose="020B0604020202020204" pitchFamily="34" charset="0"/>
            <a:cs typeface="Arial" panose="020B0604020202020204" pitchFamily="34" charset="0"/>
          </a:endParaRPr>
        </a:p>
      </dsp:txBody>
      <dsp:txXfrm rot="-5400000">
        <a:off x="1" y="1847400"/>
        <a:ext cx="607372" cy="260303"/>
      </dsp:txXfrm>
    </dsp:sp>
    <dsp:sp modelId="{5E6BD776-9202-4402-8750-F2C500442FD4}">
      <dsp:nvSpPr>
        <dsp:cNvPr id="0" name=""/>
        <dsp:cNvSpPr/>
      </dsp:nvSpPr>
      <dsp:spPr>
        <a:xfrm rot="5400000">
          <a:off x="4250791" y="-2099703"/>
          <a:ext cx="563989" cy="78508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It binds the theme resolver to the request </a:t>
          </a:r>
          <a:endParaRPr lang="en-GB" sz="1800" kern="1200" dirty="0">
            <a:latin typeface="Arial" panose="020B0604020202020204" pitchFamily="34" charset="0"/>
            <a:cs typeface="Arial" panose="020B0604020202020204" pitchFamily="34" charset="0"/>
          </a:endParaRPr>
        </a:p>
      </dsp:txBody>
      <dsp:txXfrm rot="-5400000">
        <a:off x="607372" y="1571248"/>
        <a:ext cx="7823295" cy="508925"/>
      </dsp:txXfrm>
    </dsp:sp>
    <dsp:sp modelId="{ECE307A1-BDEE-4787-A7B4-22194C93C9D4}">
      <dsp:nvSpPr>
        <dsp:cNvPr id="0" name=""/>
        <dsp:cNvSpPr/>
      </dsp:nvSpPr>
      <dsp:spPr>
        <a:xfrm rot="5400000">
          <a:off x="-130151" y="2443160"/>
          <a:ext cx="867675" cy="60737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latin typeface="Arial" panose="020B0604020202020204" pitchFamily="34" charset="0"/>
              <a:cs typeface="Arial" panose="020B0604020202020204" pitchFamily="34" charset="0"/>
            </a:rPr>
            <a:t>4.</a:t>
          </a:r>
          <a:endParaRPr lang="en-GB" sz="1800" kern="1200" dirty="0">
            <a:solidFill>
              <a:schemeClr val="tx1"/>
            </a:solidFill>
            <a:latin typeface="Arial" panose="020B0604020202020204" pitchFamily="34" charset="0"/>
            <a:cs typeface="Arial" panose="020B0604020202020204" pitchFamily="34" charset="0"/>
          </a:endParaRPr>
        </a:p>
      </dsp:txBody>
      <dsp:txXfrm rot="-5400000">
        <a:off x="1" y="2616694"/>
        <a:ext cx="607372" cy="260303"/>
      </dsp:txXfrm>
    </dsp:sp>
    <dsp:sp modelId="{8EA140A9-8A06-4444-9D3E-4E6196568FB8}">
      <dsp:nvSpPr>
        <dsp:cNvPr id="0" name=""/>
        <dsp:cNvSpPr/>
      </dsp:nvSpPr>
      <dsp:spPr>
        <a:xfrm rot="5400000">
          <a:off x="4250791" y="-1330410"/>
          <a:ext cx="563989" cy="78508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For multipart resolver specifications, it examines the request for the multipart</a:t>
          </a:r>
          <a:endParaRPr lang="en-GB" sz="1800" kern="1200" dirty="0">
            <a:latin typeface="Arial" panose="020B0604020202020204" pitchFamily="34" charset="0"/>
            <a:cs typeface="Arial" panose="020B0604020202020204" pitchFamily="34" charset="0"/>
          </a:endParaRPr>
        </a:p>
      </dsp:txBody>
      <dsp:txXfrm rot="-5400000">
        <a:off x="607372" y="2340541"/>
        <a:ext cx="7823295" cy="508925"/>
      </dsp:txXfrm>
    </dsp:sp>
    <dsp:sp modelId="{F4392D59-DFF2-4169-A3C8-0CD4A2A2960A}">
      <dsp:nvSpPr>
        <dsp:cNvPr id="0" name=""/>
        <dsp:cNvSpPr/>
      </dsp:nvSpPr>
      <dsp:spPr>
        <a:xfrm rot="5400000">
          <a:off x="-130151" y="3212453"/>
          <a:ext cx="867675" cy="60737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latin typeface="Arial" panose="020B0604020202020204" pitchFamily="34" charset="0"/>
              <a:cs typeface="Arial" panose="020B0604020202020204" pitchFamily="34" charset="0"/>
            </a:rPr>
            <a:t>5.</a:t>
          </a:r>
          <a:endParaRPr lang="en-GB" sz="1800" kern="1200" dirty="0">
            <a:solidFill>
              <a:schemeClr val="tx1"/>
            </a:solidFill>
            <a:latin typeface="Arial" panose="020B0604020202020204" pitchFamily="34" charset="0"/>
            <a:cs typeface="Arial" panose="020B0604020202020204" pitchFamily="34" charset="0"/>
          </a:endParaRPr>
        </a:p>
      </dsp:txBody>
      <dsp:txXfrm rot="-5400000">
        <a:off x="1" y="3385987"/>
        <a:ext cx="607372" cy="260303"/>
      </dsp:txXfrm>
    </dsp:sp>
    <dsp:sp modelId="{3FBD2B99-0947-46D2-B9BA-5D17277B1257}">
      <dsp:nvSpPr>
        <dsp:cNvPr id="0" name=""/>
        <dsp:cNvSpPr/>
      </dsp:nvSpPr>
      <dsp:spPr>
        <a:xfrm rot="5400000">
          <a:off x="4250791" y="-561116"/>
          <a:ext cx="563989" cy="78508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It searches for a suitable request handler </a:t>
          </a:r>
          <a:endParaRPr lang="en-GB" sz="1800" kern="1200" dirty="0">
            <a:latin typeface="Arial" panose="020B0604020202020204" pitchFamily="34" charset="0"/>
            <a:cs typeface="Arial" panose="020B0604020202020204" pitchFamily="34" charset="0"/>
          </a:endParaRPr>
        </a:p>
      </dsp:txBody>
      <dsp:txXfrm rot="-5400000">
        <a:off x="607372" y="3109835"/>
        <a:ext cx="7823295" cy="508925"/>
      </dsp:txXfrm>
    </dsp:sp>
    <dsp:sp modelId="{EFBA1904-18FA-46B2-9D3A-941B5E661F59}">
      <dsp:nvSpPr>
        <dsp:cNvPr id="0" name=""/>
        <dsp:cNvSpPr/>
      </dsp:nvSpPr>
      <dsp:spPr>
        <a:xfrm rot="5400000">
          <a:off x="-130151" y="3981747"/>
          <a:ext cx="867675" cy="60737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latin typeface="Arial" panose="020B0604020202020204" pitchFamily="34" charset="0"/>
              <a:cs typeface="Arial" panose="020B0604020202020204" pitchFamily="34" charset="0"/>
            </a:rPr>
            <a:t>6.</a:t>
          </a:r>
          <a:endParaRPr lang="en-GB" sz="1800" kern="1200" dirty="0">
            <a:solidFill>
              <a:schemeClr val="tx1"/>
            </a:solidFill>
            <a:latin typeface="Arial" panose="020B0604020202020204" pitchFamily="34" charset="0"/>
            <a:cs typeface="Arial" panose="020B0604020202020204" pitchFamily="34" charset="0"/>
          </a:endParaRPr>
        </a:p>
      </dsp:txBody>
      <dsp:txXfrm rot="-5400000">
        <a:off x="1" y="4155281"/>
        <a:ext cx="607372" cy="260303"/>
      </dsp:txXfrm>
    </dsp:sp>
    <dsp:sp modelId="{AC75EA66-2A05-4D51-B05D-482850204A8F}">
      <dsp:nvSpPr>
        <dsp:cNvPr id="0" name=""/>
        <dsp:cNvSpPr/>
      </dsp:nvSpPr>
      <dsp:spPr>
        <a:xfrm rot="5400000">
          <a:off x="4250791" y="208176"/>
          <a:ext cx="563989" cy="78508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If a model is returned, it renders the view </a:t>
          </a:r>
          <a:endParaRPr lang="en-GB" sz="1800" kern="1200" dirty="0">
            <a:latin typeface="Arial" panose="020B0604020202020204" pitchFamily="34" charset="0"/>
            <a:cs typeface="Arial" panose="020B0604020202020204" pitchFamily="34" charset="0"/>
          </a:endParaRPr>
        </a:p>
      </dsp:txBody>
      <dsp:txXfrm rot="-5400000">
        <a:off x="607372" y="3879127"/>
        <a:ext cx="7823295" cy="50892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005861-8F97-4D54-AF76-66AC7ECF3BF6}">
      <dsp:nvSpPr>
        <dsp:cNvPr id="0" name=""/>
        <dsp:cNvSpPr/>
      </dsp:nvSpPr>
      <dsp:spPr>
        <a:xfrm>
          <a:off x="0" y="322646"/>
          <a:ext cx="8458200" cy="426488"/>
        </a:xfrm>
        <a:prstGeom prst="round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err="1" smtClean="0">
              <a:solidFill>
                <a:srgbClr val="FF0000"/>
              </a:solidFill>
              <a:latin typeface="Arial" panose="020B0604020202020204" pitchFamily="34" charset="0"/>
              <a:cs typeface="Arial" panose="020B0604020202020204" pitchFamily="34" charset="0"/>
            </a:rPr>
            <a:t>AbstractController</a:t>
          </a:r>
          <a:endParaRPr lang="en-GB" sz="1600" kern="1200" dirty="0">
            <a:solidFill>
              <a:srgbClr val="FF0000"/>
            </a:solidFill>
            <a:latin typeface="Arial" panose="020B0604020202020204" pitchFamily="34" charset="0"/>
            <a:cs typeface="Arial" panose="020B0604020202020204" pitchFamily="34" charset="0"/>
          </a:endParaRPr>
        </a:p>
      </dsp:txBody>
      <dsp:txXfrm>
        <a:off x="20819" y="343465"/>
        <a:ext cx="8416562" cy="384850"/>
      </dsp:txXfrm>
    </dsp:sp>
    <dsp:sp modelId="{A78A935B-D868-4606-9A20-6E3590C619D1}">
      <dsp:nvSpPr>
        <dsp:cNvPr id="0" name=""/>
        <dsp:cNvSpPr/>
      </dsp:nvSpPr>
      <dsp:spPr>
        <a:xfrm>
          <a:off x="0" y="779774"/>
          <a:ext cx="8458200" cy="1110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2860" rIns="128016" bIns="22860" numCol="1" spcCol="1270" anchor="ctr" anchorCtr="0">
          <a:noAutofit/>
        </a:bodyPr>
        <a:lstStyle/>
        <a:p>
          <a:pPr marL="171450" lvl="1" indent="-171450" algn="l" defTabSz="800100">
            <a:lnSpc>
              <a:spcPct val="90000"/>
            </a:lnSpc>
            <a:spcBef>
              <a:spcPct val="0"/>
            </a:spcBef>
            <a:spcAft>
              <a:spcPct val="20000"/>
            </a:spcAft>
            <a:buChar char="••"/>
          </a:pPr>
          <a:r>
            <a:rPr lang="en-US" sz="1800" kern="1200" dirty="0" smtClean="0">
              <a:latin typeface="Arial" panose="020B0604020202020204" pitchFamily="34" charset="0"/>
              <a:cs typeface="Arial" panose="020B0604020202020204" pitchFamily="34" charset="0"/>
            </a:rPr>
            <a:t>A class which supports caching of information needed for your application</a:t>
          </a:r>
          <a:endParaRPr lang="en-GB"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20000"/>
            </a:spcAft>
            <a:buChar char="••"/>
          </a:pPr>
          <a:r>
            <a:rPr lang="en-US" sz="1800" kern="1200" dirty="0" smtClean="0">
              <a:latin typeface="Arial" panose="020B0604020202020204" pitchFamily="34" charset="0"/>
              <a:cs typeface="Arial" panose="020B0604020202020204" pitchFamily="34" charset="0"/>
            </a:rPr>
            <a:t>Allows you to implement your logic by overriding the </a:t>
          </a:r>
          <a:r>
            <a:rPr lang="en-US" sz="1800" kern="1200" dirty="0" err="1" smtClean="0">
              <a:latin typeface="Courier New" panose="02070309020205020404" pitchFamily="49" charset="0"/>
              <a:cs typeface="Courier New" panose="02070309020205020404" pitchFamily="49" charset="0"/>
            </a:rPr>
            <a:t>handleRequestInterval</a:t>
          </a:r>
          <a:r>
            <a:rPr lang="en-US" sz="1800" kern="1200" dirty="0" smtClean="0">
              <a:latin typeface="Courier New" panose="02070309020205020404" pitchFamily="49" charset="0"/>
              <a:cs typeface="Courier New" panose="02070309020205020404" pitchFamily="49" charset="0"/>
            </a:rPr>
            <a:t>() </a:t>
          </a:r>
          <a:r>
            <a:rPr lang="en-US" sz="1800" kern="1200" dirty="0" smtClean="0">
              <a:latin typeface="Arial" panose="020B0604020202020204" pitchFamily="34" charset="0"/>
              <a:cs typeface="Arial" panose="020B0604020202020204" pitchFamily="34" charset="0"/>
            </a:rPr>
            <a:t>method and then returning a </a:t>
          </a:r>
          <a:r>
            <a:rPr lang="en-US" sz="1800" kern="1200" dirty="0" err="1" smtClean="0">
              <a:latin typeface="Courier New" panose="02070309020205020404" pitchFamily="49" charset="0"/>
              <a:cs typeface="Courier New" panose="02070309020205020404" pitchFamily="49" charset="0"/>
            </a:rPr>
            <a:t>ModelAndView</a:t>
          </a:r>
          <a:r>
            <a:rPr lang="en-US" sz="1800" kern="1200" dirty="0" smtClean="0">
              <a:latin typeface="Arial" panose="020B0604020202020204" pitchFamily="34" charset="0"/>
              <a:cs typeface="Arial" panose="020B0604020202020204" pitchFamily="34" charset="0"/>
            </a:rPr>
            <a:t> object</a:t>
          </a:r>
          <a:endParaRPr lang="en-GB" sz="1800" kern="1200" dirty="0">
            <a:latin typeface="Arial" panose="020B0604020202020204" pitchFamily="34" charset="0"/>
            <a:cs typeface="Arial" panose="020B0604020202020204" pitchFamily="34" charset="0"/>
          </a:endParaRPr>
        </a:p>
      </dsp:txBody>
      <dsp:txXfrm>
        <a:off x="0" y="779774"/>
        <a:ext cx="8458200" cy="1110037"/>
      </dsp:txXfrm>
    </dsp:sp>
    <dsp:sp modelId="{75B220CC-E1E5-4F59-865C-177D07350E64}">
      <dsp:nvSpPr>
        <dsp:cNvPr id="0" name=""/>
        <dsp:cNvSpPr/>
      </dsp:nvSpPr>
      <dsp:spPr>
        <a:xfrm>
          <a:off x="0" y="1927662"/>
          <a:ext cx="8458200" cy="426488"/>
        </a:xfrm>
        <a:prstGeom prst="roundRect">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err="1" smtClean="0">
              <a:solidFill>
                <a:srgbClr val="FFFFFF"/>
              </a:solidFill>
              <a:latin typeface="Arial" panose="020B0604020202020204" pitchFamily="34" charset="0"/>
              <a:cs typeface="Arial" panose="020B0604020202020204" pitchFamily="34" charset="0"/>
            </a:rPr>
            <a:t>MultiActionController</a:t>
          </a:r>
          <a:endParaRPr lang="en-GB" sz="1600" kern="1200" dirty="0">
            <a:solidFill>
              <a:srgbClr val="FFFFFF"/>
            </a:solidFill>
            <a:latin typeface="Arial" panose="020B0604020202020204" pitchFamily="34" charset="0"/>
            <a:cs typeface="Arial" panose="020B0604020202020204" pitchFamily="34" charset="0"/>
          </a:endParaRPr>
        </a:p>
      </dsp:txBody>
      <dsp:txXfrm>
        <a:off x="20819" y="1948481"/>
        <a:ext cx="8416562" cy="384850"/>
      </dsp:txXfrm>
    </dsp:sp>
    <dsp:sp modelId="{6ECA0C9A-A8D5-4F5D-BBD9-B3710D9DFA69}">
      <dsp:nvSpPr>
        <dsp:cNvPr id="0" name=""/>
        <dsp:cNvSpPr/>
      </dsp:nvSpPr>
      <dsp:spPr>
        <a:xfrm>
          <a:off x="0" y="2404968"/>
          <a:ext cx="8458200" cy="1110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2860" rIns="128016" bIns="22860" numCol="1" spcCol="1270" anchor="ctr" anchorCtr="0">
          <a:noAutofit/>
        </a:bodyPr>
        <a:lstStyle/>
        <a:p>
          <a:pPr marL="171450" lvl="1" indent="-171450" algn="l" defTabSz="800100">
            <a:lnSpc>
              <a:spcPct val="90000"/>
            </a:lnSpc>
            <a:spcBef>
              <a:spcPct val="0"/>
            </a:spcBef>
            <a:spcAft>
              <a:spcPct val="20000"/>
            </a:spcAft>
            <a:buChar char="••"/>
          </a:pPr>
          <a:r>
            <a:rPr lang="en-US" sz="1800" kern="1200" dirty="0" smtClean="0">
              <a:latin typeface="Arial" panose="020B0604020202020204" pitchFamily="34" charset="0"/>
              <a:cs typeface="Arial" panose="020B0604020202020204" pitchFamily="34" charset="0"/>
            </a:rPr>
            <a:t>Helps logically group multiple actions into one controller, using the </a:t>
          </a:r>
          <a:r>
            <a:rPr lang="en-US" sz="1800" kern="1200" dirty="0" err="1" smtClean="0">
              <a:latin typeface="Courier New" panose="02070309020205020404" pitchFamily="49" charset="0"/>
              <a:cs typeface="Courier New" panose="02070309020205020404" pitchFamily="49" charset="0"/>
            </a:rPr>
            <a:t>MultiActionController</a:t>
          </a:r>
          <a:r>
            <a:rPr lang="en-US" sz="1800" kern="1200" dirty="0" smtClean="0">
              <a:latin typeface="Courier New" panose="02070309020205020404" pitchFamily="49" charset="0"/>
              <a:cs typeface="Courier New" panose="02070309020205020404" pitchFamily="49" charset="0"/>
            </a:rPr>
            <a:t> </a:t>
          </a:r>
          <a:r>
            <a:rPr lang="en-US" sz="1800" kern="1200" dirty="0" smtClean="0">
              <a:latin typeface="Arial" panose="020B0604020202020204" pitchFamily="34" charset="0"/>
              <a:cs typeface="Arial" panose="020B0604020202020204" pitchFamily="34" charset="0"/>
            </a:rPr>
            <a:t>class</a:t>
          </a:r>
          <a:endParaRPr lang="en-GB"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20000"/>
            </a:spcAft>
            <a:buChar char="••"/>
          </a:pPr>
          <a:r>
            <a:rPr lang="en-US" sz="1800" kern="1200" dirty="0" smtClean="0">
              <a:latin typeface="Arial" panose="020B0604020202020204" pitchFamily="34" charset="0"/>
              <a:cs typeface="Arial" panose="020B0604020202020204" pitchFamily="34" charset="0"/>
            </a:rPr>
            <a:t>Maps requests to method names and then invokes the correct method in your web application</a:t>
          </a:r>
          <a:endParaRPr lang="en-GB" sz="1800" kern="1200" dirty="0">
            <a:latin typeface="Arial" panose="020B0604020202020204" pitchFamily="34" charset="0"/>
            <a:cs typeface="Arial" panose="020B0604020202020204" pitchFamily="34" charset="0"/>
          </a:endParaRPr>
        </a:p>
      </dsp:txBody>
      <dsp:txXfrm>
        <a:off x="0" y="2404968"/>
        <a:ext cx="8458200" cy="1110037"/>
      </dsp:txXfrm>
    </dsp:sp>
    <dsp:sp modelId="{5C5282E7-16AB-41EB-B250-3EB1D08E4A01}">
      <dsp:nvSpPr>
        <dsp:cNvPr id="0" name=""/>
        <dsp:cNvSpPr/>
      </dsp:nvSpPr>
      <dsp:spPr>
        <a:xfrm>
          <a:off x="0" y="3552863"/>
          <a:ext cx="8458200" cy="426488"/>
        </a:xfrm>
        <a:prstGeom prst="round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err="1" smtClean="0">
              <a:solidFill>
                <a:srgbClr val="FF0000"/>
              </a:solidFill>
              <a:latin typeface="Arial" panose="020B0604020202020204" pitchFamily="34" charset="0"/>
              <a:cs typeface="Arial" panose="020B0604020202020204" pitchFamily="34" charset="0"/>
            </a:rPr>
            <a:t>BaseCommandController</a:t>
          </a:r>
          <a:endParaRPr lang="en-GB" sz="1600" kern="1200" dirty="0">
            <a:solidFill>
              <a:srgbClr val="FF0000"/>
            </a:solidFill>
            <a:latin typeface="Arial" panose="020B0604020202020204" pitchFamily="34" charset="0"/>
            <a:cs typeface="Arial" panose="020B0604020202020204" pitchFamily="34" charset="0"/>
          </a:endParaRPr>
        </a:p>
      </dsp:txBody>
      <dsp:txXfrm>
        <a:off x="20819" y="3573682"/>
        <a:ext cx="8416562" cy="384850"/>
      </dsp:txXfrm>
    </dsp:sp>
    <dsp:sp modelId="{9A06A829-C370-4025-92E0-F982D93F20A0}">
      <dsp:nvSpPr>
        <dsp:cNvPr id="0" name=""/>
        <dsp:cNvSpPr/>
      </dsp:nvSpPr>
      <dsp:spPr>
        <a:xfrm>
          <a:off x="0" y="3963774"/>
          <a:ext cx="8458200" cy="80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2860" rIns="128016" bIns="22860" numCol="1" spcCol="1270" anchor="ctr" anchorCtr="0">
          <a:noAutofit/>
        </a:bodyPr>
        <a:lstStyle/>
        <a:p>
          <a:pPr marL="171450" lvl="1" indent="-171450" algn="l" defTabSz="800100">
            <a:lnSpc>
              <a:spcPct val="90000"/>
            </a:lnSpc>
            <a:spcBef>
              <a:spcPct val="0"/>
            </a:spcBef>
            <a:spcAft>
              <a:spcPct val="20000"/>
            </a:spcAft>
            <a:buChar char="••"/>
          </a:pPr>
          <a:r>
            <a:rPr lang="en-US" sz="1800" kern="1200" dirty="0" smtClean="0">
              <a:latin typeface="Arial" panose="020B0604020202020204" pitchFamily="34" charset="0"/>
              <a:cs typeface="Arial" panose="020B0604020202020204" pitchFamily="34" charset="0"/>
            </a:rPr>
            <a:t>Provides a way to interact with the application’s data objects and allows parameters to be bound to a specified data object</a:t>
          </a:r>
          <a:endParaRPr lang="en-GB" sz="1800" kern="1200" dirty="0">
            <a:latin typeface="Arial" panose="020B0604020202020204" pitchFamily="34" charset="0"/>
            <a:cs typeface="Arial" panose="020B0604020202020204" pitchFamily="34" charset="0"/>
          </a:endParaRPr>
        </a:p>
      </dsp:txBody>
      <dsp:txXfrm>
        <a:off x="0" y="3963774"/>
        <a:ext cx="8458200" cy="8087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A11A1-0B6A-419F-82BC-4EAF0E198926}">
      <dsp:nvSpPr>
        <dsp:cNvPr id="0" name=""/>
        <dsp:cNvSpPr/>
      </dsp:nvSpPr>
      <dsp:spPr>
        <a:xfrm>
          <a:off x="0" y="184449"/>
          <a:ext cx="8305800" cy="15876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4622" tIns="249936" rIns="644622" bIns="128016" numCol="1" spcCol="1270" anchor="t" anchorCtr="0">
          <a:noAutofit/>
        </a:bodyPr>
        <a:lstStyle/>
        <a:p>
          <a:pPr marL="171450" lvl="1" indent="-171450" algn="l" defTabSz="800100">
            <a:lnSpc>
              <a:spcPct val="100000"/>
            </a:lnSpc>
            <a:spcBef>
              <a:spcPct val="0"/>
            </a:spcBef>
            <a:spcAft>
              <a:spcPts val="600"/>
            </a:spcAft>
            <a:buChar char="••"/>
          </a:pPr>
          <a:r>
            <a:rPr lang="en-US" sz="1800" kern="1200" dirty="0" smtClean="0">
              <a:latin typeface="Arial" panose="020B0604020202020204" pitchFamily="34" charset="0"/>
              <a:cs typeface="Arial" panose="020B0604020202020204" pitchFamily="34" charset="0"/>
            </a:rPr>
            <a:t>Indicates the role of the class it annotates</a:t>
          </a:r>
          <a:endParaRPr lang="en-GB" sz="1800" kern="1200" dirty="0">
            <a:latin typeface="Arial" panose="020B0604020202020204" pitchFamily="34" charset="0"/>
            <a:cs typeface="Arial" panose="020B0604020202020204" pitchFamily="34" charset="0"/>
          </a:endParaRPr>
        </a:p>
        <a:p>
          <a:pPr marL="171450" lvl="1" indent="-171450" algn="l" defTabSz="800100">
            <a:lnSpc>
              <a:spcPct val="100000"/>
            </a:lnSpc>
            <a:spcBef>
              <a:spcPct val="0"/>
            </a:spcBef>
            <a:spcAft>
              <a:spcPts val="600"/>
            </a:spcAft>
            <a:buChar char="••"/>
          </a:pPr>
          <a:r>
            <a:rPr lang="en-US" sz="1800" kern="1200" dirty="0" smtClean="0">
              <a:latin typeface="Arial" panose="020B0604020202020204" pitchFamily="34" charset="0"/>
              <a:cs typeface="Arial" panose="020B0604020202020204" pitchFamily="34" charset="0"/>
            </a:rPr>
            <a:t>In Spring Framework 2.5, your application can </a:t>
          </a:r>
          <a:r>
            <a:rPr lang="en-US" sz="1800" kern="1200" dirty="0" err="1" smtClean="0">
              <a:latin typeface="Arial" panose="020B0604020202020204" pitchFamily="34" charset="0"/>
              <a:cs typeface="Arial" panose="020B0604020202020204" pitchFamily="34" charset="0"/>
            </a:rPr>
            <a:t>autodetect</a:t>
          </a:r>
          <a:r>
            <a:rPr lang="en-US" sz="1800" kern="1200" dirty="0" smtClean="0">
              <a:latin typeface="Arial" panose="020B0604020202020204" pitchFamily="34" charset="0"/>
              <a:cs typeface="Arial" panose="020B0604020202020204" pitchFamily="34" charset="0"/>
            </a:rPr>
            <a:t> controller classes created using the </a:t>
          </a:r>
          <a:r>
            <a:rPr lang="en-US" sz="1800" kern="1200" dirty="0" smtClean="0">
              <a:latin typeface="Courier New" panose="02070309020205020404" pitchFamily="49" charset="0"/>
              <a:cs typeface="Courier New" panose="02070309020205020404" pitchFamily="49" charset="0"/>
            </a:rPr>
            <a:t>@Controller </a:t>
          </a:r>
          <a:r>
            <a:rPr lang="en-US" sz="1800" kern="1200" dirty="0" smtClean="0">
              <a:latin typeface="Arial" panose="020B0604020202020204" pitchFamily="34" charset="0"/>
              <a:cs typeface="Arial" panose="020B0604020202020204" pitchFamily="34" charset="0"/>
            </a:rPr>
            <a:t>annotation and automatically register bean definitions for these controller classes. </a:t>
          </a:r>
          <a:endParaRPr lang="en-GB" sz="1800" kern="1200" dirty="0">
            <a:latin typeface="Arial" panose="020B0604020202020204" pitchFamily="34" charset="0"/>
            <a:cs typeface="Arial" panose="020B0604020202020204" pitchFamily="34" charset="0"/>
          </a:endParaRPr>
        </a:p>
      </dsp:txBody>
      <dsp:txXfrm>
        <a:off x="0" y="184449"/>
        <a:ext cx="8305800" cy="1587600"/>
      </dsp:txXfrm>
    </dsp:sp>
    <dsp:sp modelId="{94216D1D-FC6F-4E52-8268-9B3A92C2CDD1}">
      <dsp:nvSpPr>
        <dsp:cNvPr id="0" name=""/>
        <dsp:cNvSpPr/>
      </dsp:nvSpPr>
      <dsp:spPr>
        <a:xfrm>
          <a:off x="415290" y="7329"/>
          <a:ext cx="5814060" cy="35424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758" tIns="0" rIns="219758" bIns="0" numCol="1" spcCol="1270" anchor="ctr" anchorCtr="0">
          <a:noAutofit/>
        </a:bodyPr>
        <a:lstStyle/>
        <a:p>
          <a:pPr lvl="0" algn="l" defTabSz="800100">
            <a:lnSpc>
              <a:spcPct val="90000"/>
            </a:lnSpc>
            <a:spcBef>
              <a:spcPct val="0"/>
            </a:spcBef>
            <a:spcAft>
              <a:spcPct val="35000"/>
            </a:spcAft>
          </a:pPr>
          <a:r>
            <a:rPr lang="en-US" sz="1800" b="1" kern="1200" dirty="0" smtClean="0">
              <a:latin typeface="Courier New" panose="02070309020205020404" pitchFamily="49" charset="0"/>
              <a:cs typeface="Courier New" panose="02070309020205020404" pitchFamily="49" charset="0"/>
            </a:rPr>
            <a:t>@Controller </a:t>
          </a:r>
          <a:r>
            <a:rPr lang="en-US" sz="1800" b="1" kern="1200" dirty="0" smtClean="0">
              <a:latin typeface="Arial" panose="020B0604020202020204" pitchFamily="34" charset="0"/>
              <a:cs typeface="Arial" panose="020B0604020202020204" pitchFamily="34" charset="0"/>
            </a:rPr>
            <a:t>Annotation</a:t>
          </a:r>
          <a:endParaRPr lang="en-GB" sz="1800" kern="1200" dirty="0">
            <a:latin typeface="Arial" panose="020B0604020202020204" pitchFamily="34" charset="0"/>
            <a:cs typeface="Arial" panose="020B0604020202020204" pitchFamily="34" charset="0"/>
          </a:endParaRPr>
        </a:p>
      </dsp:txBody>
      <dsp:txXfrm>
        <a:off x="432583" y="24622"/>
        <a:ext cx="5779474" cy="319654"/>
      </dsp:txXfrm>
    </dsp:sp>
    <dsp:sp modelId="{DC90F976-6FA6-4345-B8D2-14F66ED7638F}">
      <dsp:nvSpPr>
        <dsp:cNvPr id="0" name=""/>
        <dsp:cNvSpPr/>
      </dsp:nvSpPr>
      <dsp:spPr>
        <a:xfrm>
          <a:off x="0" y="2013970"/>
          <a:ext cx="8305800" cy="18522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4622" tIns="249936" rIns="644622" bIns="128016" numCol="1" spcCol="1270" anchor="t" anchorCtr="0">
          <a:noAutofit/>
        </a:bodyPr>
        <a:lstStyle/>
        <a:p>
          <a:pPr marL="171450" lvl="1" indent="-171450" algn="l" defTabSz="800100">
            <a:lnSpc>
              <a:spcPct val="100000"/>
            </a:lnSpc>
            <a:spcBef>
              <a:spcPct val="0"/>
            </a:spcBef>
            <a:spcAft>
              <a:spcPts val="600"/>
            </a:spcAft>
            <a:buChar char="••"/>
          </a:pPr>
          <a:r>
            <a:rPr lang="en-US" sz="1800" kern="1200" dirty="0" smtClean="0">
              <a:latin typeface="Arial" panose="020B0604020202020204" pitchFamily="34" charset="0"/>
              <a:cs typeface="Arial" panose="020B0604020202020204" pitchFamily="34" charset="0"/>
            </a:rPr>
            <a:t>Spring Framework handles requests by using the </a:t>
          </a:r>
          <a:r>
            <a:rPr lang="en-US" sz="1800" kern="1200" dirty="0" smtClean="0">
              <a:latin typeface="Courier New" panose="02070309020205020404" pitchFamily="49" charset="0"/>
              <a:cs typeface="Courier New" panose="02070309020205020404" pitchFamily="49" charset="0"/>
            </a:rPr>
            <a:t>@</a:t>
          </a:r>
          <a:r>
            <a:rPr lang="en-US" sz="1800" kern="1200" dirty="0" err="1" smtClean="0">
              <a:latin typeface="Courier New" panose="02070309020205020404" pitchFamily="49" charset="0"/>
              <a:cs typeface="Courier New" panose="02070309020205020404" pitchFamily="49" charset="0"/>
            </a:rPr>
            <a:t>RequestMapping</a:t>
          </a:r>
          <a:r>
            <a:rPr lang="en-US" sz="1800" kern="1200" dirty="0" smtClean="0">
              <a:latin typeface="Courier New" panose="02070309020205020404" pitchFamily="49" charset="0"/>
              <a:cs typeface="Courier New" panose="02070309020205020404" pitchFamily="49" charset="0"/>
            </a:rPr>
            <a:t> </a:t>
          </a:r>
          <a:r>
            <a:rPr lang="en-US" sz="1800" kern="1200" dirty="0" smtClean="0">
              <a:latin typeface="Arial" panose="020B0604020202020204" pitchFamily="34" charset="0"/>
              <a:cs typeface="Arial" panose="020B0604020202020204" pitchFamily="34" charset="0"/>
            </a:rPr>
            <a:t>annotation on a method used to generate a response to the incoming request. </a:t>
          </a:r>
          <a:endParaRPr lang="en-US" sz="1800" b="1" kern="1200" dirty="0" smtClean="0">
            <a:latin typeface="Arial" panose="020B0604020202020204" pitchFamily="34" charset="0"/>
            <a:cs typeface="Arial" panose="020B0604020202020204" pitchFamily="34" charset="0"/>
          </a:endParaRPr>
        </a:p>
        <a:p>
          <a:pPr marL="171450" lvl="1" indent="-171450" algn="l" defTabSz="800100">
            <a:lnSpc>
              <a:spcPct val="100000"/>
            </a:lnSpc>
            <a:spcBef>
              <a:spcPct val="0"/>
            </a:spcBef>
            <a:spcAft>
              <a:spcPts val="600"/>
            </a:spcAft>
            <a:buChar char="••"/>
          </a:pPr>
          <a:r>
            <a:rPr lang="en-US" sz="1800" kern="1200" dirty="0" smtClean="0">
              <a:latin typeface="Arial" panose="020B0604020202020204" pitchFamily="34" charset="0"/>
              <a:cs typeface="Arial" panose="020B0604020202020204" pitchFamily="34" charset="0"/>
            </a:rPr>
            <a:t>Supports certain arguments that you can use for defining precise mapping of incoming requests.</a:t>
          </a:r>
          <a:endParaRPr lang="en-US" sz="1800" b="1" kern="1200" dirty="0" smtClean="0">
            <a:latin typeface="Arial" panose="020B0604020202020204" pitchFamily="34" charset="0"/>
            <a:cs typeface="Arial" panose="020B0604020202020204" pitchFamily="34" charset="0"/>
          </a:endParaRPr>
        </a:p>
      </dsp:txBody>
      <dsp:txXfrm>
        <a:off x="0" y="2013970"/>
        <a:ext cx="8305800" cy="1852200"/>
      </dsp:txXfrm>
    </dsp:sp>
    <dsp:sp modelId="{55C616E7-4C25-4B30-9FD2-A9AA54F673A3}">
      <dsp:nvSpPr>
        <dsp:cNvPr id="0" name=""/>
        <dsp:cNvSpPr/>
      </dsp:nvSpPr>
      <dsp:spPr>
        <a:xfrm>
          <a:off x="415290" y="1836850"/>
          <a:ext cx="5814060" cy="35424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758" tIns="0" rIns="219758" bIns="0" numCol="1" spcCol="1270" anchor="ctr" anchorCtr="0">
          <a:noAutofit/>
        </a:bodyPr>
        <a:lstStyle/>
        <a:p>
          <a:pPr lvl="0" algn="l" defTabSz="800100">
            <a:lnSpc>
              <a:spcPct val="90000"/>
            </a:lnSpc>
            <a:spcBef>
              <a:spcPct val="0"/>
            </a:spcBef>
            <a:spcAft>
              <a:spcPct val="35000"/>
            </a:spcAft>
          </a:pPr>
          <a:r>
            <a:rPr lang="en-US" sz="1800" b="1" kern="1200" dirty="0" smtClean="0">
              <a:latin typeface="Courier New" panose="02070309020205020404" pitchFamily="49" charset="0"/>
              <a:cs typeface="Courier New" panose="02070309020205020404" pitchFamily="49" charset="0"/>
            </a:rPr>
            <a:t>@</a:t>
          </a:r>
          <a:r>
            <a:rPr lang="en-US" sz="1800" b="1" kern="1200" dirty="0" err="1" smtClean="0">
              <a:latin typeface="Courier New" panose="02070309020205020404" pitchFamily="49" charset="0"/>
              <a:cs typeface="Courier New" panose="02070309020205020404" pitchFamily="49" charset="0"/>
            </a:rPr>
            <a:t>RequestMapping</a:t>
          </a:r>
          <a:r>
            <a:rPr lang="en-US" sz="1800" b="1" kern="1200" dirty="0" smtClean="0">
              <a:latin typeface="Courier New" panose="02070309020205020404" pitchFamily="49" charset="0"/>
              <a:cs typeface="Courier New" panose="02070309020205020404" pitchFamily="49" charset="0"/>
            </a:rPr>
            <a:t> </a:t>
          </a:r>
          <a:r>
            <a:rPr lang="en-US" sz="1800" b="1" kern="1200" dirty="0" smtClean="0">
              <a:latin typeface="Arial" panose="020B0604020202020204" pitchFamily="34" charset="0"/>
              <a:cs typeface="Arial" panose="020B0604020202020204" pitchFamily="34" charset="0"/>
            </a:rPr>
            <a:t>Annotation</a:t>
          </a:r>
        </a:p>
      </dsp:txBody>
      <dsp:txXfrm>
        <a:off x="432583" y="1854143"/>
        <a:ext cx="5779474" cy="31965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45F247-BE6E-4BE2-9013-4B563571B99C}">
      <dsp:nvSpPr>
        <dsp:cNvPr id="0" name=""/>
        <dsp:cNvSpPr/>
      </dsp:nvSpPr>
      <dsp:spPr>
        <a:xfrm>
          <a:off x="0" y="8402"/>
          <a:ext cx="8077200" cy="61606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altLang="en-US" sz="1800" b="0" kern="1200" dirty="0" smtClean="0">
              <a:latin typeface="Arial" panose="020B0604020202020204" pitchFamily="34" charset="0"/>
              <a:cs typeface="Arial" panose="020B0604020202020204" pitchFamily="34" charset="0"/>
            </a:rPr>
            <a:t>Modularizes cross-cutting concerns into manageable modules called aspects.</a:t>
          </a:r>
          <a:endParaRPr lang="en-GB" sz="1800" kern="1200" dirty="0">
            <a:latin typeface="Arial" panose="020B0604020202020204" pitchFamily="34" charset="0"/>
            <a:cs typeface="Arial" panose="020B0604020202020204" pitchFamily="34" charset="0"/>
          </a:endParaRPr>
        </a:p>
      </dsp:txBody>
      <dsp:txXfrm>
        <a:off x="30074" y="38476"/>
        <a:ext cx="8017052" cy="555913"/>
      </dsp:txXfrm>
    </dsp:sp>
    <dsp:sp modelId="{10267CAC-AA17-4FBA-974B-3C55AE69A5EA}">
      <dsp:nvSpPr>
        <dsp:cNvPr id="0" name=""/>
        <dsp:cNvSpPr/>
      </dsp:nvSpPr>
      <dsp:spPr>
        <a:xfrm>
          <a:off x="0" y="685357"/>
          <a:ext cx="8077200" cy="61606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altLang="en-US" sz="1800" b="0" kern="1200" dirty="0" smtClean="0">
              <a:latin typeface="Arial" panose="020B0604020202020204" pitchFamily="34" charset="0"/>
              <a:cs typeface="Arial" panose="020B0604020202020204" pitchFamily="34" charset="0"/>
            </a:rPr>
            <a:t>Complements the object-oriented features of your application.</a:t>
          </a:r>
          <a:endParaRPr lang="en-IN" altLang="en-US" sz="1800" b="0" kern="1200" dirty="0">
            <a:latin typeface="Arial" panose="020B0604020202020204" pitchFamily="34" charset="0"/>
            <a:cs typeface="Arial" panose="020B0604020202020204" pitchFamily="34" charset="0"/>
          </a:endParaRPr>
        </a:p>
      </dsp:txBody>
      <dsp:txXfrm>
        <a:off x="30074" y="715431"/>
        <a:ext cx="8017052" cy="555913"/>
      </dsp:txXfrm>
    </dsp:sp>
    <dsp:sp modelId="{AFD33AD6-F627-4E2D-8D20-D726A6BBCA66}">
      <dsp:nvSpPr>
        <dsp:cNvPr id="0" name=""/>
        <dsp:cNvSpPr/>
      </dsp:nvSpPr>
      <dsp:spPr>
        <a:xfrm>
          <a:off x="0" y="1400576"/>
          <a:ext cx="8077200" cy="61606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altLang="en-US" sz="1800" b="0" kern="1200" dirty="0" smtClean="0">
              <a:latin typeface="Arial" panose="020B0604020202020204" pitchFamily="34" charset="0"/>
              <a:cs typeface="Arial" panose="020B0604020202020204" pitchFamily="34" charset="0"/>
            </a:rPr>
            <a:t>Divides an application into two halves:  </a:t>
          </a:r>
          <a:endParaRPr lang="en-IN" altLang="en-US" sz="1800" b="0" kern="1200" dirty="0">
            <a:latin typeface="Arial" panose="020B0604020202020204" pitchFamily="34" charset="0"/>
            <a:cs typeface="Arial" panose="020B0604020202020204" pitchFamily="34" charset="0"/>
          </a:endParaRPr>
        </a:p>
      </dsp:txBody>
      <dsp:txXfrm>
        <a:off x="30074" y="1430650"/>
        <a:ext cx="8017052" cy="555913"/>
      </dsp:txXfrm>
    </dsp:sp>
    <dsp:sp modelId="{900605A4-9807-4C0B-8373-7598FA6CB096}">
      <dsp:nvSpPr>
        <dsp:cNvPr id="0" name=""/>
        <dsp:cNvSpPr/>
      </dsp:nvSpPr>
      <dsp:spPr>
        <a:xfrm>
          <a:off x="0" y="2161868"/>
          <a:ext cx="8077200" cy="877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20320" rIns="113792" bIns="20320" numCol="1" spcCol="1270" anchor="ctr" anchorCtr="0">
          <a:noAutofit/>
        </a:bodyPr>
        <a:lstStyle/>
        <a:p>
          <a:pPr marL="171450" lvl="1" indent="-171450" algn="l" defTabSz="711200">
            <a:lnSpc>
              <a:spcPct val="90000"/>
            </a:lnSpc>
            <a:spcBef>
              <a:spcPct val="0"/>
            </a:spcBef>
            <a:spcAft>
              <a:spcPts val="600"/>
            </a:spcAft>
            <a:buChar char="••"/>
          </a:pPr>
          <a:r>
            <a:rPr lang="en-US" altLang="en-US" sz="1600" b="1" kern="1200" dirty="0" smtClean="0">
              <a:latin typeface="Arial" panose="020B0604020202020204" pitchFamily="34" charset="0"/>
              <a:cs typeface="Arial" panose="020B0604020202020204" pitchFamily="34" charset="0"/>
            </a:rPr>
            <a:t>Base program</a:t>
          </a:r>
          <a:endParaRPr lang="en-GB"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ts val="600"/>
            </a:spcAft>
            <a:buChar char="••"/>
          </a:pPr>
          <a:r>
            <a:rPr lang="en-US" altLang="en-US" sz="1600" b="1" kern="1200" dirty="0" smtClean="0">
              <a:latin typeface="Arial" panose="020B0604020202020204" pitchFamily="34" charset="0"/>
              <a:cs typeface="Arial" panose="020B0604020202020204" pitchFamily="34" charset="0"/>
            </a:rPr>
            <a:t>Aspect program</a:t>
          </a:r>
          <a:endParaRPr lang="en-US" altLang="en-US" sz="1600" kern="1200" dirty="0">
            <a:latin typeface="Arial" panose="020B0604020202020204" pitchFamily="34" charset="0"/>
            <a:cs typeface="Arial" panose="020B0604020202020204" pitchFamily="34" charset="0"/>
          </a:endParaRPr>
        </a:p>
      </dsp:txBody>
      <dsp:txXfrm>
        <a:off x="0" y="2161868"/>
        <a:ext cx="8077200" cy="877680"/>
      </dsp:txXfrm>
    </dsp:sp>
    <dsp:sp modelId="{DEBC3724-94AD-44EB-82F6-2115D3F40851}">
      <dsp:nvSpPr>
        <dsp:cNvPr id="0" name=""/>
        <dsp:cNvSpPr/>
      </dsp:nvSpPr>
      <dsp:spPr>
        <a:xfrm>
          <a:off x="0" y="3047951"/>
          <a:ext cx="8077200" cy="61606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altLang="en-US" sz="1800" b="0" kern="1200" dirty="0" smtClean="0">
              <a:latin typeface="Arial" panose="020B0604020202020204" pitchFamily="34" charset="0"/>
              <a:cs typeface="Arial" panose="020B0604020202020204" pitchFamily="34" charset="0"/>
            </a:rPr>
            <a:t>Provides a solution by separating the code for cross-cutting concerns from the core business logic. </a:t>
          </a:r>
          <a:endParaRPr lang="en-GB" sz="1800" kern="1200" dirty="0">
            <a:latin typeface="Arial" panose="020B0604020202020204" pitchFamily="34" charset="0"/>
            <a:cs typeface="Arial" panose="020B0604020202020204" pitchFamily="34" charset="0"/>
          </a:endParaRPr>
        </a:p>
      </dsp:txBody>
      <dsp:txXfrm>
        <a:off x="30074" y="3078025"/>
        <a:ext cx="8017052" cy="5559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FB9DC-6A12-499E-8D34-7FC3C80BCAB6}">
      <dsp:nvSpPr>
        <dsp:cNvPr id="0" name=""/>
        <dsp:cNvSpPr/>
      </dsp:nvSpPr>
      <dsp:spPr>
        <a:xfrm>
          <a:off x="0" y="217564"/>
          <a:ext cx="8382000" cy="63945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0536" tIns="291592" rIns="650536"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Arial" panose="020B0604020202020204" pitchFamily="34" charset="0"/>
              <a:cs typeface="Arial" panose="020B0604020202020204" pitchFamily="34" charset="0"/>
            </a:rPr>
            <a:t>Extracts configuration values from Java code into an XML or properties file</a:t>
          </a:r>
          <a:endParaRPr lang="en-GB" sz="1600" kern="1200" dirty="0">
            <a:latin typeface="Arial" panose="020B0604020202020204" pitchFamily="34" charset="0"/>
            <a:cs typeface="Arial" panose="020B0604020202020204" pitchFamily="34" charset="0"/>
          </a:endParaRPr>
        </a:p>
      </dsp:txBody>
      <dsp:txXfrm>
        <a:off x="0" y="217564"/>
        <a:ext cx="8382000" cy="639450"/>
      </dsp:txXfrm>
    </dsp:sp>
    <dsp:sp modelId="{15BDAB52-77DF-47BE-A163-366DCC725FD7}">
      <dsp:nvSpPr>
        <dsp:cNvPr id="0" name=""/>
        <dsp:cNvSpPr/>
      </dsp:nvSpPr>
      <dsp:spPr>
        <a:xfrm>
          <a:off x="419100" y="10924"/>
          <a:ext cx="5867400" cy="41328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1774" tIns="0" rIns="221774" bIns="0" numCol="1" spcCol="1270" anchor="ctr" anchorCtr="0">
          <a:noAutofit/>
        </a:bodyPr>
        <a:lstStyle/>
        <a:p>
          <a:pPr lvl="0" algn="l" defTabSz="711200">
            <a:lnSpc>
              <a:spcPct val="90000"/>
            </a:lnSpc>
            <a:spcBef>
              <a:spcPct val="0"/>
            </a:spcBef>
            <a:spcAft>
              <a:spcPct val="35000"/>
            </a:spcAft>
          </a:pPr>
          <a:r>
            <a:rPr lang="en-US" sz="1600" b="1" kern="1200" dirty="0" smtClean="0">
              <a:latin typeface="Arial" panose="020B0604020202020204" pitchFamily="34" charset="0"/>
              <a:cs typeface="Arial" panose="020B0604020202020204" pitchFamily="34" charset="0"/>
            </a:rPr>
            <a:t>Extracts configuration values from Java code</a:t>
          </a:r>
          <a:endParaRPr lang="en-GB" sz="1600" kern="1200" dirty="0">
            <a:latin typeface="Arial" panose="020B0604020202020204" pitchFamily="34" charset="0"/>
            <a:cs typeface="Arial" panose="020B0604020202020204" pitchFamily="34" charset="0"/>
          </a:endParaRPr>
        </a:p>
      </dsp:txBody>
      <dsp:txXfrm>
        <a:off x="439275" y="31099"/>
        <a:ext cx="5827050" cy="372930"/>
      </dsp:txXfrm>
    </dsp:sp>
    <dsp:sp modelId="{319AAE6F-60F4-43BA-ACBB-DB41B01C6136}">
      <dsp:nvSpPr>
        <dsp:cNvPr id="0" name=""/>
        <dsp:cNvSpPr/>
      </dsp:nvSpPr>
      <dsp:spPr>
        <a:xfrm>
          <a:off x="0" y="1139254"/>
          <a:ext cx="8382000" cy="63945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0536" tIns="291592" rIns="650536"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Arial" panose="020B0604020202020204" pitchFamily="34" charset="0"/>
              <a:cs typeface="Arial" panose="020B0604020202020204" pitchFamily="34" charset="0"/>
            </a:rPr>
            <a:t>Applications that are developed using Spring Framework contain POJOs</a:t>
          </a:r>
          <a:endParaRPr lang="en-GB" sz="1600" kern="1200" dirty="0">
            <a:latin typeface="Arial" panose="020B0604020202020204" pitchFamily="34" charset="0"/>
            <a:cs typeface="Arial" panose="020B0604020202020204" pitchFamily="34" charset="0"/>
          </a:endParaRPr>
        </a:p>
      </dsp:txBody>
      <dsp:txXfrm>
        <a:off x="0" y="1139254"/>
        <a:ext cx="8382000" cy="639450"/>
      </dsp:txXfrm>
    </dsp:sp>
    <dsp:sp modelId="{732E1E8A-7DA4-4D22-A98E-A868A73B86E1}">
      <dsp:nvSpPr>
        <dsp:cNvPr id="0" name=""/>
        <dsp:cNvSpPr/>
      </dsp:nvSpPr>
      <dsp:spPr>
        <a:xfrm>
          <a:off x="419100" y="932614"/>
          <a:ext cx="5867400" cy="41328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1774" tIns="0" rIns="221774" bIns="0" numCol="1" spcCol="1270" anchor="ctr" anchorCtr="0">
          <a:noAutofit/>
        </a:bodyPr>
        <a:lstStyle/>
        <a:p>
          <a:pPr lvl="0" algn="l" defTabSz="711200">
            <a:lnSpc>
              <a:spcPct val="90000"/>
            </a:lnSpc>
            <a:spcBef>
              <a:spcPct val="0"/>
            </a:spcBef>
            <a:spcAft>
              <a:spcPct val="35000"/>
            </a:spcAft>
          </a:pPr>
          <a:r>
            <a:rPr lang="en-US" sz="1600" b="1" kern="1200" dirty="0" smtClean="0">
              <a:latin typeface="Arial" panose="020B0604020202020204" pitchFamily="34" charset="0"/>
              <a:cs typeface="Arial" panose="020B0604020202020204" pitchFamily="34" charset="0"/>
            </a:rPr>
            <a:t>Easy testing of applications</a:t>
          </a:r>
          <a:endParaRPr lang="en-GB" sz="1600" b="1" kern="1200" dirty="0">
            <a:latin typeface="Arial" panose="020B0604020202020204" pitchFamily="34" charset="0"/>
            <a:cs typeface="Arial" panose="020B0604020202020204" pitchFamily="34" charset="0"/>
          </a:endParaRPr>
        </a:p>
      </dsp:txBody>
      <dsp:txXfrm>
        <a:off x="439275" y="952789"/>
        <a:ext cx="5827050" cy="372930"/>
      </dsp:txXfrm>
    </dsp:sp>
    <dsp:sp modelId="{5AFFB89E-212D-4C0B-8F2E-3AC693CC24C0}">
      <dsp:nvSpPr>
        <dsp:cNvPr id="0" name=""/>
        <dsp:cNvSpPr/>
      </dsp:nvSpPr>
      <dsp:spPr>
        <a:xfrm>
          <a:off x="0" y="2060944"/>
          <a:ext cx="8382000" cy="85995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0536" tIns="291592" rIns="650536"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Arial" panose="020B0604020202020204" pitchFamily="34" charset="0"/>
              <a:cs typeface="Arial" panose="020B0604020202020204" pitchFamily="34" charset="0"/>
            </a:rPr>
            <a:t>Allows adoption of a consistent approach, in different run-time environments and different parts of the framework</a:t>
          </a:r>
          <a:endParaRPr lang="en-GB" sz="1600" kern="1200" dirty="0">
            <a:latin typeface="Arial" panose="020B0604020202020204" pitchFamily="34" charset="0"/>
            <a:cs typeface="Arial" panose="020B0604020202020204" pitchFamily="34" charset="0"/>
          </a:endParaRPr>
        </a:p>
      </dsp:txBody>
      <dsp:txXfrm>
        <a:off x="0" y="2060944"/>
        <a:ext cx="8382000" cy="859950"/>
      </dsp:txXfrm>
    </dsp:sp>
    <dsp:sp modelId="{208CD587-46E7-4AF2-A53E-AB093FC227ED}">
      <dsp:nvSpPr>
        <dsp:cNvPr id="0" name=""/>
        <dsp:cNvSpPr/>
      </dsp:nvSpPr>
      <dsp:spPr>
        <a:xfrm>
          <a:off x="419100" y="1854304"/>
          <a:ext cx="5867400" cy="41328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1774" tIns="0" rIns="221774" bIns="0" numCol="1" spcCol="1270" anchor="ctr" anchorCtr="0">
          <a:noAutofit/>
        </a:bodyPr>
        <a:lstStyle/>
        <a:p>
          <a:pPr lvl="0" algn="l" defTabSz="711200">
            <a:lnSpc>
              <a:spcPct val="90000"/>
            </a:lnSpc>
            <a:spcBef>
              <a:spcPct val="0"/>
            </a:spcBef>
            <a:spcAft>
              <a:spcPct val="35000"/>
            </a:spcAft>
          </a:pPr>
          <a:r>
            <a:rPr lang="en-US" sz="1600" b="1" kern="1200" dirty="0" smtClean="0">
              <a:latin typeface="Arial" panose="020B0604020202020204" pitchFamily="34" charset="0"/>
              <a:cs typeface="Arial" panose="020B0604020202020204" pitchFamily="34" charset="0"/>
            </a:rPr>
            <a:t>Provides consistency </a:t>
          </a:r>
          <a:endParaRPr lang="en-GB" sz="1600" b="1" kern="1200" dirty="0">
            <a:latin typeface="Arial" panose="020B0604020202020204" pitchFamily="34" charset="0"/>
            <a:cs typeface="Arial" panose="020B0604020202020204" pitchFamily="34" charset="0"/>
          </a:endParaRPr>
        </a:p>
      </dsp:txBody>
      <dsp:txXfrm>
        <a:off x="439275" y="1874479"/>
        <a:ext cx="5827050" cy="372930"/>
      </dsp:txXfrm>
    </dsp:sp>
    <dsp:sp modelId="{18452B91-836C-49C6-B517-4B95BFC3C705}">
      <dsp:nvSpPr>
        <dsp:cNvPr id="0" name=""/>
        <dsp:cNvSpPr/>
      </dsp:nvSpPr>
      <dsp:spPr>
        <a:xfrm>
          <a:off x="0" y="3203134"/>
          <a:ext cx="8382000" cy="63945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0536" tIns="291592" rIns="650536"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Arial" panose="020B0604020202020204" pitchFamily="34" charset="0"/>
              <a:cs typeface="Arial" panose="020B0604020202020204" pitchFamily="34" charset="0"/>
            </a:rPr>
            <a:t>Enables you to make each layer replaceable</a:t>
          </a:r>
          <a:endParaRPr lang="en-GB" sz="1600" kern="1200" dirty="0">
            <a:latin typeface="Arial" panose="020B0604020202020204" pitchFamily="34" charset="0"/>
            <a:cs typeface="Arial" panose="020B0604020202020204" pitchFamily="34" charset="0"/>
          </a:endParaRPr>
        </a:p>
      </dsp:txBody>
      <dsp:txXfrm>
        <a:off x="0" y="3203134"/>
        <a:ext cx="8382000" cy="639450"/>
      </dsp:txXfrm>
    </dsp:sp>
    <dsp:sp modelId="{0C4999EB-6D6F-4B16-B311-5354F85E4CA5}">
      <dsp:nvSpPr>
        <dsp:cNvPr id="0" name=""/>
        <dsp:cNvSpPr/>
      </dsp:nvSpPr>
      <dsp:spPr>
        <a:xfrm>
          <a:off x="419100" y="2996494"/>
          <a:ext cx="5867400" cy="41328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1774" tIns="0" rIns="221774" bIns="0" numCol="1" spcCol="1270" anchor="ctr" anchorCtr="0">
          <a:noAutofit/>
        </a:bodyPr>
        <a:lstStyle/>
        <a:p>
          <a:pPr lvl="0" algn="l" defTabSz="711200">
            <a:lnSpc>
              <a:spcPct val="90000"/>
            </a:lnSpc>
            <a:spcBef>
              <a:spcPct val="0"/>
            </a:spcBef>
            <a:spcAft>
              <a:spcPct val="35000"/>
            </a:spcAft>
          </a:pPr>
          <a:r>
            <a:rPr lang="en-US" sz="1600" b="1" kern="1200" dirty="0" smtClean="0">
              <a:latin typeface="Arial" panose="020B0604020202020204" pitchFamily="34" charset="0"/>
              <a:cs typeface="Arial" panose="020B0604020202020204" pitchFamily="34" charset="0"/>
            </a:rPr>
            <a:t>Promotes architectural choice</a:t>
          </a:r>
          <a:endParaRPr lang="en-GB" sz="1600" kern="1200" dirty="0">
            <a:latin typeface="Arial" panose="020B0604020202020204" pitchFamily="34" charset="0"/>
            <a:cs typeface="Arial" panose="020B0604020202020204" pitchFamily="34" charset="0"/>
          </a:endParaRPr>
        </a:p>
      </dsp:txBody>
      <dsp:txXfrm>
        <a:off x="439275" y="3016669"/>
        <a:ext cx="5827050" cy="372930"/>
      </dsp:txXfrm>
    </dsp:sp>
    <dsp:sp modelId="{974C1F6B-410D-41EF-9B3F-9927D3E2B0AC}">
      <dsp:nvSpPr>
        <dsp:cNvPr id="0" name=""/>
        <dsp:cNvSpPr/>
      </dsp:nvSpPr>
      <dsp:spPr>
        <a:xfrm>
          <a:off x="0" y="4124824"/>
          <a:ext cx="8382000" cy="63945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0536" tIns="291592" rIns="650536"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Arial" panose="020B0604020202020204" pitchFamily="34" charset="0"/>
              <a:cs typeface="Arial" panose="020B0604020202020204" pitchFamily="34" charset="0"/>
            </a:rPr>
            <a:t>Does not invent a new alternative to the existing solutions</a:t>
          </a:r>
          <a:endParaRPr lang="en-GB" sz="1600" kern="1200" dirty="0">
            <a:latin typeface="Arial" panose="020B0604020202020204" pitchFamily="34" charset="0"/>
            <a:cs typeface="Arial" panose="020B0604020202020204" pitchFamily="34" charset="0"/>
          </a:endParaRPr>
        </a:p>
      </dsp:txBody>
      <dsp:txXfrm>
        <a:off x="0" y="4124824"/>
        <a:ext cx="8382000" cy="639450"/>
      </dsp:txXfrm>
    </dsp:sp>
    <dsp:sp modelId="{3C3B460D-FED0-456B-9CD8-E10C11E2F4E5}">
      <dsp:nvSpPr>
        <dsp:cNvPr id="0" name=""/>
        <dsp:cNvSpPr/>
      </dsp:nvSpPr>
      <dsp:spPr>
        <a:xfrm>
          <a:off x="419100" y="3918184"/>
          <a:ext cx="5867400" cy="41328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1774" tIns="0" rIns="221774" bIns="0" numCol="1" spcCol="1270" anchor="ctr" anchorCtr="0">
          <a:noAutofit/>
        </a:bodyPr>
        <a:lstStyle/>
        <a:p>
          <a:pPr lvl="0" algn="l" defTabSz="711200">
            <a:lnSpc>
              <a:spcPct val="90000"/>
            </a:lnSpc>
            <a:spcBef>
              <a:spcPct val="0"/>
            </a:spcBef>
            <a:spcAft>
              <a:spcPct val="35000"/>
            </a:spcAft>
          </a:pPr>
          <a:r>
            <a:rPr lang="en-US" sz="1600" b="1" kern="1200" dirty="0" smtClean="0">
              <a:latin typeface="Arial" panose="020B0604020202020204" pitchFamily="34" charset="0"/>
              <a:cs typeface="Arial" panose="020B0604020202020204" pitchFamily="34" charset="0"/>
            </a:rPr>
            <a:t>Does not reinvent the wheel</a:t>
          </a:r>
          <a:endParaRPr lang="en-GB" sz="1600" kern="1200" dirty="0">
            <a:latin typeface="Arial" panose="020B0604020202020204" pitchFamily="34" charset="0"/>
            <a:cs typeface="Arial" panose="020B0604020202020204" pitchFamily="34" charset="0"/>
          </a:endParaRPr>
        </a:p>
      </dsp:txBody>
      <dsp:txXfrm>
        <a:off x="439275" y="3938359"/>
        <a:ext cx="5827050" cy="37293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433D9-2311-4A9C-A95A-66B1C50C8A20}">
      <dsp:nvSpPr>
        <dsp:cNvPr id="0" name=""/>
        <dsp:cNvSpPr/>
      </dsp:nvSpPr>
      <dsp:spPr>
        <a:xfrm>
          <a:off x="0" y="222856"/>
          <a:ext cx="8420100" cy="655200"/>
        </a:xfrm>
        <a:prstGeom prst="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EFE95E-DC32-42F8-BA8B-8361842FF552}">
      <dsp:nvSpPr>
        <dsp:cNvPr id="0" name=""/>
        <dsp:cNvSpPr/>
      </dsp:nvSpPr>
      <dsp:spPr>
        <a:xfrm>
          <a:off x="421005" y="29963"/>
          <a:ext cx="7845007" cy="576653"/>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782" tIns="0" rIns="222782" bIns="0" numCol="1" spcCol="1270" anchor="ctr" anchorCtr="0">
          <a:noAutofit/>
        </a:bodyPr>
        <a:lstStyle/>
        <a:p>
          <a:pPr lvl="0" algn="l" defTabSz="800100">
            <a:lnSpc>
              <a:spcPct val="90000"/>
            </a:lnSpc>
            <a:spcBef>
              <a:spcPct val="0"/>
            </a:spcBef>
            <a:spcAft>
              <a:spcPct val="35000"/>
            </a:spcAft>
          </a:pPr>
          <a:r>
            <a:rPr lang="en-US" sz="1800" kern="1200" dirty="0" smtClean="0">
              <a:latin typeface="Arial" panose="020B0604020202020204" pitchFamily="34" charset="0"/>
              <a:cs typeface="Arial" panose="020B0604020202020204" pitchFamily="34" charset="0"/>
            </a:rPr>
            <a:t>Has its own AOP that allows you to include basic AOP features into your application.</a:t>
          </a:r>
          <a:endParaRPr lang="en-GB" sz="1800" b="1" kern="1200" dirty="0">
            <a:latin typeface="Arial" panose="020B0604020202020204" pitchFamily="34" charset="0"/>
            <a:cs typeface="Arial" panose="020B0604020202020204" pitchFamily="34" charset="0"/>
          </a:endParaRPr>
        </a:p>
      </dsp:txBody>
      <dsp:txXfrm>
        <a:off x="449155" y="58113"/>
        <a:ext cx="7788707" cy="520353"/>
      </dsp:txXfrm>
    </dsp:sp>
    <dsp:sp modelId="{57C97B67-C3B3-4E1F-A17E-9821115228F3}">
      <dsp:nvSpPr>
        <dsp:cNvPr id="0" name=""/>
        <dsp:cNvSpPr/>
      </dsp:nvSpPr>
      <dsp:spPr>
        <a:xfrm>
          <a:off x="0" y="1211349"/>
          <a:ext cx="8420100" cy="655200"/>
        </a:xfrm>
        <a:prstGeom prst="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24FE76-B32A-4755-9A9B-892590FA0CC5}">
      <dsp:nvSpPr>
        <dsp:cNvPr id="0" name=""/>
        <dsp:cNvSpPr/>
      </dsp:nvSpPr>
      <dsp:spPr>
        <a:xfrm>
          <a:off x="421005" y="1018456"/>
          <a:ext cx="7845007" cy="576653"/>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782" tIns="0" rIns="222782" bIns="0" numCol="1" spcCol="1270" anchor="ctr" anchorCtr="0">
          <a:noAutofit/>
        </a:bodyPr>
        <a:lstStyle/>
        <a:p>
          <a:pPr lvl="0" algn="l" defTabSz="800100">
            <a:lnSpc>
              <a:spcPct val="90000"/>
            </a:lnSpc>
            <a:spcBef>
              <a:spcPct val="0"/>
            </a:spcBef>
            <a:spcAft>
              <a:spcPct val="35000"/>
            </a:spcAft>
          </a:pPr>
          <a:r>
            <a:rPr lang="en-US" sz="1800" kern="1200" dirty="0" smtClean="0">
              <a:latin typeface="Arial" panose="020B0604020202020204" pitchFamily="34" charset="0"/>
              <a:cs typeface="Arial" panose="020B0604020202020204" pitchFamily="34" charset="0"/>
            </a:rPr>
            <a:t>Is proxy-pattern based and configured at run time.</a:t>
          </a:r>
          <a:endParaRPr lang="en-GB" sz="1800" b="1" kern="1200" dirty="0">
            <a:latin typeface="Arial" panose="020B0604020202020204" pitchFamily="34" charset="0"/>
            <a:cs typeface="Arial" panose="020B0604020202020204" pitchFamily="34" charset="0"/>
          </a:endParaRPr>
        </a:p>
      </dsp:txBody>
      <dsp:txXfrm>
        <a:off x="449155" y="1046606"/>
        <a:ext cx="7788707" cy="520353"/>
      </dsp:txXfrm>
    </dsp:sp>
    <dsp:sp modelId="{7220E524-2CA8-4B08-9626-DA0051E0BBE0}">
      <dsp:nvSpPr>
        <dsp:cNvPr id="0" name=""/>
        <dsp:cNvSpPr/>
      </dsp:nvSpPr>
      <dsp:spPr>
        <a:xfrm>
          <a:off x="0" y="2199843"/>
          <a:ext cx="8420100" cy="655200"/>
        </a:xfrm>
        <a:prstGeom prst="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7E8ED-2830-4694-ABD2-752B9BDE688D}">
      <dsp:nvSpPr>
        <dsp:cNvPr id="0" name=""/>
        <dsp:cNvSpPr/>
      </dsp:nvSpPr>
      <dsp:spPr>
        <a:xfrm>
          <a:off x="421005" y="2006949"/>
          <a:ext cx="7845007" cy="576653"/>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782" tIns="0" rIns="222782" bIns="0" numCol="1" spcCol="1270" anchor="ctr" anchorCtr="0">
          <a:noAutofit/>
        </a:bodyPr>
        <a:lstStyle/>
        <a:p>
          <a:pPr lvl="0" algn="l" defTabSz="800100">
            <a:lnSpc>
              <a:spcPct val="90000"/>
            </a:lnSpc>
            <a:spcBef>
              <a:spcPct val="0"/>
            </a:spcBef>
            <a:spcAft>
              <a:spcPct val="35000"/>
            </a:spcAft>
          </a:pPr>
          <a:r>
            <a:rPr lang="en-US" sz="1800" kern="1200" dirty="0" smtClean="0">
              <a:latin typeface="Arial" panose="020B0604020202020204" pitchFamily="34" charset="0"/>
              <a:cs typeface="Arial" panose="020B0604020202020204" pitchFamily="34" charset="0"/>
            </a:rPr>
            <a:t>Is designed to enrich any object that is created and configured by the Spring container. </a:t>
          </a:r>
          <a:endParaRPr lang="en-GB" sz="1800" b="1" kern="1200" dirty="0">
            <a:latin typeface="Arial" panose="020B0604020202020204" pitchFamily="34" charset="0"/>
            <a:cs typeface="Arial" panose="020B0604020202020204" pitchFamily="34" charset="0"/>
          </a:endParaRPr>
        </a:p>
      </dsp:txBody>
      <dsp:txXfrm>
        <a:off x="449155" y="2035099"/>
        <a:ext cx="7788707" cy="520353"/>
      </dsp:txXfrm>
    </dsp:sp>
    <dsp:sp modelId="{D417DDA7-EB27-4002-994E-BECD95A18CEE}">
      <dsp:nvSpPr>
        <dsp:cNvPr id="0" name=""/>
        <dsp:cNvSpPr/>
      </dsp:nvSpPr>
      <dsp:spPr>
        <a:xfrm>
          <a:off x="0" y="3188336"/>
          <a:ext cx="8420100" cy="655200"/>
        </a:xfrm>
        <a:prstGeom prst="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B39206-9363-4EBC-B029-F083DC68FB42}">
      <dsp:nvSpPr>
        <dsp:cNvPr id="0" name=""/>
        <dsp:cNvSpPr/>
      </dsp:nvSpPr>
      <dsp:spPr>
        <a:xfrm>
          <a:off x="421005" y="2995443"/>
          <a:ext cx="7845007" cy="576653"/>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782" tIns="0" rIns="222782" bIns="0" numCol="1" spcCol="1270" anchor="ctr" anchorCtr="0">
          <a:noAutofit/>
        </a:bodyPr>
        <a:lstStyle/>
        <a:p>
          <a:pPr lvl="0" algn="l" defTabSz="800100">
            <a:lnSpc>
              <a:spcPct val="90000"/>
            </a:lnSpc>
            <a:spcBef>
              <a:spcPct val="0"/>
            </a:spcBef>
            <a:spcAft>
              <a:spcPct val="35000"/>
            </a:spcAft>
          </a:pPr>
          <a:r>
            <a:rPr lang="en-US" sz="1800" kern="1200" dirty="0" err="1" smtClean="0">
              <a:latin typeface="Arial" panose="020B0604020202020204" pitchFamily="34" charset="0"/>
              <a:cs typeface="Arial" panose="020B0604020202020204" pitchFamily="34" charset="0"/>
            </a:rPr>
            <a:t>AspectJ</a:t>
          </a:r>
          <a:r>
            <a:rPr lang="en-US" sz="1800" kern="1200" dirty="0" smtClean="0">
              <a:latin typeface="Arial" panose="020B0604020202020204" pitchFamily="34" charset="0"/>
              <a:cs typeface="Arial" panose="020B0604020202020204" pitchFamily="34" charset="0"/>
            </a:rPr>
            <a:t> is another AOP framework that can be integrated with Spring Framework Version 1.2 onwards.</a:t>
          </a:r>
          <a:endParaRPr lang="en-GB" sz="1800" b="1" kern="1200" dirty="0">
            <a:latin typeface="Arial" panose="020B0604020202020204" pitchFamily="34" charset="0"/>
            <a:cs typeface="Arial" panose="020B0604020202020204" pitchFamily="34" charset="0"/>
          </a:endParaRPr>
        </a:p>
      </dsp:txBody>
      <dsp:txXfrm>
        <a:off x="449155" y="3023593"/>
        <a:ext cx="7788707" cy="52035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F666CB-913D-43AE-B89F-76CDF9B68B13}">
      <dsp:nvSpPr>
        <dsp:cNvPr id="0" name=""/>
        <dsp:cNvSpPr/>
      </dsp:nvSpPr>
      <dsp:spPr>
        <a:xfrm>
          <a:off x="0" y="199840"/>
          <a:ext cx="8610599" cy="469137"/>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smtClean="0">
              <a:latin typeface="Arial" panose="020B0604020202020204" pitchFamily="34" charset="0"/>
              <a:cs typeface="Arial" panose="020B0604020202020204" pitchFamily="34" charset="0"/>
            </a:rPr>
            <a:t>Spring Framework Advices are written in Java</a:t>
          </a:r>
          <a:endParaRPr lang="en-GB" sz="1800" b="1" kern="1200">
            <a:latin typeface="Arial" panose="020B0604020202020204" pitchFamily="34" charset="0"/>
            <a:cs typeface="Arial" panose="020B0604020202020204" pitchFamily="34" charset="0"/>
          </a:endParaRPr>
        </a:p>
      </dsp:txBody>
      <dsp:txXfrm>
        <a:off x="22901" y="222741"/>
        <a:ext cx="8564797" cy="423335"/>
      </dsp:txXfrm>
    </dsp:sp>
    <dsp:sp modelId="{85C5952A-6DE5-4761-A04B-11DBE782B85F}">
      <dsp:nvSpPr>
        <dsp:cNvPr id="0" name=""/>
        <dsp:cNvSpPr/>
      </dsp:nvSpPr>
      <dsp:spPr>
        <a:xfrm>
          <a:off x="0" y="648612"/>
          <a:ext cx="8610599"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3387" tIns="22860" rIns="128016" bIns="22860" numCol="1" spcCol="1270" anchor="ctr" anchorCtr="0">
          <a:noAutofit/>
        </a:bodyPr>
        <a:lstStyle/>
        <a:p>
          <a:pPr marL="171450" lvl="1" indent="-171450" algn="l" defTabSz="800100">
            <a:lnSpc>
              <a:spcPct val="90000"/>
            </a:lnSpc>
            <a:spcBef>
              <a:spcPct val="0"/>
            </a:spcBef>
            <a:spcAft>
              <a:spcPct val="20000"/>
            </a:spcAft>
            <a:buChar char="••"/>
          </a:pPr>
          <a:r>
            <a:rPr lang="en-US" sz="1800" kern="1200" dirty="0" smtClean="0">
              <a:latin typeface="Arial" panose="020B0604020202020204" pitchFamily="34" charset="0"/>
              <a:cs typeface="Arial" panose="020B0604020202020204" pitchFamily="34" charset="0"/>
            </a:rPr>
            <a:t>Advices are written in standard Java classes within Spring Framework. </a:t>
          </a:r>
          <a:endParaRPr lang="en-GB"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20000"/>
            </a:spcAft>
            <a:buChar char="••"/>
          </a:pPr>
          <a:r>
            <a:rPr lang="en-US" sz="1800" kern="1200" dirty="0" smtClean="0">
              <a:latin typeface="Arial" panose="020B0604020202020204" pitchFamily="34" charset="0"/>
              <a:cs typeface="Arial" panose="020B0604020202020204" pitchFamily="34" charset="0"/>
            </a:rPr>
            <a:t>You can use the same Integrated Development Environment (IDE) that you use for your standard Java development.</a:t>
          </a:r>
          <a:endParaRPr lang="en-GB" sz="1800" kern="1200" dirty="0">
            <a:latin typeface="Arial" panose="020B0604020202020204" pitchFamily="34" charset="0"/>
            <a:cs typeface="Arial" panose="020B0604020202020204" pitchFamily="34" charset="0"/>
          </a:endParaRPr>
        </a:p>
      </dsp:txBody>
      <dsp:txXfrm>
        <a:off x="0" y="648612"/>
        <a:ext cx="8610599" cy="1076400"/>
      </dsp:txXfrm>
    </dsp:sp>
    <dsp:sp modelId="{17406CFA-F301-4FF2-AC45-E9DA7B171B34}">
      <dsp:nvSpPr>
        <dsp:cNvPr id="0" name=""/>
        <dsp:cNvSpPr/>
      </dsp:nvSpPr>
      <dsp:spPr>
        <a:xfrm>
          <a:off x="0" y="1723850"/>
          <a:ext cx="8610599" cy="469137"/>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latin typeface="Arial" panose="020B0604020202020204" pitchFamily="34" charset="0"/>
              <a:cs typeface="Arial" panose="020B0604020202020204" pitchFamily="34" charset="0"/>
            </a:rPr>
            <a:t>Spring Framework Advices Objects at Run Time</a:t>
          </a:r>
          <a:endParaRPr lang="en-GB" sz="1800" b="1" kern="1200" dirty="0">
            <a:latin typeface="Arial" panose="020B0604020202020204" pitchFamily="34" charset="0"/>
            <a:cs typeface="Arial" panose="020B0604020202020204" pitchFamily="34" charset="0"/>
          </a:endParaRPr>
        </a:p>
      </dsp:txBody>
      <dsp:txXfrm>
        <a:off x="22901" y="1746751"/>
        <a:ext cx="8564797" cy="423335"/>
      </dsp:txXfrm>
    </dsp:sp>
    <dsp:sp modelId="{D3FEC168-4142-45A9-BFA0-69F1D7CAB7E2}">
      <dsp:nvSpPr>
        <dsp:cNvPr id="0" name=""/>
        <dsp:cNvSpPr/>
      </dsp:nvSpPr>
      <dsp:spPr>
        <a:xfrm>
          <a:off x="0" y="2194149"/>
          <a:ext cx="8610599"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3387" tIns="22860" rIns="128016" bIns="22860" numCol="1" spcCol="1270" anchor="ctr" anchorCtr="0">
          <a:noAutofit/>
        </a:bodyPr>
        <a:lstStyle/>
        <a:p>
          <a:pPr marL="171450" lvl="1" indent="-171450" algn="l" defTabSz="800100">
            <a:lnSpc>
              <a:spcPct val="90000"/>
            </a:lnSpc>
            <a:spcBef>
              <a:spcPct val="0"/>
            </a:spcBef>
            <a:spcAft>
              <a:spcPct val="20000"/>
            </a:spcAft>
            <a:buChar char="••"/>
          </a:pPr>
          <a:r>
            <a:rPr lang="en-US" sz="1800" kern="1200" dirty="0" smtClean="0">
              <a:latin typeface="Arial" panose="020B0604020202020204" pitchFamily="34" charset="0"/>
              <a:cs typeface="Arial" panose="020B0604020202020204" pitchFamily="34" charset="0"/>
            </a:rPr>
            <a:t>Spring AOP Framework Advices objects only at run time to implement the new behavior being inserted. </a:t>
          </a:r>
          <a:endParaRPr lang="en-GB"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20000"/>
            </a:spcAft>
            <a:buChar char="••"/>
          </a:pPr>
          <a:r>
            <a:rPr lang="en-US" sz="1800" kern="1200" dirty="0" smtClean="0">
              <a:latin typeface="Arial" panose="020B0604020202020204" pitchFamily="34" charset="0"/>
              <a:cs typeface="Arial" panose="020B0604020202020204" pitchFamily="34" charset="0"/>
            </a:rPr>
            <a:t>Advices are used to call aspect methods only at run time. </a:t>
          </a:r>
          <a:endParaRPr lang="en-GB" sz="1800" kern="1200" dirty="0">
            <a:latin typeface="Arial" panose="020B0604020202020204" pitchFamily="34" charset="0"/>
            <a:cs typeface="Arial" panose="020B0604020202020204" pitchFamily="34" charset="0"/>
          </a:endParaRPr>
        </a:p>
      </dsp:txBody>
      <dsp:txXfrm>
        <a:off x="0" y="2194149"/>
        <a:ext cx="8610599" cy="1076400"/>
      </dsp:txXfrm>
    </dsp:sp>
    <dsp:sp modelId="{DB000CAC-AC39-4033-9497-FA3CB713366F}">
      <dsp:nvSpPr>
        <dsp:cNvPr id="0" name=""/>
        <dsp:cNvSpPr/>
      </dsp:nvSpPr>
      <dsp:spPr>
        <a:xfrm>
          <a:off x="0" y="3247139"/>
          <a:ext cx="8610599" cy="469137"/>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latin typeface="Arial" panose="020B0604020202020204" pitchFamily="34" charset="0"/>
              <a:cs typeface="Arial" panose="020B0604020202020204" pitchFamily="34" charset="0"/>
            </a:rPr>
            <a:t>AOP Proxies</a:t>
          </a:r>
          <a:endParaRPr lang="en-GB" sz="1800" b="1" kern="1200" dirty="0">
            <a:latin typeface="Arial" panose="020B0604020202020204" pitchFamily="34" charset="0"/>
            <a:cs typeface="Arial" panose="020B0604020202020204" pitchFamily="34" charset="0"/>
          </a:endParaRPr>
        </a:p>
      </dsp:txBody>
      <dsp:txXfrm>
        <a:off x="22901" y="3270040"/>
        <a:ext cx="8564797" cy="423335"/>
      </dsp:txXfrm>
    </dsp:sp>
    <dsp:sp modelId="{942BACAA-612E-45EC-ADE6-22553E1FBD04}">
      <dsp:nvSpPr>
        <dsp:cNvPr id="0" name=""/>
        <dsp:cNvSpPr/>
      </dsp:nvSpPr>
      <dsp:spPr>
        <a:xfrm>
          <a:off x="0" y="3739687"/>
          <a:ext cx="8610599" cy="1110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3387" tIns="22860" rIns="128016" bIns="22860" numCol="1" spcCol="1270" anchor="ctr" anchorCtr="0">
          <a:noAutofit/>
        </a:bodyPr>
        <a:lstStyle/>
        <a:p>
          <a:pPr marL="171450" lvl="1" indent="-171450" algn="l" defTabSz="800100">
            <a:lnSpc>
              <a:spcPct val="90000"/>
            </a:lnSpc>
            <a:spcBef>
              <a:spcPct val="0"/>
            </a:spcBef>
            <a:spcAft>
              <a:spcPct val="20000"/>
            </a:spcAft>
            <a:buChar char="••"/>
          </a:pPr>
          <a:r>
            <a:rPr lang="en-US" sz="1800" kern="1200" dirty="0" smtClean="0">
              <a:latin typeface="Arial" panose="020B0604020202020204" pitchFamily="34" charset="0"/>
              <a:cs typeface="Arial" panose="020B0604020202020204" pitchFamily="34" charset="0"/>
            </a:rPr>
            <a:t>The classes in the main code of your application developed using this framework contain references to object proxies. </a:t>
          </a:r>
          <a:endParaRPr lang="en-GB"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20000"/>
            </a:spcAft>
            <a:buChar char="••"/>
          </a:pPr>
          <a:r>
            <a:rPr lang="en-US" sz="1800" kern="1200" dirty="0" smtClean="0">
              <a:latin typeface="Arial" panose="020B0604020202020204" pitchFamily="34" charset="0"/>
              <a:cs typeface="Arial" panose="020B0604020202020204" pitchFamily="34" charset="0"/>
            </a:rPr>
            <a:t>The proxy’s purpose is to delegate all the Advices relevant to the method being executed at run time. </a:t>
          </a:r>
          <a:endParaRPr lang="en-GB" sz="1800" kern="1200" dirty="0">
            <a:latin typeface="Arial" panose="020B0604020202020204" pitchFamily="34" charset="0"/>
            <a:cs typeface="Arial" panose="020B0604020202020204" pitchFamily="34" charset="0"/>
          </a:endParaRPr>
        </a:p>
      </dsp:txBody>
      <dsp:txXfrm>
        <a:off x="0" y="3739687"/>
        <a:ext cx="8610599" cy="111003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AD9D4-5555-4328-A127-81E5CA0D05C7}">
      <dsp:nvSpPr>
        <dsp:cNvPr id="0" name=""/>
        <dsp:cNvSpPr/>
      </dsp:nvSpPr>
      <dsp:spPr>
        <a:xfrm>
          <a:off x="0" y="0"/>
          <a:ext cx="6512813" cy="562356"/>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kern="1200" dirty="0" smtClean="0">
              <a:latin typeface="Arial" panose="020B0604020202020204" pitchFamily="34" charset="0"/>
              <a:cs typeface="Arial" panose="020B0604020202020204" pitchFamily="34" charset="0"/>
            </a:rPr>
            <a:t>1. Create a Service Layer package.</a:t>
          </a:r>
          <a:endParaRPr lang="en-GB" sz="1800" b="0" kern="1200" dirty="0">
            <a:latin typeface="Arial" panose="020B0604020202020204" pitchFamily="34" charset="0"/>
            <a:cs typeface="Arial" panose="020B0604020202020204" pitchFamily="34" charset="0"/>
          </a:endParaRPr>
        </a:p>
      </dsp:txBody>
      <dsp:txXfrm>
        <a:off x="16471" y="16471"/>
        <a:ext cx="5840192" cy="529414"/>
      </dsp:txXfrm>
    </dsp:sp>
    <dsp:sp modelId="{93EB3F45-82D2-4799-914A-6507BCB774D3}">
      <dsp:nvSpPr>
        <dsp:cNvPr id="0" name=""/>
        <dsp:cNvSpPr/>
      </dsp:nvSpPr>
      <dsp:spPr>
        <a:xfrm>
          <a:off x="304769" y="640461"/>
          <a:ext cx="6512813" cy="562356"/>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kern="1200" dirty="0" smtClean="0">
              <a:latin typeface="Arial" panose="020B0604020202020204" pitchFamily="34" charset="0"/>
              <a:cs typeface="Arial" panose="020B0604020202020204" pitchFamily="34" charset="0"/>
            </a:rPr>
            <a:t>2. Define the Bean in ReachOutWorld-servlet.xml.</a:t>
          </a:r>
          <a:endParaRPr lang="en-GB" sz="1800" b="0" kern="1200" dirty="0">
            <a:latin typeface="Arial" panose="020B0604020202020204" pitchFamily="34" charset="0"/>
            <a:cs typeface="Arial" panose="020B0604020202020204" pitchFamily="34" charset="0"/>
          </a:endParaRPr>
        </a:p>
      </dsp:txBody>
      <dsp:txXfrm>
        <a:off x="321240" y="656932"/>
        <a:ext cx="5627994" cy="529414"/>
      </dsp:txXfrm>
    </dsp:sp>
    <dsp:sp modelId="{5CE5F5EA-EFF6-4638-A605-51C929D2677F}">
      <dsp:nvSpPr>
        <dsp:cNvPr id="0" name=""/>
        <dsp:cNvSpPr/>
      </dsp:nvSpPr>
      <dsp:spPr>
        <a:xfrm>
          <a:off x="762003" y="1280921"/>
          <a:ext cx="6512813" cy="562356"/>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kern="1200" dirty="0" smtClean="0">
              <a:latin typeface="Arial" panose="020B0604020202020204" pitchFamily="34" charset="0"/>
              <a:cs typeface="Arial" panose="020B0604020202020204" pitchFamily="34" charset="0"/>
            </a:rPr>
            <a:t>3. Create the Advice class.</a:t>
          </a:r>
        </a:p>
      </dsp:txBody>
      <dsp:txXfrm>
        <a:off x="778474" y="1297392"/>
        <a:ext cx="5627994" cy="529414"/>
      </dsp:txXfrm>
    </dsp:sp>
    <dsp:sp modelId="{891A86BC-C719-4672-A6D6-3BF49900B139}">
      <dsp:nvSpPr>
        <dsp:cNvPr id="0" name=""/>
        <dsp:cNvSpPr/>
      </dsp:nvSpPr>
      <dsp:spPr>
        <a:xfrm>
          <a:off x="1219172" y="1921383"/>
          <a:ext cx="6512813" cy="562356"/>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kern="1200" dirty="0" smtClean="0">
              <a:latin typeface="Arial" panose="020B0604020202020204" pitchFamily="34" charset="0"/>
              <a:cs typeface="Arial" panose="020B0604020202020204" pitchFamily="34" charset="0"/>
            </a:rPr>
            <a:t>4. Call and configure the Service Layer.</a:t>
          </a:r>
          <a:endParaRPr lang="en-GB" sz="1800" b="0" kern="1200" dirty="0">
            <a:latin typeface="Arial" panose="020B0604020202020204" pitchFamily="34" charset="0"/>
            <a:cs typeface="Arial" panose="020B0604020202020204" pitchFamily="34" charset="0"/>
          </a:endParaRPr>
        </a:p>
      </dsp:txBody>
      <dsp:txXfrm>
        <a:off x="1235643" y="1937854"/>
        <a:ext cx="5627994" cy="529413"/>
      </dsp:txXfrm>
    </dsp:sp>
    <dsp:sp modelId="{0AEF1047-4552-44BB-B3E7-266A7917843F}">
      <dsp:nvSpPr>
        <dsp:cNvPr id="0" name=""/>
        <dsp:cNvSpPr/>
      </dsp:nvSpPr>
      <dsp:spPr>
        <a:xfrm>
          <a:off x="1600206" y="2561843"/>
          <a:ext cx="6512813" cy="562356"/>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kern="1200" dirty="0" smtClean="0">
              <a:latin typeface="Arial" panose="020B0604020202020204" pitchFamily="34" charset="0"/>
              <a:cs typeface="Arial" panose="020B0604020202020204" pitchFamily="34" charset="0"/>
            </a:rPr>
            <a:t>5. Add the dependencies into the POM file. </a:t>
          </a:r>
          <a:endParaRPr lang="en-GB" sz="1800" b="0" kern="1200" dirty="0">
            <a:latin typeface="Arial" panose="020B0604020202020204" pitchFamily="34" charset="0"/>
            <a:cs typeface="Arial" panose="020B0604020202020204" pitchFamily="34" charset="0"/>
          </a:endParaRPr>
        </a:p>
      </dsp:txBody>
      <dsp:txXfrm>
        <a:off x="1616677" y="2578314"/>
        <a:ext cx="5627994" cy="529414"/>
      </dsp:txXfrm>
    </dsp:sp>
    <dsp:sp modelId="{7259F49F-A27C-40EE-BF88-57D45FBC75A0}">
      <dsp:nvSpPr>
        <dsp:cNvPr id="0" name=""/>
        <dsp:cNvSpPr/>
      </dsp:nvSpPr>
      <dsp:spPr>
        <a:xfrm>
          <a:off x="6147282" y="410832"/>
          <a:ext cx="365531" cy="365531"/>
        </a:xfrm>
        <a:prstGeom prst="downArrow">
          <a:avLst>
            <a:gd name="adj1" fmla="val 55000"/>
            <a:gd name="adj2" fmla="val 45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GB" sz="1800" kern="1200">
            <a:latin typeface="Arial" panose="020B0604020202020204" pitchFamily="34" charset="0"/>
            <a:cs typeface="Arial" panose="020B0604020202020204" pitchFamily="34" charset="0"/>
          </a:endParaRPr>
        </a:p>
      </dsp:txBody>
      <dsp:txXfrm>
        <a:off x="6229526" y="410832"/>
        <a:ext cx="201043" cy="275062"/>
      </dsp:txXfrm>
    </dsp:sp>
    <dsp:sp modelId="{8A756F7D-57EB-4462-929D-DD9438AC2858}">
      <dsp:nvSpPr>
        <dsp:cNvPr id="0" name=""/>
        <dsp:cNvSpPr/>
      </dsp:nvSpPr>
      <dsp:spPr>
        <a:xfrm>
          <a:off x="6452142" y="1051293"/>
          <a:ext cx="365531" cy="365531"/>
        </a:xfrm>
        <a:prstGeom prst="downArrow">
          <a:avLst>
            <a:gd name="adj1" fmla="val 55000"/>
            <a:gd name="adj2" fmla="val 45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GB" sz="1800" kern="1200">
            <a:latin typeface="Arial" panose="020B0604020202020204" pitchFamily="34" charset="0"/>
            <a:cs typeface="Arial" panose="020B0604020202020204" pitchFamily="34" charset="0"/>
          </a:endParaRPr>
        </a:p>
      </dsp:txBody>
      <dsp:txXfrm>
        <a:off x="6534386" y="1051293"/>
        <a:ext cx="201043" cy="275062"/>
      </dsp:txXfrm>
    </dsp:sp>
    <dsp:sp modelId="{6CE27820-C7C0-400E-8C56-739CC377C265}">
      <dsp:nvSpPr>
        <dsp:cNvPr id="0" name=""/>
        <dsp:cNvSpPr/>
      </dsp:nvSpPr>
      <dsp:spPr>
        <a:xfrm>
          <a:off x="6938489" y="1682381"/>
          <a:ext cx="365531" cy="365531"/>
        </a:xfrm>
        <a:prstGeom prst="downArrow">
          <a:avLst>
            <a:gd name="adj1" fmla="val 55000"/>
            <a:gd name="adj2" fmla="val 45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GB" sz="1800" kern="1200">
            <a:latin typeface="Arial" panose="020B0604020202020204" pitchFamily="34" charset="0"/>
            <a:cs typeface="Arial" panose="020B0604020202020204" pitchFamily="34" charset="0"/>
          </a:endParaRPr>
        </a:p>
      </dsp:txBody>
      <dsp:txXfrm>
        <a:off x="7020733" y="1682381"/>
        <a:ext cx="201043" cy="275062"/>
      </dsp:txXfrm>
    </dsp:sp>
    <dsp:sp modelId="{A8E21037-5E7B-447F-8424-AC50AC80653E}">
      <dsp:nvSpPr>
        <dsp:cNvPr id="0" name=""/>
        <dsp:cNvSpPr/>
      </dsp:nvSpPr>
      <dsp:spPr>
        <a:xfrm>
          <a:off x="7424835" y="2329091"/>
          <a:ext cx="365531" cy="365531"/>
        </a:xfrm>
        <a:prstGeom prst="downArrow">
          <a:avLst>
            <a:gd name="adj1" fmla="val 55000"/>
            <a:gd name="adj2" fmla="val 45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GB" sz="1800" kern="1200">
            <a:latin typeface="Arial" panose="020B0604020202020204" pitchFamily="34" charset="0"/>
            <a:cs typeface="Arial" panose="020B0604020202020204" pitchFamily="34" charset="0"/>
          </a:endParaRPr>
        </a:p>
      </dsp:txBody>
      <dsp:txXfrm>
        <a:off x="7507079" y="2329091"/>
        <a:ext cx="201043" cy="27506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A11A1-0B6A-419F-82BC-4EAF0E198926}">
      <dsp:nvSpPr>
        <dsp:cNvPr id="0" name=""/>
        <dsp:cNvSpPr/>
      </dsp:nvSpPr>
      <dsp:spPr>
        <a:xfrm>
          <a:off x="0" y="195315"/>
          <a:ext cx="8750300" cy="756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79121" tIns="249936" rIns="679121"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latin typeface="Arial" panose="020B0604020202020204" pitchFamily="34" charset="0"/>
              <a:cs typeface="Arial" panose="020B0604020202020204" pitchFamily="34" charset="0"/>
            </a:rPr>
            <a:t>A parameter belonging to the interface </a:t>
          </a:r>
          <a:r>
            <a:rPr lang="en-US" sz="1400" kern="1200" dirty="0" err="1" smtClean="0">
              <a:latin typeface="Courier New" panose="02070309020205020404" pitchFamily="49" charset="0"/>
              <a:cs typeface="Courier New" panose="02070309020205020404" pitchFamily="49" charset="0"/>
            </a:rPr>
            <a:t>org.aspectj.lang.JoinPoint</a:t>
          </a:r>
          <a:r>
            <a:rPr lang="en-US" sz="1400" kern="1200" dirty="0" smtClean="0">
              <a:latin typeface="Arial" panose="020B0604020202020204" pitchFamily="34" charset="0"/>
              <a:cs typeface="Arial" panose="020B0604020202020204" pitchFamily="34" charset="0"/>
            </a:rPr>
            <a:t> can be declared as the first parameter for an Advice method. </a:t>
          </a:r>
          <a:endParaRPr lang="en-GB" sz="1400" kern="1200" dirty="0">
            <a:latin typeface="Arial" panose="020B0604020202020204" pitchFamily="34" charset="0"/>
            <a:cs typeface="Arial" panose="020B0604020202020204" pitchFamily="34" charset="0"/>
          </a:endParaRPr>
        </a:p>
      </dsp:txBody>
      <dsp:txXfrm>
        <a:off x="0" y="195315"/>
        <a:ext cx="8750300" cy="756000"/>
      </dsp:txXfrm>
    </dsp:sp>
    <dsp:sp modelId="{94216D1D-FC6F-4E52-8268-9B3A92C2CDD1}">
      <dsp:nvSpPr>
        <dsp:cNvPr id="0" name=""/>
        <dsp:cNvSpPr/>
      </dsp:nvSpPr>
      <dsp:spPr>
        <a:xfrm>
          <a:off x="437515" y="18195"/>
          <a:ext cx="6125210" cy="35424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518" tIns="0" rIns="231518" bIns="0" numCol="1" spcCol="1270" anchor="ctr" anchorCtr="0">
          <a:noAutofit/>
        </a:bodyPr>
        <a:lstStyle/>
        <a:p>
          <a:pPr lvl="0" algn="l" defTabSz="711200">
            <a:lnSpc>
              <a:spcPct val="90000"/>
            </a:lnSpc>
            <a:spcBef>
              <a:spcPct val="0"/>
            </a:spcBef>
            <a:spcAft>
              <a:spcPct val="35000"/>
            </a:spcAft>
          </a:pPr>
          <a:r>
            <a:rPr lang="en-US" sz="1600" b="1" kern="1200" dirty="0" smtClean="0">
              <a:latin typeface="Arial" panose="020B0604020202020204" pitchFamily="34" charset="0"/>
              <a:cs typeface="Arial" panose="020B0604020202020204" pitchFamily="34" charset="0"/>
            </a:rPr>
            <a:t>Access to current join point</a:t>
          </a:r>
          <a:endParaRPr lang="en-GB" sz="1600" kern="1200" dirty="0">
            <a:latin typeface="Arial" panose="020B0604020202020204" pitchFamily="34" charset="0"/>
            <a:cs typeface="Arial" panose="020B0604020202020204" pitchFamily="34" charset="0"/>
          </a:endParaRPr>
        </a:p>
      </dsp:txBody>
      <dsp:txXfrm>
        <a:off x="454808" y="35488"/>
        <a:ext cx="6090624" cy="319654"/>
      </dsp:txXfrm>
    </dsp:sp>
    <dsp:sp modelId="{DC90F976-6FA6-4345-B8D2-14F66ED7638F}">
      <dsp:nvSpPr>
        <dsp:cNvPr id="0" name=""/>
        <dsp:cNvSpPr/>
      </dsp:nvSpPr>
      <dsp:spPr>
        <a:xfrm>
          <a:off x="0" y="1193235"/>
          <a:ext cx="8750300" cy="756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79121" tIns="249936" rIns="679121"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latin typeface="Arial" panose="020B0604020202020204" pitchFamily="34" charset="0"/>
              <a:cs typeface="Arial" panose="020B0604020202020204" pitchFamily="34" charset="0"/>
            </a:rPr>
            <a:t>To access the argument values of your Advice method, you can use the binding form of </a:t>
          </a:r>
          <a:r>
            <a:rPr lang="en-US" sz="1400" kern="1200" dirty="0" err="1" smtClean="0">
              <a:latin typeface="Courier New" panose="02070309020205020404" pitchFamily="49" charset="0"/>
              <a:cs typeface="Courier New" panose="02070309020205020404" pitchFamily="49" charset="0"/>
            </a:rPr>
            <a:t>args</a:t>
          </a:r>
          <a:r>
            <a:rPr lang="en-US" sz="1400" kern="1200" dirty="0" smtClean="0">
              <a:latin typeface="Arial" panose="020B0604020202020204" pitchFamily="34" charset="0"/>
              <a:cs typeface="Arial" panose="020B0604020202020204" pitchFamily="34" charset="0"/>
            </a:rPr>
            <a:t>.</a:t>
          </a:r>
          <a:endParaRPr lang="en-US" sz="1400" b="1" kern="1200" dirty="0" smtClean="0">
            <a:latin typeface="Arial" panose="020B0604020202020204" pitchFamily="34" charset="0"/>
            <a:cs typeface="Arial" panose="020B0604020202020204" pitchFamily="34" charset="0"/>
          </a:endParaRPr>
        </a:p>
      </dsp:txBody>
      <dsp:txXfrm>
        <a:off x="0" y="1193235"/>
        <a:ext cx="8750300" cy="756000"/>
      </dsp:txXfrm>
    </dsp:sp>
    <dsp:sp modelId="{55C616E7-4C25-4B30-9FD2-A9AA54F673A3}">
      <dsp:nvSpPr>
        <dsp:cNvPr id="0" name=""/>
        <dsp:cNvSpPr/>
      </dsp:nvSpPr>
      <dsp:spPr>
        <a:xfrm>
          <a:off x="437515" y="1016115"/>
          <a:ext cx="6125210" cy="35424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518" tIns="0" rIns="231518" bIns="0" numCol="1" spcCol="1270" anchor="ctr" anchorCtr="0">
          <a:noAutofit/>
        </a:bodyPr>
        <a:lstStyle/>
        <a:p>
          <a:pPr lvl="0" algn="l" defTabSz="711200">
            <a:lnSpc>
              <a:spcPct val="90000"/>
            </a:lnSpc>
            <a:spcBef>
              <a:spcPct val="0"/>
            </a:spcBef>
            <a:spcAft>
              <a:spcPct val="35000"/>
            </a:spcAft>
          </a:pPr>
          <a:r>
            <a:rPr lang="en-US" sz="1600" b="1" kern="1200" dirty="0" smtClean="0">
              <a:latin typeface="Arial" panose="020B0604020202020204" pitchFamily="34" charset="0"/>
              <a:cs typeface="Arial" panose="020B0604020202020204" pitchFamily="34" charset="0"/>
            </a:rPr>
            <a:t>Passing parameters to Advice</a:t>
          </a:r>
        </a:p>
      </dsp:txBody>
      <dsp:txXfrm>
        <a:off x="454808" y="1033408"/>
        <a:ext cx="6090624" cy="319654"/>
      </dsp:txXfrm>
    </dsp:sp>
    <dsp:sp modelId="{AD20B701-4FBE-4110-ABED-6474CDF61036}">
      <dsp:nvSpPr>
        <dsp:cNvPr id="0" name=""/>
        <dsp:cNvSpPr/>
      </dsp:nvSpPr>
      <dsp:spPr>
        <a:xfrm>
          <a:off x="0" y="2191155"/>
          <a:ext cx="8750300" cy="11718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79121" tIns="249936" rIns="679121"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latin typeface="Arial" panose="020B0604020202020204" pitchFamily="34" charset="0"/>
              <a:cs typeface="Arial" panose="020B0604020202020204" pitchFamily="34" charset="0"/>
            </a:rPr>
            <a:t>The Advice with the highest precedence runs first, followed by others in decreasing order of precedence. </a:t>
          </a:r>
          <a:endParaRPr lang="en-US" sz="1400" b="1" kern="1200" dirty="0" smtClean="0">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smtClean="0">
              <a:latin typeface="Arial" panose="020B0604020202020204" pitchFamily="34" charset="0"/>
              <a:cs typeface="Arial" panose="020B0604020202020204" pitchFamily="34" charset="0"/>
            </a:rPr>
            <a:t>When you have two pieces of Advice for different aspects, but both need to run at the same join point, you can specify the order of execution by defining the precedence. </a:t>
          </a:r>
          <a:endParaRPr lang="en-US" sz="1400" b="1" kern="1200" dirty="0" smtClean="0">
            <a:latin typeface="Arial" panose="020B0604020202020204" pitchFamily="34" charset="0"/>
            <a:cs typeface="Arial" panose="020B0604020202020204" pitchFamily="34" charset="0"/>
          </a:endParaRPr>
        </a:p>
      </dsp:txBody>
      <dsp:txXfrm>
        <a:off x="0" y="2191155"/>
        <a:ext cx="8750300" cy="1171800"/>
      </dsp:txXfrm>
    </dsp:sp>
    <dsp:sp modelId="{D2D463E4-FFBA-4C10-814F-3531ED4F42E1}">
      <dsp:nvSpPr>
        <dsp:cNvPr id="0" name=""/>
        <dsp:cNvSpPr/>
      </dsp:nvSpPr>
      <dsp:spPr>
        <a:xfrm>
          <a:off x="437515" y="2014035"/>
          <a:ext cx="6125210" cy="35424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518" tIns="0" rIns="231518" bIns="0" numCol="1" spcCol="1270" anchor="ctr" anchorCtr="0">
          <a:noAutofit/>
        </a:bodyPr>
        <a:lstStyle/>
        <a:p>
          <a:pPr lvl="0" algn="l" defTabSz="711200">
            <a:lnSpc>
              <a:spcPct val="90000"/>
            </a:lnSpc>
            <a:spcBef>
              <a:spcPct val="0"/>
            </a:spcBef>
            <a:spcAft>
              <a:spcPct val="35000"/>
            </a:spcAft>
          </a:pPr>
          <a:r>
            <a:rPr lang="en-US" sz="1600" b="1" kern="1200" dirty="0" smtClean="0">
              <a:latin typeface="Arial" panose="020B0604020202020204" pitchFamily="34" charset="0"/>
              <a:cs typeface="Arial" panose="020B0604020202020204" pitchFamily="34" charset="0"/>
            </a:rPr>
            <a:t>Advice ordering</a:t>
          </a:r>
        </a:p>
      </dsp:txBody>
      <dsp:txXfrm>
        <a:off x="454808" y="2031328"/>
        <a:ext cx="6090624" cy="319654"/>
      </dsp:txXfrm>
    </dsp:sp>
    <dsp:sp modelId="{FB7ABD63-B5EF-4118-8444-68099DA1F87F}">
      <dsp:nvSpPr>
        <dsp:cNvPr id="0" name=""/>
        <dsp:cNvSpPr/>
      </dsp:nvSpPr>
      <dsp:spPr>
        <a:xfrm>
          <a:off x="0" y="3604875"/>
          <a:ext cx="8750300" cy="7749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79121" tIns="249936" rIns="679121"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latin typeface="Arial" panose="020B0604020202020204" pitchFamily="34" charset="0"/>
              <a:cs typeface="Arial" panose="020B0604020202020204" pitchFamily="34" charset="0"/>
            </a:rPr>
            <a:t>Enable an aspect to declare that the object being </a:t>
          </a:r>
          <a:r>
            <a:rPr lang="en-US" sz="1400" kern="1200" dirty="0" err="1" smtClean="0">
              <a:latin typeface="Arial" panose="020B0604020202020204" pitchFamily="34" charset="0"/>
              <a:cs typeface="Arial" panose="020B0604020202020204" pitchFamily="34" charset="0"/>
            </a:rPr>
            <a:t>Adviced</a:t>
          </a:r>
          <a:r>
            <a:rPr lang="en-US" sz="1400" kern="1200" dirty="0" smtClean="0">
              <a:latin typeface="Arial" panose="020B0604020202020204" pitchFamily="34" charset="0"/>
              <a:cs typeface="Arial" panose="020B0604020202020204" pitchFamily="34" charset="0"/>
            </a:rPr>
            <a:t> implements a given interface. </a:t>
          </a:r>
          <a:endParaRPr lang="en-US" sz="1400" b="1" kern="1200" dirty="0" smtClean="0">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smtClean="0">
              <a:latin typeface="Arial" panose="020B0604020202020204" pitchFamily="34" charset="0"/>
              <a:cs typeface="Arial" panose="020B0604020202020204" pitchFamily="34" charset="0"/>
            </a:rPr>
            <a:t>Implement the interface for the objects. </a:t>
          </a:r>
          <a:endParaRPr lang="en-US" sz="1400" b="1" kern="1200" dirty="0" smtClean="0">
            <a:latin typeface="Arial" panose="020B0604020202020204" pitchFamily="34" charset="0"/>
            <a:cs typeface="Arial" panose="020B0604020202020204" pitchFamily="34" charset="0"/>
          </a:endParaRPr>
        </a:p>
      </dsp:txBody>
      <dsp:txXfrm>
        <a:off x="0" y="3604875"/>
        <a:ext cx="8750300" cy="774900"/>
      </dsp:txXfrm>
    </dsp:sp>
    <dsp:sp modelId="{52540F9B-505A-4E1A-997F-117460FCCAFC}">
      <dsp:nvSpPr>
        <dsp:cNvPr id="0" name=""/>
        <dsp:cNvSpPr/>
      </dsp:nvSpPr>
      <dsp:spPr>
        <a:xfrm>
          <a:off x="437515" y="3427755"/>
          <a:ext cx="6125210" cy="35424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518" tIns="0" rIns="231518" bIns="0" numCol="1" spcCol="1270" anchor="ctr" anchorCtr="0">
          <a:noAutofit/>
        </a:bodyPr>
        <a:lstStyle/>
        <a:p>
          <a:pPr lvl="0" algn="l" defTabSz="711200">
            <a:lnSpc>
              <a:spcPct val="90000"/>
            </a:lnSpc>
            <a:spcBef>
              <a:spcPct val="0"/>
            </a:spcBef>
            <a:spcAft>
              <a:spcPct val="35000"/>
            </a:spcAft>
          </a:pPr>
          <a:r>
            <a:rPr lang="en-US" sz="1600" b="1" kern="1200" dirty="0" smtClean="0">
              <a:latin typeface="Arial" panose="020B0604020202020204" pitchFamily="34" charset="0"/>
              <a:cs typeface="Arial" panose="020B0604020202020204" pitchFamily="34" charset="0"/>
            </a:rPr>
            <a:t>Introductions</a:t>
          </a:r>
        </a:p>
      </dsp:txBody>
      <dsp:txXfrm>
        <a:off x="454808" y="3445048"/>
        <a:ext cx="6090624" cy="31965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858D2B-F39D-471D-ACCF-0E15C1A4650E}">
      <dsp:nvSpPr>
        <dsp:cNvPr id="0" name=""/>
        <dsp:cNvSpPr/>
      </dsp:nvSpPr>
      <dsp:spPr>
        <a:xfrm rot="5400000">
          <a:off x="-113733" y="119287"/>
          <a:ext cx="758224" cy="530757"/>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0" kern="1200" dirty="0" smtClean="0">
              <a:latin typeface="Arial" panose="020B0604020202020204" pitchFamily="34" charset="0"/>
              <a:cs typeface="Arial" panose="020B0604020202020204" pitchFamily="34" charset="0"/>
            </a:rPr>
            <a:t>1.</a:t>
          </a:r>
          <a:endParaRPr lang="en-GB" sz="1800" b="0" kern="1200" dirty="0">
            <a:latin typeface="Arial" panose="020B0604020202020204" pitchFamily="34" charset="0"/>
            <a:cs typeface="Arial" panose="020B0604020202020204" pitchFamily="34" charset="0"/>
          </a:endParaRPr>
        </a:p>
      </dsp:txBody>
      <dsp:txXfrm rot="-5400000">
        <a:off x="1" y="270933"/>
        <a:ext cx="530757" cy="227467"/>
      </dsp:txXfrm>
    </dsp:sp>
    <dsp:sp modelId="{5739EBE8-8B80-4ADF-B926-BEC625591B5D}">
      <dsp:nvSpPr>
        <dsp:cNvPr id="0" name=""/>
        <dsp:cNvSpPr/>
      </dsp:nvSpPr>
      <dsp:spPr>
        <a:xfrm rot="5400000">
          <a:off x="4133626" y="-3597315"/>
          <a:ext cx="493105" cy="7698842"/>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smtClean="0">
              <a:latin typeface="Arial" panose="020B0604020202020204" pitchFamily="34" charset="0"/>
              <a:cs typeface="Arial" panose="020B0604020202020204" pitchFamily="34" charset="0"/>
            </a:rPr>
            <a:t>Add the dependency into POM for AOP support</a:t>
          </a:r>
          <a:endParaRPr lang="en-GB" sz="1800" b="0" kern="1200" dirty="0">
            <a:latin typeface="Arial" panose="020B0604020202020204" pitchFamily="34" charset="0"/>
            <a:cs typeface="Arial" panose="020B0604020202020204" pitchFamily="34" charset="0"/>
          </a:endParaRPr>
        </a:p>
      </dsp:txBody>
      <dsp:txXfrm rot="-5400000">
        <a:off x="530758" y="29624"/>
        <a:ext cx="7674771" cy="444963"/>
      </dsp:txXfrm>
    </dsp:sp>
    <dsp:sp modelId="{240EA509-2C1F-42FD-B34D-6102F8647DF5}">
      <dsp:nvSpPr>
        <dsp:cNvPr id="0" name=""/>
        <dsp:cNvSpPr/>
      </dsp:nvSpPr>
      <dsp:spPr>
        <a:xfrm rot="5400000">
          <a:off x="-113733" y="793109"/>
          <a:ext cx="758224" cy="530757"/>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0" kern="1200" dirty="0" smtClean="0">
              <a:latin typeface="Arial" panose="020B0604020202020204" pitchFamily="34" charset="0"/>
              <a:cs typeface="Arial" panose="020B0604020202020204" pitchFamily="34" charset="0"/>
            </a:rPr>
            <a:t>2.</a:t>
          </a:r>
          <a:endParaRPr lang="en-GB" sz="1800" b="0" kern="1200" dirty="0">
            <a:latin typeface="Arial" panose="020B0604020202020204" pitchFamily="34" charset="0"/>
            <a:cs typeface="Arial" panose="020B0604020202020204" pitchFamily="34" charset="0"/>
          </a:endParaRPr>
        </a:p>
      </dsp:txBody>
      <dsp:txXfrm rot="-5400000">
        <a:off x="1" y="944755"/>
        <a:ext cx="530757" cy="227467"/>
      </dsp:txXfrm>
    </dsp:sp>
    <dsp:sp modelId="{75E4AF13-531B-42B7-A2E5-4C736CBA64A1}">
      <dsp:nvSpPr>
        <dsp:cNvPr id="0" name=""/>
        <dsp:cNvSpPr/>
      </dsp:nvSpPr>
      <dsp:spPr>
        <a:xfrm rot="5400000">
          <a:off x="4133755" y="-2923622"/>
          <a:ext cx="492846" cy="7698842"/>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smtClean="0">
              <a:latin typeface="Arial" panose="020B0604020202020204" pitchFamily="34" charset="0"/>
              <a:cs typeface="Arial" panose="020B0604020202020204" pitchFamily="34" charset="0"/>
            </a:rPr>
            <a:t>Create a new package for Service Layer</a:t>
          </a:r>
          <a:endParaRPr lang="en-GB" sz="1800" b="0" kern="1200" dirty="0">
            <a:latin typeface="Arial" panose="020B0604020202020204" pitchFamily="34" charset="0"/>
            <a:cs typeface="Arial" panose="020B0604020202020204" pitchFamily="34" charset="0"/>
          </a:endParaRPr>
        </a:p>
      </dsp:txBody>
      <dsp:txXfrm rot="-5400000">
        <a:off x="530758" y="703434"/>
        <a:ext cx="7674783" cy="444728"/>
      </dsp:txXfrm>
    </dsp:sp>
    <dsp:sp modelId="{DC9D6D6F-7D78-438C-8E01-B3230AE3F4DC}">
      <dsp:nvSpPr>
        <dsp:cNvPr id="0" name=""/>
        <dsp:cNvSpPr/>
      </dsp:nvSpPr>
      <dsp:spPr>
        <a:xfrm rot="5400000">
          <a:off x="-113733" y="1466932"/>
          <a:ext cx="758224" cy="530757"/>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0" kern="1200" dirty="0" smtClean="0">
              <a:latin typeface="Arial" panose="020B0604020202020204" pitchFamily="34" charset="0"/>
              <a:cs typeface="Arial" panose="020B0604020202020204" pitchFamily="34" charset="0"/>
            </a:rPr>
            <a:t>3.</a:t>
          </a:r>
          <a:endParaRPr lang="en-GB" sz="1800" b="0" kern="1200" dirty="0">
            <a:latin typeface="Arial" panose="020B0604020202020204" pitchFamily="34" charset="0"/>
            <a:cs typeface="Arial" panose="020B0604020202020204" pitchFamily="34" charset="0"/>
          </a:endParaRPr>
        </a:p>
      </dsp:txBody>
      <dsp:txXfrm rot="-5400000">
        <a:off x="1" y="1618578"/>
        <a:ext cx="530757" cy="227467"/>
      </dsp:txXfrm>
    </dsp:sp>
    <dsp:sp modelId="{7A823077-B74F-4D4E-8C39-492B0D58DE46}">
      <dsp:nvSpPr>
        <dsp:cNvPr id="0" name=""/>
        <dsp:cNvSpPr/>
      </dsp:nvSpPr>
      <dsp:spPr>
        <a:xfrm rot="5400000">
          <a:off x="4133755" y="-2249799"/>
          <a:ext cx="492846" cy="7698842"/>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smtClean="0">
              <a:latin typeface="Arial" panose="020B0604020202020204" pitchFamily="34" charset="0"/>
              <a:cs typeface="Arial" panose="020B0604020202020204" pitchFamily="34" charset="0"/>
            </a:rPr>
            <a:t>Create a new class in SaveDataService</a:t>
          </a:r>
          <a:endParaRPr lang="en-GB" sz="1800" b="0" kern="1200" dirty="0">
            <a:latin typeface="Arial" panose="020B0604020202020204" pitchFamily="34" charset="0"/>
            <a:cs typeface="Arial" panose="020B0604020202020204" pitchFamily="34" charset="0"/>
          </a:endParaRPr>
        </a:p>
      </dsp:txBody>
      <dsp:txXfrm rot="-5400000">
        <a:off x="530758" y="1377257"/>
        <a:ext cx="7674783" cy="444728"/>
      </dsp:txXfrm>
    </dsp:sp>
    <dsp:sp modelId="{991600CD-6541-4DDF-B171-3601B544DB52}">
      <dsp:nvSpPr>
        <dsp:cNvPr id="0" name=""/>
        <dsp:cNvSpPr/>
      </dsp:nvSpPr>
      <dsp:spPr>
        <a:xfrm rot="5400000">
          <a:off x="-113733" y="2140755"/>
          <a:ext cx="758224" cy="530757"/>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0" kern="1200" dirty="0" smtClean="0">
              <a:latin typeface="Arial" panose="020B0604020202020204" pitchFamily="34" charset="0"/>
              <a:cs typeface="Arial" panose="020B0604020202020204" pitchFamily="34" charset="0"/>
            </a:rPr>
            <a:t>4.</a:t>
          </a:r>
          <a:endParaRPr lang="en-GB" sz="1800" b="0" kern="1200" dirty="0">
            <a:latin typeface="Arial" panose="020B0604020202020204" pitchFamily="34" charset="0"/>
            <a:cs typeface="Arial" panose="020B0604020202020204" pitchFamily="34" charset="0"/>
          </a:endParaRPr>
        </a:p>
      </dsp:txBody>
      <dsp:txXfrm rot="-5400000">
        <a:off x="1" y="2292401"/>
        <a:ext cx="530757" cy="227467"/>
      </dsp:txXfrm>
    </dsp:sp>
    <dsp:sp modelId="{888C91B4-BF29-42E6-AC64-215E11B1C64A}">
      <dsp:nvSpPr>
        <dsp:cNvPr id="0" name=""/>
        <dsp:cNvSpPr/>
      </dsp:nvSpPr>
      <dsp:spPr>
        <a:xfrm rot="5400000">
          <a:off x="4133755" y="-1575976"/>
          <a:ext cx="492846" cy="7698842"/>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smtClean="0">
              <a:latin typeface="Arial" panose="020B0604020202020204" pitchFamily="34" charset="0"/>
              <a:cs typeface="Arial" panose="020B0604020202020204" pitchFamily="34" charset="0"/>
            </a:rPr>
            <a:t>Autowire references for form submission</a:t>
          </a:r>
          <a:endParaRPr lang="en-GB" sz="1800" b="0" kern="1200" dirty="0">
            <a:latin typeface="Arial" panose="020B0604020202020204" pitchFamily="34" charset="0"/>
            <a:cs typeface="Arial" panose="020B0604020202020204" pitchFamily="34" charset="0"/>
          </a:endParaRPr>
        </a:p>
      </dsp:txBody>
      <dsp:txXfrm rot="-5400000">
        <a:off x="530758" y="2051080"/>
        <a:ext cx="7674783" cy="444728"/>
      </dsp:txXfrm>
    </dsp:sp>
    <dsp:sp modelId="{9DA80C55-3E7D-4C7E-8D1A-8E122B6C2861}">
      <dsp:nvSpPr>
        <dsp:cNvPr id="0" name=""/>
        <dsp:cNvSpPr/>
      </dsp:nvSpPr>
      <dsp:spPr>
        <a:xfrm rot="5400000">
          <a:off x="-113733" y="2814578"/>
          <a:ext cx="758224" cy="530757"/>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0" kern="1200" dirty="0" smtClean="0">
              <a:latin typeface="Arial" panose="020B0604020202020204" pitchFamily="34" charset="0"/>
              <a:cs typeface="Arial" panose="020B0604020202020204" pitchFamily="34" charset="0"/>
            </a:rPr>
            <a:t>5.</a:t>
          </a:r>
          <a:endParaRPr lang="en-GB" sz="1800" b="0" kern="1200" dirty="0">
            <a:latin typeface="Arial" panose="020B0604020202020204" pitchFamily="34" charset="0"/>
            <a:cs typeface="Arial" panose="020B0604020202020204" pitchFamily="34" charset="0"/>
          </a:endParaRPr>
        </a:p>
      </dsp:txBody>
      <dsp:txXfrm rot="-5400000">
        <a:off x="1" y="2966224"/>
        <a:ext cx="530757" cy="227467"/>
      </dsp:txXfrm>
    </dsp:sp>
    <dsp:sp modelId="{378C7A20-2A8F-4D8D-9FE2-0E10F230A0F1}">
      <dsp:nvSpPr>
        <dsp:cNvPr id="0" name=""/>
        <dsp:cNvSpPr/>
      </dsp:nvSpPr>
      <dsp:spPr>
        <a:xfrm rot="5400000">
          <a:off x="4133755" y="-902153"/>
          <a:ext cx="492846" cy="7698842"/>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smtClean="0">
              <a:latin typeface="Arial" panose="020B0604020202020204" pitchFamily="34" charset="0"/>
              <a:cs typeface="Arial" panose="020B0604020202020204" pitchFamily="34" charset="0"/>
            </a:rPr>
            <a:t>Create a package “com.abbank.web.reach.out.world.aop” and create a class Advice</a:t>
          </a:r>
          <a:endParaRPr lang="en-GB" sz="1800" b="0" kern="1200" dirty="0">
            <a:latin typeface="Arial" panose="020B0604020202020204" pitchFamily="34" charset="0"/>
            <a:cs typeface="Arial" panose="020B0604020202020204" pitchFamily="34" charset="0"/>
          </a:endParaRPr>
        </a:p>
      </dsp:txBody>
      <dsp:txXfrm rot="-5400000">
        <a:off x="530758" y="2724903"/>
        <a:ext cx="7674783" cy="444728"/>
      </dsp:txXfrm>
    </dsp:sp>
    <dsp:sp modelId="{75D515A5-7289-4E08-BD50-9713FEC42D25}">
      <dsp:nvSpPr>
        <dsp:cNvPr id="0" name=""/>
        <dsp:cNvSpPr/>
      </dsp:nvSpPr>
      <dsp:spPr>
        <a:xfrm rot="5400000">
          <a:off x="-113733" y="3488400"/>
          <a:ext cx="758224" cy="530757"/>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0" kern="1200" dirty="0" smtClean="0">
              <a:latin typeface="Arial" panose="020B0604020202020204" pitchFamily="34" charset="0"/>
              <a:cs typeface="Arial" panose="020B0604020202020204" pitchFamily="34" charset="0"/>
            </a:rPr>
            <a:t>6. </a:t>
          </a:r>
          <a:endParaRPr lang="en-GB" sz="1800" b="0" kern="1200" dirty="0">
            <a:latin typeface="Arial" panose="020B0604020202020204" pitchFamily="34" charset="0"/>
            <a:cs typeface="Arial" panose="020B0604020202020204" pitchFamily="34" charset="0"/>
          </a:endParaRPr>
        </a:p>
      </dsp:txBody>
      <dsp:txXfrm rot="-5400000">
        <a:off x="1" y="3640046"/>
        <a:ext cx="530757" cy="227467"/>
      </dsp:txXfrm>
    </dsp:sp>
    <dsp:sp modelId="{00C25DFA-A86B-41AF-84A1-1E2D52BF9929}">
      <dsp:nvSpPr>
        <dsp:cNvPr id="0" name=""/>
        <dsp:cNvSpPr/>
      </dsp:nvSpPr>
      <dsp:spPr>
        <a:xfrm rot="5400000">
          <a:off x="4133755" y="-228331"/>
          <a:ext cx="492846" cy="7698842"/>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smtClean="0">
              <a:latin typeface="Arial" panose="020B0604020202020204" pitchFamily="34" charset="0"/>
              <a:cs typeface="Arial" panose="020B0604020202020204" pitchFamily="34" charset="0"/>
            </a:rPr>
            <a:t>Declare and configure the defined Advice</a:t>
          </a:r>
          <a:endParaRPr lang="en-GB" sz="1800" b="0" kern="1200" dirty="0">
            <a:latin typeface="Arial" panose="020B0604020202020204" pitchFamily="34" charset="0"/>
            <a:cs typeface="Arial" panose="020B0604020202020204" pitchFamily="34" charset="0"/>
          </a:endParaRPr>
        </a:p>
      </dsp:txBody>
      <dsp:txXfrm rot="-5400000">
        <a:off x="530758" y="3398725"/>
        <a:ext cx="7674783" cy="444728"/>
      </dsp:txXfrm>
    </dsp:sp>
    <dsp:sp modelId="{AA70C252-7AC0-4976-9C3D-962FB0AC5AA6}">
      <dsp:nvSpPr>
        <dsp:cNvPr id="0" name=""/>
        <dsp:cNvSpPr/>
      </dsp:nvSpPr>
      <dsp:spPr>
        <a:xfrm rot="5400000">
          <a:off x="-113733" y="4162223"/>
          <a:ext cx="758224" cy="530757"/>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0" kern="1200" dirty="0" smtClean="0">
              <a:latin typeface="Arial" panose="020B0604020202020204" pitchFamily="34" charset="0"/>
              <a:cs typeface="Arial" panose="020B0604020202020204" pitchFamily="34" charset="0"/>
            </a:rPr>
            <a:t>7. </a:t>
          </a:r>
          <a:endParaRPr lang="en-GB" sz="1800" b="0" kern="1200" dirty="0">
            <a:latin typeface="Arial" panose="020B0604020202020204" pitchFamily="34" charset="0"/>
            <a:cs typeface="Arial" panose="020B0604020202020204" pitchFamily="34" charset="0"/>
          </a:endParaRPr>
        </a:p>
      </dsp:txBody>
      <dsp:txXfrm rot="-5400000">
        <a:off x="1" y="4313869"/>
        <a:ext cx="530757" cy="227467"/>
      </dsp:txXfrm>
    </dsp:sp>
    <dsp:sp modelId="{EA835503-283C-4FF8-9562-E604D415B4A4}">
      <dsp:nvSpPr>
        <dsp:cNvPr id="0" name=""/>
        <dsp:cNvSpPr/>
      </dsp:nvSpPr>
      <dsp:spPr>
        <a:xfrm rot="5400000">
          <a:off x="4133755" y="445491"/>
          <a:ext cx="492846" cy="7698842"/>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smtClean="0">
              <a:latin typeface="Arial" panose="020B0604020202020204" pitchFamily="34" charset="0"/>
              <a:cs typeface="Arial" panose="020B0604020202020204" pitchFamily="34" charset="0"/>
            </a:rPr>
            <a:t>Build the project and deploy in the application server</a:t>
          </a:r>
          <a:endParaRPr lang="en-GB" sz="1800" b="0" kern="1200" dirty="0">
            <a:latin typeface="Arial" panose="020B0604020202020204" pitchFamily="34" charset="0"/>
            <a:cs typeface="Arial" panose="020B0604020202020204" pitchFamily="34" charset="0"/>
          </a:endParaRPr>
        </a:p>
      </dsp:txBody>
      <dsp:txXfrm rot="-5400000">
        <a:off x="530758" y="4072548"/>
        <a:ext cx="7674783" cy="44472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0A43E-DFCF-4FB5-AD9F-F9B13344160E}">
      <dsp:nvSpPr>
        <dsp:cNvPr id="0" name=""/>
        <dsp:cNvSpPr/>
      </dsp:nvSpPr>
      <dsp:spPr>
        <a:xfrm>
          <a:off x="0" y="14819"/>
          <a:ext cx="6400800" cy="8985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smtClean="0"/>
            <a:t>Resource management</a:t>
          </a:r>
          <a:endParaRPr lang="en-US" sz="1800" b="1" kern="1200" dirty="0"/>
        </a:p>
      </dsp:txBody>
      <dsp:txXfrm>
        <a:off x="43864" y="58683"/>
        <a:ext cx="6313072" cy="810832"/>
      </dsp:txXfrm>
    </dsp:sp>
    <dsp:sp modelId="{24CD8C0F-DBF5-4BD2-8EC3-BB8ECB3A955A}">
      <dsp:nvSpPr>
        <dsp:cNvPr id="0" name=""/>
        <dsp:cNvSpPr/>
      </dsp:nvSpPr>
      <dsp:spPr>
        <a:xfrm>
          <a:off x="0" y="1051619"/>
          <a:ext cx="6400800" cy="8985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smtClean="0"/>
            <a:t>Exception handling</a:t>
          </a:r>
          <a:endParaRPr lang="en-US" sz="1800" b="1" kern="1200" dirty="0"/>
        </a:p>
      </dsp:txBody>
      <dsp:txXfrm>
        <a:off x="43864" y="1095483"/>
        <a:ext cx="6313072" cy="810832"/>
      </dsp:txXfrm>
    </dsp:sp>
    <dsp:sp modelId="{59E912D4-254A-4FB2-B52F-F32E5B780A5A}">
      <dsp:nvSpPr>
        <dsp:cNvPr id="0" name=""/>
        <dsp:cNvSpPr/>
      </dsp:nvSpPr>
      <dsp:spPr>
        <a:xfrm>
          <a:off x="0" y="2088420"/>
          <a:ext cx="6400800" cy="8985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smtClean="0"/>
            <a:t>Transaction management</a:t>
          </a:r>
          <a:endParaRPr lang="en-US" sz="1800" b="1" kern="1200" dirty="0"/>
        </a:p>
      </dsp:txBody>
      <dsp:txXfrm>
        <a:off x="43864" y="2132284"/>
        <a:ext cx="6313072" cy="810832"/>
      </dsp:txXfrm>
    </dsp:sp>
    <dsp:sp modelId="{12E9593F-D197-4C8C-A081-2FFE5E1D1762}">
      <dsp:nvSpPr>
        <dsp:cNvPr id="0" name=""/>
        <dsp:cNvSpPr/>
      </dsp:nvSpPr>
      <dsp:spPr>
        <a:xfrm>
          <a:off x="0" y="3125220"/>
          <a:ext cx="6400800" cy="8985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smtClean="0"/>
            <a:t>Resource unwrapping</a:t>
          </a:r>
          <a:endParaRPr lang="en-US" sz="1800" b="1" kern="1200" dirty="0"/>
        </a:p>
      </dsp:txBody>
      <dsp:txXfrm>
        <a:off x="43864" y="3169084"/>
        <a:ext cx="6313072" cy="81083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F2CBA-56D1-4D00-B61B-A73B865266D7}">
      <dsp:nvSpPr>
        <dsp:cNvPr id="0" name=""/>
        <dsp:cNvSpPr/>
      </dsp:nvSpPr>
      <dsp:spPr>
        <a:xfrm>
          <a:off x="0" y="311550"/>
          <a:ext cx="8115300" cy="1827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9837" tIns="416560" rIns="62983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Connecting to a database</a:t>
          </a:r>
          <a:endParaRPr lang="en-US" sz="2000" kern="1200" dirty="0"/>
        </a:p>
        <a:p>
          <a:pPr marL="228600" lvl="1" indent="-228600" algn="l" defTabSz="889000">
            <a:lnSpc>
              <a:spcPct val="90000"/>
            </a:lnSpc>
            <a:spcBef>
              <a:spcPct val="0"/>
            </a:spcBef>
            <a:spcAft>
              <a:spcPct val="15000"/>
            </a:spcAft>
            <a:buChar char="••"/>
          </a:pPr>
          <a:r>
            <a:rPr lang="en-US" sz="2000" kern="1200" dirty="0" smtClean="0"/>
            <a:t>Writing SQL commands for transactions</a:t>
          </a:r>
          <a:endParaRPr lang="en-US" sz="2000" kern="1200" dirty="0"/>
        </a:p>
        <a:p>
          <a:pPr marL="228600" lvl="1" indent="-228600" algn="l" defTabSz="889000">
            <a:lnSpc>
              <a:spcPct val="90000"/>
            </a:lnSpc>
            <a:spcBef>
              <a:spcPct val="0"/>
            </a:spcBef>
            <a:spcAft>
              <a:spcPct val="15000"/>
            </a:spcAft>
            <a:buChar char="••"/>
          </a:pPr>
          <a:r>
            <a:rPr lang="en-US" sz="2000" kern="1200" smtClean="0"/>
            <a:t>Executing the SQL queries in the database</a:t>
          </a:r>
          <a:endParaRPr lang="en-US" sz="2000" kern="1200"/>
        </a:p>
        <a:p>
          <a:pPr marL="228600" lvl="1" indent="-228600" algn="l" defTabSz="889000">
            <a:lnSpc>
              <a:spcPct val="90000"/>
            </a:lnSpc>
            <a:spcBef>
              <a:spcPct val="0"/>
            </a:spcBef>
            <a:spcAft>
              <a:spcPct val="15000"/>
            </a:spcAft>
            <a:buChar char="••"/>
          </a:pPr>
          <a:r>
            <a:rPr lang="en-US" sz="2000" kern="1200" dirty="0" smtClean="0"/>
            <a:t>Retrieving data and recording changes to the database</a:t>
          </a:r>
          <a:endParaRPr lang="en-US" sz="2000" kern="1200" dirty="0"/>
        </a:p>
      </dsp:txBody>
      <dsp:txXfrm>
        <a:off x="0" y="311550"/>
        <a:ext cx="8115300" cy="1827000"/>
      </dsp:txXfrm>
    </dsp:sp>
    <dsp:sp modelId="{B33D4E3B-B7BF-4086-984A-9CA0557DCFDB}">
      <dsp:nvSpPr>
        <dsp:cNvPr id="0" name=""/>
        <dsp:cNvSpPr/>
      </dsp:nvSpPr>
      <dsp:spPr>
        <a:xfrm>
          <a:off x="405765" y="16349"/>
          <a:ext cx="5680710" cy="59040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4717" tIns="0" rIns="214717" bIns="0" numCol="1" spcCol="1270" anchor="ctr" anchorCtr="0">
          <a:noAutofit/>
        </a:bodyPr>
        <a:lstStyle/>
        <a:p>
          <a:pPr lvl="0" algn="l" defTabSz="889000">
            <a:lnSpc>
              <a:spcPct val="90000"/>
            </a:lnSpc>
            <a:spcBef>
              <a:spcPct val="0"/>
            </a:spcBef>
            <a:spcAft>
              <a:spcPct val="35000"/>
            </a:spcAft>
          </a:pPr>
          <a:r>
            <a:rPr lang="en-US" sz="2000" kern="1200" dirty="0" smtClean="0"/>
            <a:t>JDBC API performs the following tasks:</a:t>
          </a:r>
          <a:endParaRPr lang="en-US" sz="2000" kern="1200" dirty="0"/>
        </a:p>
      </dsp:txBody>
      <dsp:txXfrm>
        <a:off x="434586" y="45170"/>
        <a:ext cx="5623068" cy="532758"/>
      </dsp:txXfrm>
    </dsp:sp>
    <dsp:sp modelId="{73FDADD3-ABC1-4C02-A4CA-2A3B1127F297}">
      <dsp:nvSpPr>
        <dsp:cNvPr id="0" name=""/>
        <dsp:cNvSpPr/>
      </dsp:nvSpPr>
      <dsp:spPr>
        <a:xfrm>
          <a:off x="0" y="2541750"/>
          <a:ext cx="8115300" cy="14805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9837" tIns="416560" rIns="62983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JDBC API</a:t>
          </a:r>
          <a:endParaRPr lang="en-US" sz="2000" kern="1200" dirty="0"/>
        </a:p>
        <a:p>
          <a:pPr marL="228600" lvl="1" indent="-228600" algn="l" defTabSz="889000">
            <a:lnSpc>
              <a:spcPct val="90000"/>
            </a:lnSpc>
            <a:spcBef>
              <a:spcPct val="0"/>
            </a:spcBef>
            <a:spcAft>
              <a:spcPct val="15000"/>
            </a:spcAft>
            <a:buChar char="••"/>
          </a:pPr>
          <a:r>
            <a:rPr lang="en-US" sz="2000" kern="1200" dirty="0" smtClean="0"/>
            <a:t>JDBC Driver API</a:t>
          </a:r>
        </a:p>
        <a:p>
          <a:pPr marL="228600" lvl="1" indent="-228600" algn="l" defTabSz="889000">
            <a:lnSpc>
              <a:spcPct val="90000"/>
            </a:lnSpc>
            <a:spcBef>
              <a:spcPct val="0"/>
            </a:spcBef>
            <a:spcAft>
              <a:spcPct val="15000"/>
            </a:spcAft>
            <a:buChar char="••"/>
          </a:pPr>
          <a:endParaRPr lang="en-US" sz="2000" kern="1200" dirty="0"/>
        </a:p>
      </dsp:txBody>
      <dsp:txXfrm>
        <a:off x="0" y="2541750"/>
        <a:ext cx="8115300" cy="1480500"/>
      </dsp:txXfrm>
    </dsp:sp>
    <dsp:sp modelId="{48F22991-1640-4F85-9580-6530173D5C95}">
      <dsp:nvSpPr>
        <dsp:cNvPr id="0" name=""/>
        <dsp:cNvSpPr/>
      </dsp:nvSpPr>
      <dsp:spPr>
        <a:xfrm>
          <a:off x="405765" y="2246550"/>
          <a:ext cx="5680710" cy="59040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4717" tIns="0" rIns="214717" bIns="0" numCol="1" spcCol="1270" anchor="ctr" anchorCtr="0">
          <a:noAutofit/>
        </a:bodyPr>
        <a:lstStyle/>
        <a:p>
          <a:pPr lvl="0" algn="l" defTabSz="889000">
            <a:lnSpc>
              <a:spcPct val="90000"/>
            </a:lnSpc>
            <a:spcBef>
              <a:spcPct val="0"/>
            </a:spcBef>
            <a:spcAft>
              <a:spcPct val="35000"/>
            </a:spcAft>
          </a:pPr>
          <a:r>
            <a:rPr lang="en-US" sz="2000" kern="1200" dirty="0" smtClean="0"/>
            <a:t>JDBC architecture has two main layers:</a:t>
          </a:r>
          <a:endParaRPr lang="en-US" sz="2000" kern="1200" dirty="0"/>
        </a:p>
      </dsp:txBody>
      <dsp:txXfrm>
        <a:off x="434586" y="2275371"/>
        <a:ext cx="5623068" cy="53275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3FF6E-4620-4DDC-8415-E794EACC6A2A}">
      <dsp:nvSpPr>
        <dsp:cNvPr id="0" name=""/>
        <dsp:cNvSpPr/>
      </dsp:nvSpPr>
      <dsp:spPr>
        <a:xfrm>
          <a:off x="0" y="0"/>
          <a:ext cx="6395466" cy="466344"/>
        </a:xfrm>
        <a:prstGeom prst="roundRect">
          <a:avLst>
            <a:gd name="adj" fmla="val 10000"/>
          </a:avLst>
        </a:prstGeom>
        <a:gradFill rotWithShape="0">
          <a:gsLst>
            <a:gs pos="0">
              <a:schemeClr val="accent2">
                <a:alpha val="90000"/>
                <a:hueOff val="0"/>
                <a:satOff val="0"/>
                <a:lumOff val="0"/>
                <a:alphaOff val="0"/>
                <a:shade val="51000"/>
                <a:satMod val="130000"/>
              </a:schemeClr>
            </a:gs>
            <a:gs pos="80000">
              <a:schemeClr val="accent2">
                <a:alpha val="90000"/>
                <a:hueOff val="0"/>
                <a:satOff val="0"/>
                <a:lumOff val="0"/>
                <a:alphaOff val="0"/>
                <a:shade val="93000"/>
                <a:satMod val="130000"/>
              </a:schemeClr>
            </a:gs>
            <a:gs pos="100000">
              <a:schemeClr val="accent2">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0" kern="1200" dirty="0" smtClean="0"/>
            <a:t>Register the JDBC Driver</a:t>
          </a:r>
          <a:endParaRPr lang="en-US" sz="2000" kern="1200" dirty="0"/>
        </a:p>
      </dsp:txBody>
      <dsp:txXfrm>
        <a:off x="13659" y="13659"/>
        <a:ext cx="5837681" cy="439026"/>
      </dsp:txXfrm>
    </dsp:sp>
    <dsp:sp modelId="{FECD43B9-C5D8-497D-A06E-087B49B9B977}">
      <dsp:nvSpPr>
        <dsp:cNvPr id="0" name=""/>
        <dsp:cNvSpPr/>
      </dsp:nvSpPr>
      <dsp:spPr>
        <a:xfrm>
          <a:off x="477583" y="531114"/>
          <a:ext cx="6395466" cy="466344"/>
        </a:xfrm>
        <a:prstGeom prst="roundRect">
          <a:avLst>
            <a:gd name="adj" fmla="val 10000"/>
          </a:avLst>
        </a:prstGeom>
        <a:gradFill rotWithShape="0">
          <a:gsLst>
            <a:gs pos="0">
              <a:schemeClr val="accent2">
                <a:alpha val="90000"/>
                <a:hueOff val="0"/>
                <a:satOff val="0"/>
                <a:lumOff val="0"/>
                <a:alphaOff val="-10000"/>
                <a:shade val="51000"/>
                <a:satMod val="130000"/>
              </a:schemeClr>
            </a:gs>
            <a:gs pos="80000">
              <a:schemeClr val="accent2">
                <a:alpha val="90000"/>
                <a:hueOff val="0"/>
                <a:satOff val="0"/>
                <a:lumOff val="0"/>
                <a:alphaOff val="-10000"/>
                <a:shade val="93000"/>
                <a:satMod val="130000"/>
              </a:schemeClr>
            </a:gs>
            <a:gs pos="100000">
              <a:schemeClr val="accent2">
                <a:alpha val="90000"/>
                <a:hueOff val="0"/>
                <a:satOff val="0"/>
                <a:lumOff val="0"/>
                <a:alphaOff val="-1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Open connection to a database</a:t>
          </a:r>
          <a:endParaRPr lang="en-US" sz="2000" kern="1200" dirty="0"/>
        </a:p>
      </dsp:txBody>
      <dsp:txXfrm>
        <a:off x="491242" y="544773"/>
        <a:ext cx="5587440" cy="439026"/>
      </dsp:txXfrm>
    </dsp:sp>
    <dsp:sp modelId="{BAA27E8A-B56C-47B5-9315-D0843F377761}">
      <dsp:nvSpPr>
        <dsp:cNvPr id="0" name=""/>
        <dsp:cNvSpPr/>
      </dsp:nvSpPr>
      <dsp:spPr>
        <a:xfrm>
          <a:off x="955166" y="1062228"/>
          <a:ext cx="6395466" cy="466344"/>
        </a:xfrm>
        <a:prstGeom prst="roundRect">
          <a:avLst>
            <a:gd name="adj" fmla="val 10000"/>
          </a:avLst>
        </a:prstGeom>
        <a:gradFill rotWithShape="0">
          <a:gsLst>
            <a:gs pos="0">
              <a:schemeClr val="accent2">
                <a:alpha val="90000"/>
                <a:hueOff val="0"/>
                <a:satOff val="0"/>
                <a:lumOff val="0"/>
                <a:alphaOff val="-20000"/>
                <a:shade val="51000"/>
                <a:satMod val="130000"/>
              </a:schemeClr>
            </a:gs>
            <a:gs pos="80000">
              <a:schemeClr val="accent2">
                <a:alpha val="90000"/>
                <a:hueOff val="0"/>
                <a:satOff val="0"/>
                <a:lumOff val="0"/>
                <a:alphaOff val="-20000"/>
                <a:shade val="93000"/>
                <a:satMod val="130000"/>
              </a:schemeClr>
            </a:gs>
            <a:gs pos="100000">
              <a:schemeClr val="accent2">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Execute queries</a:t>
          </a:r>
          <a:endParaRPr lang="en-US" sz="2000" kern="1200" dirty="0"/>
        </a:p>
      </dsp:txBody>
      <dsp:txXfrm>
        <a:off x="968825" y="1075887"/>
        <a:ext cx="5587440" cy="439026"/>
      </dsp:txXfrm>
    </dsp:sp>
    <dsp:sp modelId="{8EEDA2C9-FA2B-4C89-BBCC-D4870C9EEE1C}">
      <dsp:nvSpPr>
        <dsp:cNvPr id="0" name=""/>
        <dsp:cNvSpPr/>
      </dsp:nvSpPr>
      <dsp:spPr>
        <a:xfrm>
          <a:off x="1432750" y="1593342"/>
          <a:ext cx="6395466" cy="466344"/>
        </a:xfrm>
        <a:prstGeom prst="roundRect">
          <a:avLst>
            <a:gd name="adj" fmla="val 10000"/>
          </a:avLst>
        </a:prstGeom>
        <a:gradFill rotWithShape="0">
          <a:gsLst>
            <a:gs pos="0">
              <a:schemeClr val="accent2">
                <a:alpha val="90000"/>
                <a:hueOff val="0"/>
                <a:satOff val="0"/>
                <a:lumOff val="0"/>
                <a:alphaOff val="-30000"/>
                <a:shade val="51000"/>
                <a:satMod val="130000"/>
              </a:schemeClr>
            </a:gs>
            <a:gs pos="80000">
              <a:schemeClr val="accent2">
                <a:alpha val="90000"/>
                <a:hueOff val="0"/>
                <a:satOff val="0"/>
                <a:lumOff val="0"/>
                <a:alphaOff val="-30000"/>
                <a:shade val="93000"/>
                <a:satMod val="130000"/>
              </a:schemeClr>
            </a:gs>
            <a:gs pos="100000">
              <a:schemeClr val="accent2">
                <a:alpha val="90000"/>
                <a:hueOff val="0"/>
                <a:satOff val="0"/>
                <a:lumOff val="0"/>
                <a:alphaOff val="-3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Extract data from the database</a:t>
          </a:r>
          <a:endParaRPr lang="en-US" sz="2000" kern="1200" dirty="0"/>
        </a:p>
      </dsp:txBody>
      <dsp:txXfrm>
        <a:off x="1446409" y="1607001"/>
        <a:ext cx="5587440" cy="439026"/>
      </dsp:txXfrm>
    </dsp:sp>
    <dsp:sp modelId="{D8A1492A-5C16-4F23-9633-1003B29280D5}">
      <dsp:nvSpPr>
        <dsp:cNvPr id="0" name=""/>
        <dsp:cNvSpPr/>
      </dsp:nvSpPr>
      <dsp:spPr>
        <a:xfrm>
          <a:off x="1910333" y="2124456"/>
          <a:ext cx="6395466" cy="466344"/>
        </a:xfrm>
        <a:prstGeom prst="roundRect">
          <a:avLst>
            <a:gd name="adj" fmla="val 10000"/>
          </a:avLst>
        </a:prstGeom>
        <a:gradFill rotWithShape="0">
          <a:gsLst>
            <a:gs pos="0">
              <a:schemeClr val="accent2">
                <a:alpha val="90000"/>
                <a:hueOff val="0"/>
                <a:satOff val="0"/>
                <a:lumOff val="0"/>
                <a:alphaOff val="-40000"/>
                <a:shade val="51000"/>
                <a:satMod val="130000"/>
              </a:schemeClr>
            </a:gs>
            <a:gs pos="80000">
              <a:schemeClr val="accent2">
                <a:alpha val="90000"/>
                <a:hueOff val="0"/>
                <a:satOff val="0"/>
                <a:lumOff val="0"/>
                <a:alphaOff val="-40000"/>
                <a:shade val="93000"/>
                <a:satMod val="130000"/>
              </a:schemeClr>
            </a:gs>
            <a:gs pos="100000">
              <a:schemeClr val="accent2">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0" kern="1200" dirty="0" smtClean="0">
              <a:solidFill>
                <a:schemeClr val="tx1"/>
              </a:solidFill>
            </a:rPr>
            <a:t> Clean up the database environment</a:t>
          </a:r>
          <a:endParaRPr lang="en-US" sz="2000" kern="1200" dirty="0"/>
        </a:p>
      </dsp:txBody>
      <dsp:txXfrm>
        <a:off x="1923992" y="2138115"/>
        <a:ext cx="5587440" cy="439026"/>
      </dsp:txXfrm>
    </dsp:sp>
    <dsp:sp modelId="{A3B0AB4C-A8B8-4389-9788-B03829EEA479}">
      <dsp:nvSpPr>
        <dsp:cNvPr id="0" name=""/>
        <dsp:cNvSpPr/>
      </dsp:nvSpPr>
      <dsp:spPr>
        <a:xfrm>
          <a:off x="6092342" y="340690"/>
          <a:ext cx="303123" cy="303123"/>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a:p>
      </dsp:txBody>
      <dsp:txXfrm>
        <a:off x="6160545" y="340690"/>
        <a:ext cx="166717" cy="228100"/>
      </dsp:txXfrm>
    </dsp:sp>
    <dsp:sp modelId="{4B5EFBFB-0BBE-4589-9DBC-8E6E0CB2E0FF}">
      <dsp:nvSpPr>
        <dsp:cNvPr id="0" name=""/>
        <dsp:cNvSpPr/>
      </dsp:nvSpPr>
      <dsp:spPr>
        <a:xfrm>
          <a:off x="6569925" y="871804"/>
          <a:ext cx="303123" cy="303123"/>
        </a:xfrm>
        <a:prstGeom prst="downArrow">
          <a:avLst>
            <a:gd name="adj1" fmla="val 55000"/>
            <a:gd name="adj2" fmla="val 45000"/>
          </a:avLst>
        </a:prstGeom>
        <a:solidFill>
          <a:schemeClr val="accent2">
            <a:alpha val="90000"/>
            <a:tint val="40000"/>
            <a:hueOff val="0"/>
            <a:satOff val="0"/>
            <a:lumOff val="0"/>
            <a:alphaOff val="-13333"/>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a:p>
      </dsp:txBody>
      <dsp:txXfrm>
        <a:off x="6638128" y="871804"/>
        <a:ext cx="166717" cy="228100"/>
      </dsp:txXfrm>
    </dsp:sp>
    <dsp:sp modelId="{2B23B6CA-375D-46F6-BF6C-6D84A5F41219}">
      <dsp:nvSpPr>
        <dsp:cNvPr id="0" name=""/>
        <dsp:cNvSpPr/>
      </dsp:nvSpPr>
      <dsp:spPr>
        <a:xfrm>
          <a:off x="7047509" y="1395145"/>
          <a:ext cx="303123" cy="303123"/>
        </a:xfrm>
        <a:prstGeom prst="downArrow">
          <a:avLst>
            <a:gd name="adj1" fmla="val 55000"/>
            <a:gd name="adj2" fmla="val 45000"/>
          </a:avLst>
        </a:prstGeom>
        <a:solidFill>
          <a:schemeClr val="accent2">
            <a:alpha val="90000"/>
            <a:tint val="40000"/>
            <a:hueOff val="0"/>
            <a:satOff val="0"/>
            <a:lumOff val="0"/>
            <a:alphaOff val="-26667"/>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a:p>
      </dsp:txBody>
      <dsp:txXfrm>
        <a:off x="7115712" y="1395145"/>
        <a:ext cx="166717" cy="228100"/>
      </dsp:txXfrm>
    </dsp:sp>
    <dsp:sp modelId="{F67C5F9C-5023-4F11-A4BA-9185E3084D33}">
      <dsp:nvSpPr>
        <dsp:cNvPr id="0" name=""/>
        <dsp:cNvSpPr/>
      </dsp:nvSpPr>
      <dsp:spPr>
        <a:xfrm>
          <a:off x="7525092" y="1931441"/>
          <a:ext cx="303123" cy="303123"/>
        </a:xfrm>
        <a:prstGeom prst="downArrow">
          <a:avLst>
            <a:gd name="adj1" fmla="val 55000"/>
            <a:gd name="adj2" fmla="val 45000"/>
          </a:avLst>
        </a:prstGeom>
        <a:solidFill>
          <a:schemeClr val="accent2">
            <a:alpha val="90000"/>
            <a:tint val="40000"/>
            <a:hueOff val="0"/>
            <a:satOff val="0"/>
            <a:lumOff val="0"/>
            <a:alphaOff val="-4000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a:p>
      </dsp:txBody>
      <dsp:txXfrm>
        <a:off x="7593295" y="1931441"/>
        <a:ext cx="166717" cy="2281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564FA-20FD-4FE0-B159-2E5058349804}">
      <dsp:nvSpPr>
        <dsp:cNvPr id="0" name=""/>
        <dsp:cNvSpPr/>
      </dsp:nvSpPr>
      <dsp:spPr>
        <a:xfrm>
          <a:off x="0" y="2414"/>
          <a:ext cx="4343400" cy="88883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dirty="0" smtClean="0">
              <a:solidFill>
                <a:schemeClr val="tx1"/>
              </a:solidFill>
            </a:rPr>
            <a:t>Inversion of Control (IoC) through Dependency Injection (DI</a:t>
          </a:r>
          <a:endParaRPr lang="en-US" sz="2000" kern="1200" dirty="0">
            <a:solidFill>
              <a:schemeClr val="tx1"/>
            </a:solidFill>
          </a:endParaRPr>
        </a:p>
      </dsp:txBody>
      <dsp:txXfrm>
        <a:off x="43389" y="45803"/>
        <a:ext cx="4256622" cy="802056"/>
      </dsp:txXfrm>
    </dsp:sp>
    <dsp:sp modelId="{7DD32FCA-ED1E-48E0-AEAD-87AEC5E3FA7C}">
      <dsp:nvSpPr>
        <dsp:cNvPr id="0" name=""/>
        <dsp:cNvSpPr/>
      </dsp:nvSpPr>
      <dsp:spPr>
        <a:xfrm>
          <a:off x="0" y="902948"/>
          <a:ext cx="4343400" cy="88883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smtClean="0">
              <a:solidFill>
                <a:schemeClr val="tx1"/>
              </a:solidFill>
            </a:rPr>
            <a:t>Handling database connections</a:t>
          </a:r>
          <a:endParaRPr lang="en-US" sz="2000" kern="1200" dirty="0">
            <a:solidFill>
              <a:schemeClr val="tx1"/>
            </a:solidFill>
          </a:endParaRPr>
        </a:p>
      </dsp:txBody>
      <dsp:txXfrm>
        <a:off x="43389" y="946337"/>
        <a:ext cx="4256622" cy="802056"/>
      </dsp:txXfrm>
    </dsp:sp>
    <dsp:sp modelId="{E4A008EC-5E38-42DA-98D4-7CCC0B45E77F}">
      <dsp:nvSpPr>
        <dsp:cNvPr id="0" name=""/>
        <dsp:cNvSpPr/>
      </dsp:nvSpPr>
      <dsp:spPr>
        <a:xfrm>
          <a:off x="0" y="1803482"/>
          <a:ext cx="4343400" cy="88883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dirty="0" smtClean="0">
              <a:solidFill>
                <a:schemeClr val="tx1"/>
              </a:solidFill>
            </a:rPr>
            <a:t>Implementing Object Oriented Programming (OOP) to data access</a:t>
          </a:r>
          <a:endParaRPr lang="en-US" sz="2000" kern="1200" dirty="0">
            <a:solidFill>
              <a:schemeClr val="tx1"/>
            </a:solidFill>
          </a:endParaRPr>
        </a:p>
      </dsp:txBody>
      <dsp:txXfrm>
        <a:off x="43389" y="1846871"/>
        <a:ext cx="4256622" cy="802056"/>
      </dsp:txXfrm>
    </dsp:sp>
    <dsp:sp modelId="{339F9D8A-F089-452E-B6E4-2B8B3DC9458A}">
      <dsp:nvSpPr>
        <dsp:cNvPr id="0" name=""/>
        <dsp:cNvSpPr/>
      </dsp:nvSpPr>
      <dsp:spPr>
        <a:xfrm>
          <a:off x="0" y="2704017"/>
          <a:ext cx="4343400" cy="88883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dirty="0" smtClean="0">
              <a:solidFill>
                <a:schemeClr val="tx1"/>
              </a:solidFill>
            </a:rPr>
            <a:t>Consistent exception hierarchy</a:t>
          </a:r>
          <a:endParaRPr lang="en-US" sz="2000" kern="1200" dirty="0">
            <a:solidFill>
              <a:schemeClr val="tx1"/>
            </a:solidFill>
          </a:endParaRPr>
        </a:p>
      </dsp:txBody>
      <dsp:txXfrm>
        <a:off x="43389" y="2747406"/>
        <a:ext cx="4256622" cy="802056"/>
      </dsp:txXfrm>
    </dsp:sp>
    <dsp:sp modelId="{C79B1FF3-EA29-4874-829F-313632A25304}">
      <dsp:nvSpPr>
        <dsp:cNvPr id="0" name=""/>
        <dsp:cNvSpPr/>
      </dsp:nvSpPr>
      <dsp:spPr>
        <a:xfrm>
          <a:off x="0" y="3604551"/>
          <a:ext cx="4343400" cy="88883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dirty="0" smtClean="0">
              <a:solidFill>
                <a:schemeClr val="tx1"/>
              </a:solidFill>
            </a:rPr>
            <a:t>Data access templates</a:t>
          </a:r>
          <a:endParaRPr lang="en-US" sz="2000" kern="1200" dirty="0">
            <a:solidFill>
              <a:schemeClr val="tx1"/>
            </a:solidFill>
          </a:endParaRPr>
        </a:p>
      </dsp:txBody>
      <dsp:txXfrm>
        <a:off x="43389" y="3647940"/>
        <a:ext cx="4256622" cy="80205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564FA-20FD-4FE0-B159-2E5058349804}">
      <dsp:nvSpPr>
        <dsp:cNvPr id="0" name=""/>
        <dsp:cNvSpPr/>
      </dsp:nvSpPr>
      <dsp:spPr>
        <a:xfrm>
          <a:off x="0" y="3456"/>
          <a:ext cx="8534400" cy="891071"/>
        </a:xfrm>
        <a:prstGeom prst="round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smtClean="0">
              <a:solidFill>
                <a:schemeClr val="tx1"/>
              </a:solidFill>
            </a:rPr>
            <a:t>Configure data source objects by passing the following parameters</a:t>
          </a:r>
          <a:endParaRPr lang="en-US" sz="2400" kern="1200" dirty="0">
            <a:solidFill>
              <a:schemeClr val="tx1"/>
            </a:solidFill>
          </a:endParaRPr>
        </a:p>
      </dsp:txBody>
      <dsp:txXfrm>
        <a:off x="43499" y="46955"/>
        <a:ext cx="8447402" cy="804073"/>
      </dsp:txXfrm>
    </dsp:sp>
    <dsp:sp modelId="{DB17E120-1AFA-4869-AE58-5A4A3CE6FBBF}">
      <dsp:nvSpPr>
        <dsp:cNvPr id="0" name=""/>
        <dsp:cNvSpPr/>
      </dsp:nvSpPr>
      <dsp:spPr>
        <a:xfrm>
          <a:off x="0" y="894527"/>
          <a:ext cx="8534400" cy="1268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967"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kern="1200" smtClean="0">
              <a:solidFill>
                <a:schemeClr val="tx1"/>
              </a:solidFill>
            </a:rPr>
            <a:t>Driver class name</a:t>
          </a:r>
          <a:endParaRPr lang="en-US" sz="2000" kern="1200" dirty="0">
            <a:solidFill>
              <a:schemeClr val="tx1"/>
            </a:solidFill>
          </a:endParaRPr>
        </a:p>
        <a:p>
          <a:pPr marL="228600" lvl="1" indent="-228600" algn="l" defTabSz="889000">
            <a:lnSpc>
              <a:spcPct val="90000"/>
            </a:lnSpc>
            <a:spcBef>
              <a:spcPct val="0"/>
            </a:spcBef>
            <a:spcAft>
              <a:spcPct val="20000"/>
            </a:spcAft>
            <a:buChar char="••"/>
          </a:pPr>
          <a:r>
            <a:rPr lang="en-US" sz="2000" kern="1200" smtClean="0">
              <a:solidFill>
                <a:schemeClr val="tx1"/>
              </a:solidFill>
            </a:rPr>
            <a:t>URL connection to database</a:t>
          </a:r>
          <a:endParaRPr lang="en-US" sz="2000" kern="1200" dirty="0">
            <a:solidFill>
              <a:schemeClr val="tx1"/>
            </a:solidFill>
          </a:endParaRPr>
        </a:p>
        <a:p>
          <a:pPr marL="228600" lvl="1" indent="-228600" algn="l" defTabSz="889000">
            <a:lnSpc>
              <a:spcPct val="90000"/>
            </a:lnSpc>
            <a:spcBef>
              <a:spcPct val="0"/>
            </a:spcBef>
            <a:spcAft>
              <a:spcPct val="20000"/>
            </a:spcAft>
            <a:buChar char="••"/>
          </a:pPr>
          <a:r>
            <a:rPr lang="en-US" sz="2000" kern="1200" smtClean="0">
              <a:solidFill>
                <a:schemeClr val="tx1"/>
              </a:solidFill>
            </a:rPr>
            <a:t>Username for authorizing the connection</a:t>
          </a:r>
          <a:endParaRPr lang="en-US" sz="2000" kern="1200" dirty="0">
            <a:solidFill>
              <a:schemeClr val="tx1"/>
            </a:solidFill>
          </a:endParaRPr>
        </a:p>
        <a:p>
          <a:pPr marL="228600" lvl="1" indent="-228600" algn="l" defTabSz="889000">
            <a:lnSpc>
              <a:spcPct val="90000"/>
            </a:lnSpc>
            <a:spcBef>
              <a:spcPct val="0"/>
            </a:spcBef>
            <a:spcAft>
              <a:spcPct val="20000"/>
            </a:spcAft>
            <a:buChar char="••"/>
          </a:pPr>
          <a:r>
            <a:rPr lang="en-US" sz="2000" kern="1200" dirty="0" smtClean="0">
              <a:solidFill>
                <a:schemeClr val="tx1"/>
              </a:solidFill>
            </a:rPr>
            <a:t>Password for authentication</a:t>
          </a:r>
          <a:endParaRPr lang="en-US" sz="2000" kern="1200" dirty="0">
            <a:solidFill>
              <a:schemeClr val="tx1"/>
            </a:solidFill>
          </a:endParaRPr>
        </a:p>
      </dsp:txBody>
      <dsp:txXfrm>
        <a:off x="0" y="894527"/>
        <a:ext cx="8534400" cy="1268898"/>
      </dsp:txXfrm>
    </dsp:sp>
    <dsp:sp modelId="{7DD32FCA-ED1E-48E0-AEAD-87AEC5E3FA7C}">
      <dsp:nvSpPr>
        <dsp:cNvPr id="0" name=""/>
        <dsp:cNvSpPr/>
      </dsp:nvSpPr>
      <dsp:spPr>
        <a:xfrm>
          <a:off x="0" y="2163426"/>
          <a:ext cx="8534400" cy="891071"/>
        </a:xfrm>
        <a:prstGeom prst="roundRect">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smtClean="0">
              <a:solidFill>
                <a:schemeClr val="tx1"/>
              </a:solidFill>
            </a:rPr>
            <a:t>Configuring the </a:t>
          </a:r>
          <a:r>
            <a:rPr lang="en-US" sz="2400" b="1" kern="1200" smtClean="0">
              <a:solidFill>
                <a:schemeClr val="tx1"/>
              </a:solidFill>
              <a:latin typeface="Courier New" pitchFamily="49" charset="0"/>
              <a:cs typeface="Courier New" pitchFamily="49" charset="0"/>
            </a:rPr>
            <a:t>jdbcTemplate</a:t>
          </a:r>
          <a:endParaRPr lang="en-US" sz="2400" kern="1200" dirty="0">
            <a:solidFill>
              <a:schemeClr val="tx1"/>
            </a:solidFill>
            <a:latin typeface="Courier New" pitchFamily="49" charset="0"/>
            <a:cs typeface="Courier New" pitchFamily="49" charset="0"/>
          </a:endParaRPr>
        </a:p>
      </dsp:txBody>
      <dsp:txXfrm>
        <a:off x="43499" y="2206925"/>
        <a:ext cx="8447402" cy="804073"/>
      </dsp:txXfrm>
    </dsp:sp>
    <dsp:sp modelId="{E4A008EC-5E38-42DA-98D4-7CCC0B45E77F}">
      <dsp:nvSpPr>
        <dsp:cNvPr id="0" name=""/>
        <dsp:cNvSpPr/>
      </dsp:nvSpPr>
      <dsp:spPr>
        <a:xfrm>
          <a:off x="0" y="3064999"/>
          <a:ext cx="8534400" cy="891071"/>
        </a:xfrm>
        <a:prstGeom prst="round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smtClean="0">
              <a:solidFill>
                <a:schemeClr val="tx1"/>
              </a:solidFill>
            </a:rPr>
            <a:t>Implement the main method</a:t>
          </a:r>
          <a:endParaRPr lang="en-US" sz="2400" kern="1200" dirty="0">
            <a:solidFill>
              <a:schemeClr val="tx1"/>
            </a:solidFill>
          </a:endParaRPr>
        </a:p>
      </dsp:txBody>
      <dsp:txXfrm>
        <a:off x="43499" y="3108498"/>
        <a:ext cx="8447402" cy="8040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F74D9-6E98-40C4-AB1F-903231369482}">
      <dsp:nvSpPr>
        <dsp:cNvPr id="0" name=""/>
        <dsp:cNvSpPr/>
      </dsp:nvSpPr>
      <dsp:spPr>
        <a:xfrm>
          <a:off x="0" y="94061"/>
          <a:ext cx="4504968" cy="281294"/>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latin typeface="Arial" panose="020B0604020202020204" pitchFamily="34" charset="0"/>
              <a:cs typeface="Arial" panose="020B0604020202020204" pitchFamily="34" charset="0"/>
            </a:rPr>
            <a:t>ORM</a:t>
          </a:r>
          <a:endParaRPr lang="en-GB" sz="1400" b="1" kern="1200" dirty="0">
            <a:latin typeface="Arial" panose="020B0604020202020204" pitchFamily="34" charset="0"/>
            <a:cs typeface="Arial" panose="020B0604020202020204" pitchFamily="34" charset="0"/>
          </a:endParaRPr>
        </a:p>
      </dsp:txBody>
      <dsp:txXfrm>
        <a:off x="13732" y="107793"/>
        <a:ext cx="4477504" cy="253830"/>
      </dsp:txXfrm>
    </dsp:sp>
    <dsp:sp modelId="{D4782BAA-579D-4664-86D9-6D7A4F05ACFA}">
      <dsp:nvSpPr>
        <dsp:cNvPr id="0" name=""/>
        <dsp:cNvSpPr/>
      </dsp:nvSpPr>
      <dsp:spPr>
        <a:xfrm>
          <a:off x="0" y="375355"/>
          <a:ext cx="8778876"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729" tIns="17780" rIns="99568" bIns="17780" numCol="1" spcCol="1270" anchor="ctr" anchorCtr="0">
          <a:noAutofit/>
        </a:bodyPr>
        <a:lstStyle/>
        <a:p>
          <a:pPr marL="114300" lvl="1" indent="-114300" algn="l" defTabSz="622300">
            <a:lnSpc>
              <a:spcPct val="90000"/>
            </a:lnSpc>
            <a:spcBef>
              <a:spcPct val="0"/>
            </a:spcBef>
            <a:spcAft>
              <a:spcPct val="20000"/>
            </a:spcAft>
            <a:buChar char="••"/>
          </a:pPr>
          <a:r>
            <a:rPr lang="en-US" sz="1400" b="0" kern="1200" dirty="0" smtClean="0">
              <a:latin typeface="Arial" panose="020B0604020202020204" pitchFamily="34" charset="0"/>
              <a:cs typeface="Arial" panose="020B0604020202020204" pitchFamily="34" charset="0"/>
            </a:rPr>
            <a:t>Provides integration layers for popular object-relational mapping APIs</a:t>
          </a:r>
          <a:endParaRPr lang="en-GB" sz="1400" b="0" kern="1200" dirty="0">
            <a:latin typeface="Arial" panose="020B0604020202020204" pitchFamily="34" charset="0"/>
            <a:cs typeface="Arial" panose="020B0604020202020204" pitchFamily="34" charset="0"/>
          </a:endParaRPr>
        </a:p>
      </dsp:txBody>
      <dsp:txXfrm>
        <a:off x="0" y="375355"/>
        <a:ext cx="8778876" cy="331200"/>
      </dsp:txXfrm>
    </dsp:sp>
    <dsp:sp modelId="{D8313E9B-D6FE-4B8F-92A0-1EEEF7F02747}">
      <dsp:nvSpPr>
        <dsp:cNvPr id="0" name=""/>
        <dsp:cNvSpPr/>
      </dsp:nvSpPr>
      <dsp:spPr>
        <a:xfrm>
          <a:off x="16328" y="706555"/>
          <a:ext cx="4504968" cy="309422"/>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latin typeface="Arial" panose="020B0604020202020204" pitchFamily="34" charset="0"/>
              <a:cs typeface="Arial" panose="020B0604020202020204" pitchFamily="34" charset="0"/>
            </a:rPr>
            <a:t>Model-view-controller (MVC) Framework</a:t>
          </a:r>
          <a:endParaRPr lang="en-GB" sz="1400" b="1" kern="1200" dirty="0">
            <a:latin typeface="Arial" panose="020B0604020202020204" pitchFamily="34" charset="0"/>
            <a:cs typeface="Arial" panose="020B0604020202020204" pitchFamily="34" charset="0"/>
          </a:endParaRPr>
        </a:p>
      </dsp:txBody>
      <dsp:txXfrm>
        <a:off x="31433" y="721660"/>
        <a:ext cx="4474758" cy="279212"/>
      </dsp:txXfrm>
    </dsp:sp>
    <dsp:sp modelId="{81C7DEBA-0191-4A81-9C46-C10A7787B8B9}">
      <dsp:nvSpPr>
        <dsp:cNvPr id="0" name=""/>
        <dsp:cNvSpPr/>
      </dsp:nvSpPr>
      <dsp:spPr>
        <a:xfrm>
          <a:off x="0" y="1015978"/>
          <a:ext cx="8778876" cy="400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729" tIns="17780" rIns="99568" bIns="17780" numCol="1" spcCol="1270" anchor="ctr" anchorCtr="0">
          <a:noAutofit/>
        </a:bodyPr>
        <a:lstStyle/>
        <a:p>
          <a:pPr marL="114300" lvl="1" indent="-114300" algn="l" defTabSz="622300">
            <a:lnSpc>
              <a:spcPct val="90000"/>
            </a:lnSpc>
            <a:spcBef>
              <a:spcPct val="0"/>
            </a:spcBef>
            <a:spcAft>
              <a:spcPct val="20000"/>
            </a:spcAft>
            <a:buChar char="••"/>
          </a:pPr>
          <a:r>
            <a:rPr lang="en-US" sz="1400" kern="1200" dirty="0" smtClean="0">
              <a:latin typeface="Arial" panose="020B0604020202020204" pitchFamily="34" charset="0"/>
              <a:cs typeface="Arial" panose="020B0604020202020204" pitchFamily="34" charset="0"/>
            </a:rPr>
            <a:t>Defines the strategy interfaces for all tasks to be handled by a request-based framework</a:t>
          </a:r>
          <a:endParaRPr lang="en-GB" sz="1400" kern="1200" dirty="0">
            <a:latin typeface="Arial" panose="020B0604020202020204" pitchFamily="34" charset="0"/>
            <a:cs typeface="Arial" panose="020B0604020202020204" pitchFamily="34" charset="0"/>
          </a:endParaRPr>
        </a:p>
      </dsp:txBody>
      <dsp:txXfrm>
        <a:off x="0" y="1015978"/>
        <a:ext cx="8778876" cy="400752"/>
      </dsp:txXfrm>
    </dsp:sp>
    <dsp:sp modelId="{B249B953-57B7-4D38-9AB5-90E9DDC68E02}">
      <dsp:nvSpPr>
        <dsp:cNvPr id="0" name=""/>
        <dsp:cNvSpPr/>
      </dsp:nvSpPr>
      <dsp:spPr>
        <a:xfrm>
          <a:off x="16328" y="1416730"/>
          <a:ext cx="4504968" cy="309422"/>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latin typeface="Arial" panose="020B0604020202020204" pitchFamily="34" charset="0"/>
              <a:cs typeface="Arial" panose="020B0604020202020204" pitchFamily="34" charset="0"/>
            </a:rPr>
            <a:t>Inversion of Control (IOC)</a:t>
          </a:r>
          <a:endParaRPr lang="en-GB" sz="1400" b="1" kern="1200" dirty="0">
            <a:latin typeface="Arial" panose="020B0604020202020204" pitchFamily="34" charset="0"/>
            <a:cs typeface="Arial" panose="020B0604020202020204" pitchFamily="34" charset="0"/>
          </a:endParaRPr>
        </a:p>
      </dsp:txBody>
      <dsp:txXfrm>
        <a:off x="31433" y="1431835"/>
        <a:ext cx="4474758" cy="279212"/>
      </dsp:txXfrm>
    </dsp:sp>
    <dsp:sp modelId="{A33857F0-8EA1-4C56-9E01-6F2A9AD78AB6}">
      <dsp:nvSpPr>
        <dsp:cNvPr id="0" name=""/>
        <dsp:cNvSpPr/>
      </dsp:nvSpPr>
      <dsp:spPr>
        <a:xfrm>
          <a:off x="0" y="1726152"/>
          <a:ext cx="8778876" cy="400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729" tIns="17780" rIns="99568" bIns="17780" numCol="1" spcCol="1270" anchor="ctr" anchorCtr="0">
          <a:noAutofit/>
        </a:bodyPr>
        <a:lstStyle/>
        <a:p>
          <a:pPr marL="114300" lvl="1" indent="-114300" algn="l" defTabSz="622300">
            <a:lnSpc>
              <a:spcPct val="90000"/>
            </a:lnSpc>
            <a:spcBef>
              <a:spcPct val="0"/>
            </a:spcBef>
            <a:spcAft>
              <a:spcPct val="20000"/>
            </a:spcAft>
            <a:buChar char="••"/>
          </a:pPr>
          <a:r>
            <a:rPr lang="en-US" sz="1400" kern="1200" dirty="0" smtClean="0">
              <a:latin typeface="Arial" panose="020B0604020202020204" pitchFamily="34" charset="0"/>
              <a:cs typeface="Arial" panose="020B0604020202020204" pitchFamily="34" charset="0"/>
            </a:rPr>
            <a:t>Consistently configures and manages Java objects by using software reflection</a:t>
          </a:r>
          <a:endParaRPr lang="en-GB" sz="1400" kern="1200" dirty="0">
            <a:latin typeface="Arial" panose="020B0604020202020204" pitchFamily="34" charset="0"/>
            <a:cs typeface="Arial" panose="020B0604020202020204" pitchFamily="34" charset="0"/>
          </a:endParaRPr>
        </a:p>
      </dsp:txBody>
      <dsp:txXfrm>
        <a:off x="0" y="1726152"/>
        <a:ext cx="8778876" cy="400752"/>
      </dsp:txXfrm>
    </dsp:sp>
    <dsp:sp modelId="{8F9ACC24-7983-4257-A017-74674D01A03F}">
      <dsp:nvSpPr>
        <dsp:cNvPr id="0" name=""/>
        <dsp:cNvSpPr/>
      </dsp:nvSpPr>
      <dsp:spPr>
        <a:xfrm>
          <a:off x="16328" y="2126904"/>
          <a:ext cx="4504968" cy="309422"/>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latin typeface="Arial" panose="020B0604020202020204" pitchFamily="34" charset="0"/>
              <a:cs typeface="Arial" panose="020B0604020202020204" pitchFamily="34" charset="0"/>
            </a:rPr>
            <a:t>Aspect-Oriented Programming (AOP)</a:t>
          </a:r>
          <a:endParaRPr lang="en-GB" sz="1400" b="1" kern="1200" dirty="0">
            <a:latin typeface="Arial" panose="020B0604020202020204" pitchFamily="34" charset="0"/>
            <a:cs typeface="Arial" panose="020B0604020202020204" pitchFamily="34" charset="0"/>
          </a:endParaRPr>
        </a:p>
      </dsp:txBody>
      <dsp:txXfrm>
        <a:off x="31433" y="2142009"/>
        <a:ext cx="4474758" cy="279212"/>
      </dsp:txXfrm>
    </dsp:sp>
    <dsp:sp modelId="{5C7B37CC-78A5-424A-BA97-F12BCB1C071F}">
      <dsp:nvSpPr>
        <dsp:cNvPr id="0" name=""/>
        <dsp:cNvSpPr/>
      </dsp:nvSpPr>
      <dsp:spPr>
        <a:xfrm>
          <a:off x="0" y="2436327"/>
          <a:ext cx="8778876" cy="400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729" tIns="17780" rIns="99568" bIns="17780" numCol="1" spcCol="1270" anchor="ctr" anchorCtr="0">
          <a:noAutofit/>
        </a:bodyPr>
        <a:lstStyle/>
        <a:p>
          <a:pPr marL="114300" lvl="1" indent="-114300" algn="l" defTabSz="622300">
            <a:lnSpc>
              <a:spcPct val="90000"/>
            </a:lnSpc>
            <a:spcBef>
              <a:spcPct val="0"/>
            </a:spcBef>
            <a:spcAft>
              <a:spcPct val="20000"/>
            </a:spcAft>
            <a:buChar char="••"/>
          </a:pPr>
          <a:r>
            <a:rPr lang="en-US" sz="1400" kern="1200" dirty="0" smtClean="0">
              <a:latin typeface="Arial" panose="020B0604020202020204" pitchFamily="34" charset="0"/>
              <a:cs typeface="Arial" panose="020B0604020202020204" pitchFamily="34" charset="0"/>
            </a:rPr>
            <a:t>Helps you to manage concerns about cross-cutting aspects</a:t>
          </a:r>
          <a:endParaRPr lang="en-GB" sz="1400" kern="1200" dirty="0">
            <a:latin typeface="Arial" panose="020B0604020202020204" pitchFamily="34" charset="0"/>
            <a:cs typeface="Arial" panose="020B0604020202020204" pitchFamily="34" charset="0"/>
          </a:endParaRPr>
        </a:p>
      </dsp:txBody>
      <dsp:txXfrm>
        <a:off x="0" y="2436327"/>
        <a:ext cx="8778876" cy="400752"/>
      </dsp:txXfrm>
    </dsp:sp>
    <dsp:sp modelId="{13F95C2D-3B29-47EF-B72A-069208ADBD39}">
      <dsp:nvSpPr>
        <dsp:cNvPr id="0" name=""/>
        <dsp:cNvSpPr/>
      </dsp:nvSpPr>
      <dsp:spPr>
        <a:xfrm>
          <a:off x="16328" y="2837079"/>
          <a:ext cx="4504968" cy="309422"/>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latin typeface="Arial" panose="020B0604020202020204" pitchFamily="34" charset="0"/>
              <a:cs typeface="Arial" panose="020B0604020202020204" pitchFamily="34" charset="0"/>
            </a:rPr>
            <a:t>Beans</a:t>
          </a:r>
          <a:endParaRPr lang="en-GB" sz="1400" b="1" kern="1200" dirty="0">
            <a:latin typeface="Arial" panose="020B0604020202020204" pitchFamily="34" charset="0"/>
            <a:cs typeface="Arial" panose="020B0604020202020204" pitchFamily="34" charset="0"/>
          </a:endParaRPr>
        </a:p>
      </dsp:txBody>
      <dsp:txXfrm>
        <a:off x="31433" y="2852184"/>
        <a:ext cx="4474758" cy="279212"/>
      </dsp:txXfrm>
    </dsp:sp>
    <dsp:sp modelId="{7C6D4586-BD44-4F87-A8C9-288CDE54B649}">
      <dsp:nvSpPr>
        <dsp:cNvPr id="0" name=""/>
        <dsp:cNvSpPr/>
      </dsp:nvSpPr>
      <dsp:spPr>
        <a:xfrm>
          <a:off x="0" y="3146502"/>
          <a:ext cx="8778876"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729" tIns="17780" rIns="99568" bIns="17780" numCol="1" spcCol="1270" anchor="ctr" anchorCtr="0">
          <a:noAutofit/>
        </a:bodyPr>
        <a:lstStyle/>
        <a:p>
          <a:pPr marL="114300" lvl="1" indent="-114300" algn="l" defTabSz="622300">
            <a:lnSpc>
              <a:spcPct val="90000"/>
            </a:lnSpc>
            <a:spcBef>
              <a:spcPct val="0"/>
            </a:spcBef>
            <a:spcAft>
              <a:spcPct val="20000"/>
            </a:spcAft>
            <a:buChar char="••"/>
          </a:pPr>
          <a:r>
            <a:rPr lang="en-US" sz="1400" kern="1200" dirty="0" smtClean="0">
              <a:latin typeface="Arial" panose="020B0604020202020204" pitchFamily="34" charset="0"/>
              <a:cs typeface="Arial" panose="020B0604020202020204" pitchFamily="34" charset="0"/>
            </a:rPr>
            <a:t>The objects created by this container are called managed objects or beans</a:t>
          </a:r>
          <a:endParaRPr lang="en-GB" sz="1400" kern="1200" dirty="0">
            <a:latin typeface="Arial" panose="020B0604020202020204" pitchFamily="34" charset="0"/>
            <a:cs typeface="Arial" panose="020B0604020202020204" pitchFamily="34" charset="0"/>
          </a:endParaRPr>
        </a:p>
      </dsp:txBody>
      <dsp:txXfrm>
        <a:off x="0" y="3146502"/>
        <a:ext cx="8778876" cy="364320"/>
      </dsp:txXfrm>
    </dsp:sp>
    <dsp:sp modelId="{A47DD9FB-14CC-43B3-919E-B0580B73D48B}">
      <dsp:nvSpPr>
        <dsp:cNvPr id="0" name=""/>
        <dsp:cNvSpPr/>
      </dsp:nvSpPr>
      <dsp:spPr>
        <a:xfrm>
          <a:off x="16328" y="3510822"/>
          <a:ext cx="4504968" cy="309422"/>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latin typeface="Arial" panose="020B0604020202020204" pitchFamily="34" charset="0"/>
              <a:cs typeface="Arial" panose="020B0604020202020204" pitchFamily="34" charset="0"/>
            </a:rPr>
            <a:t>Transaction Management</a:t>
          </a:r>
          <a:endParaRPr lang="en-GB" sz="1400" b="1" kern="1200" dirty="0">
            <a:latin typeface="Arial" panose="020B0604020202020204" pitchFamily="34" charset="0"/>
            <a:cs typeface="Arial" panose="020B0604020202020204" pitchFamily="34" charset="0"/>
          </a:endParaRPr>
        </a:p>
      </dsp:txBody>
      <dsp:txXfrm>
        <a:off x="31433" y="3525927"/>
        <a:ext cx="4474758" cy="279212"/>
      </dsp:txXfrm>
    </dsp:sp>
    <dsp:sp modelId="{6209E50B-3FD9-40F8-B4C4-952DD2876F89}">
      <dsp:nvSpPr>
        <dsp:cNvPr id="0" name=""/>
        <dsp:cNvSpPr/>
      </dsp:nvSpPr>
      <dsp:spPr>
        <a:xfrm>
          <a:off x="0" y="3820245"/>
          <a:ext cx="8778876" cy="513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729" tIns="17780" rIns="99568" bIns="17780" numCol="1" spcCol="1270" anchor="ctr" anchorCtr="0">
          <a:noAutofit/>
        </a:bodyPr>
        <a:lstStyle/>
        <a:p>
          <a:pPr marL="114300" lvl="1" indent="-114300" algn="l" defTabSz="622300">
            <a:lnSpc>
              <a:spcPct val="90000"/>
            </a:lnSpc>
            <a:spcBef>
              <a:spcPct val="0"/>
            </a:spcBef>
            <a:spcAft>
              <a:spcPct val="20000"/>
            </a:spcAft>
            <a:buChar char="••"/>
          </a:pPr>
          <a:r>
            <a:rPr lang="en-US" sz="1400" kern="1200" dirty="0" smtClean="0">
              <a:latin typeface="Arial" panose="020B0604020202020204" pitchFamily="34" charset="0"/>
              <a:cs typeface="Arial" panose="020B0604020202020204" pitchFamily="34" charset="0"/>
            </a:rPr>
            <a:t>Provides an abstraction layer to manage local and global transactions, nested transactions, and support transactions in all environments of the Java platform</a:t>
          </a:r>
          <a:endParaRPr lang="en-GB" sz="1400" kern="1200" dirty="0">
            <a:latin typeface="Arial" panose="020B0604020202020204" pitchFamily="34" charset="0"/>
            <a:cs typeface="Arial" panose="020B0604020202020204" pitchFamily="34" charset="0"/>
          </a:endParaRPr>
        </a:p>
      </dsp:txBody>
      <dsp:txXfrm>
        <a:off x="0" y="3820245"/>
        <a:ext cx="8778876" cy="513463"/>
      </dsp:txXfrm>
    </dsp:sp>
    <dsp:sp modelId="{2DC3C4AD-288B-42E6-90E0-9C840C20A6CB}">
      <dsp:nvSpPr>
        <dsp:cNvPr id="0" name=""/>
        <dsp:cNvSpPr/>
      </dsp:nvSpPr>
      <dsp:spPr>
        <a:xfrm>
          <a:off x="16328" y="4333709"/>
          <a:ext cx="4504968" cy="309422"/>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smtClean="0">
              <a:latin typeface="Arial" panose="020B0604020202020204" pitchFamily="34" charset="0"/>
              <a:cs typeface="Arial" panose="020B0604020202020204" pitchFamily="34" charset="0"/>
            </a:rPr>
            <a:t>JDBC Exception Handling</a:t>
          </a:r>
          <a:endParaRPr lang="en-GB" sz="1400" b="1" kern="1200" dirty="0">
            <a:latin typeface="Arial" panose="020B0604020202020204" pitchFamily="34" charset="0"/>
            <a:cs typeface="Arial" panose="020B0604020202020204" pitchFamily="34" charset="0"/>
          </a:endParaRPr>
        </a:p>
      </dsp:txBody>
      <dsp:txXfrm>
        <a:off x="31433" y="4348814"/>
        <a:ext cx="4474758" cy="279212"/>
      </dsp:txXfrm>
    </dsp:sp>
    <dsp:sp modelId="{AEEE1713-E8BF-4BF5-895C-F0EBB91D072E}">
      <dsp:nvSpPr>
        <dsp:cNvPr id="0" name=""/>
        <dsp:cNvSpPr/>
      </dsp:nvSpPr>
      <dsp:spPr>
        <a:xfrm>
          <a:off x="0" y="4643131"/>
          <a:ext cx="8778876" cy="400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729" tIns="17780" rIns="99568" bIns="17780" numCol="1" spcCol="1270" anchor="ctr" anchorCtr="0">
          <a:noAutofit/>
        </a:bodyPr>
        <a:lstStyle/>
        <a:p>
          <a:pPr marL="114300" lvl="1" indent="-114300" algn="l" defTabSz="622300">
            <a:lnSpc>
              <a:spcPct val="90000"/>
            </a:lnSpc>
            <a:spcBef>
              <a:spcPct val="0"/>
            </a:spcBef>
            <a:spcAft>
              <a:spcPct val="20000"/>
            </a:spcAft>
            <a:buChar char="••"/>
          </a:pPr>
          <a:r>
            <a:rPr lang="en-US" sz="1400" kern="1200" dirty="0" smtClean="0">
              <a:latin typeface="Arial" panose="020B0604020202020204" pitchFamily="34" charset="0"/>
              <a:cs typeface="Arial" panose="020B0604020202020204" pitchFamily="34" charset="0"/>
            </a:rPr>
            <a:t>Spring Framework offers a JDBC abstraction layer that implements logical exception hierarchy </a:t>
          </a:r>
          <a:endParaRPr lang="en-GB" sz="1400" kern="1200" dirty="0">
            <a:latin typeface="Arial" panose="020B0604020202020204" pitchFamily="34" charset="0"/>
            <a:cs typeface="Arial" panose="020B0604020202020204" pitchFamily="34" charset="0"/>
          </a:endParaRPr>
        </a:p>
      </dsp:txBody>
      <dsp:txXfrm>
        <a:off x="0" y="4643131"/>
        <a:ext cx="8778876" cy="40075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50063E-BAFD-42E1-A9CC-A00595A7B3D0}">
      <dsp:nvSpPr>
        <dsp:cNvPr id="0" name=""/>
        <dsp:cNvSpPr/>
      </dsp:nvSpPr>
      <dsp:spPr>
        <a:xfrm>
          <a:off x="0" y="3062525"/>
          <a:ext cx="7924800" cy="670005"/>
        </a:xfrm>
        <a:prstGeom prst="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tx1"/>
              </a:solidFill>
            </a:rPr>
            <a:t>Create bean instances for mapping data</a:t>
          </a:r>
          <a:endParaRPr lang="en-US" sz="2000" kern="1200" dirty="0">
            <a:solidFill>
              <a:schemeClr val="tx1"/>
            </a:solidFill>
          </a:endParaRPr>
        </a:p>
      </dsp:txBody>
      <dsp:txXfrm>
        <a:off x="0" y="3062525"/>
        <a:ext cx="7924800" cy="670005"/>
      </dsp:txXfrm>
    </dsp:sp>
    <dsp:sp modelId="{EB5DE8EE-8D27-42C8-BA22-8F0811FDE891}">
      <dsp:nvSpPr>
        <dsp:cNvPr id="0" name=""/>
        <dsp:cNvSpPr/>
      </dsp:nvSpPr>
      <dsp:spPr>
        <a:xfrm rot="10800000">
          <a:off x="0" y="2042106"/>
          <a:ext cx="7924800" cy="1030468"/>
        </a:xfrm>
        <a:prstGeom prst="upArrowCallout">
          <a:avLst/>
        </a:prstGeom>
        <a:solidFill>
          <a:schemeClr val="accent2">
            <a:shade val="80000"/>
            <a:hueOff val="0"/>
            <a:satOff val="-3694"/>
            <a:lumOff val="94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tx1"/>
              </a:solidFill>
            </a:rPr>
            <a:t>Write methods to map objects to the database table</a:t>
          </a:r>
          <a:endParaRPr lang="en-US" sz="2000" kern="1200" dirty="0">
            <a:solidFill>
              <a:schemeClr val="tx1"/>
            </a:solidFill>
          </a:endParaRPr>
        </a:p>
      </dsp:txBody>
      <dsp:txXfrm rot="10800000">
        <a:off x="0" y="2042106"/>
        <a:ext cx="7924800" cy="669567"/>
      </dsp:txXfrm>
    </dsp:sp>
    <dsp:sp modelId="{ABF530E1-809E-4B46-A204-6ACB79B5A35F}">
      <dsp:nvSpPr>
        <dsp:cNvPr id="0" name=""/>
        <dsp:cNvSpPr/>
      </dsp:nvSpPr>
      <dsp:spPr>
        <a:xfrm rot="10800000">
          <a:off x="0" y="1021687"/>
          <a:ext cx="7924800" cy="1030468"/>
        </a:xfrm>
        <a:prstGeom prst="upArrowCallout">
          <a:avLst/>
        </a:prstGeom>
        <a:solidFill>
          <a:schemeClr val="accent2">
            <a:shade val="80000"/>
            <a:hueOff val="0"/>
            <a:satOff val="-7387"/>
            <a:lumOff val="189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tx1"/>
              </a:solidFill>
            </a:rPr>
            <a:t>Configure using the Spring Framework’s XML-based configuration files</a:t>
          </a:r>
          <a:endParaRPr lang="en-US" sz="2000" kern="1200" dirty="0">
            <a:solidFill>
              <a:schemeClr val="tx1"/>
            </a:solidFill>
          </a:endParaRPr>
        </a:p>
      </dsp:txBody>
      <dsp:txXfrm rot="10800000">
        <a:off x="0" y="1021687"/>
        <a:ext cx="7924800" cy="669567"/>
      </dsp:txXfrm>
    </dsp:sp>
    <dsp:sp modelId="{55FB6D28-F20E-4AE5-A923-A3D99B991CDA}">
      <dsp:nvSpPr>
        <dsp:cNvPr id="0" name=""/>
        <dsp:cNvSpPr/>
      </dsp:nvSpPr>
      <dsp:spPr>
        <a:xfrm rot="10800000">
          <a:off x="0" y="1269"/>
          <a:ext cx="7924800" cy="1030468"/>
        </a:xfrm>
        <a:prstGeom prst="upArrowCallout">
          <a:avLst/>
        </a:prstGeom>
        <a:solidFill>
          <a:schemeClr val="accent2">
            <a:shade val="80000"/>
            <a:hueOff val="0"/>
            <a:satOff val="-11081"/>
            <a:lumOff val="284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tx1"/>
              </a:solidFill>
            </a:rPr>
            <a:t>Create </a:t>
          </a:r>
          <a:r>
            <a:rPr lang="en-US" sz="2000" kern="1200" dirty="0" smtClean="0">
              <a:solidFill>
                <a:schemeClr val="tx1"/>
              </a:solidFill>
              <a:latin typeface="Courier New" pitchFamily="49" charset="0"/>
              <a:cs typeface="Courier New" pitchFamily="49" charset="0"/>
            </a:rPr>
            <a:t>NamedParameterjdbcTemplate</a:t>
          </a:r>
          <a:r>
            <a:rPr lang="en-US" sz="2000" kern="1200" dirty="0" smtClean="0">
              <a:solidFill>
                <a:schemeClr val="tx1"/>
              </a:solidFill>
            </a:rPr>
            <a:t> class</a:t>
          </a:r>
          <a:endParaRPr lang="en-US" sz="2000" kern="1200" dirty="0">
            <a:solidFill>
              <a:schemeClr val="tx1"/>
            </a:solidFill>
          </a:endParaRPr>
        </a:p>
      </dsp:txBody>
      <dsp:txXfrm rot="10800000">
        <a:off x="0" y="1269"/>
        <a:ext cx="7924800" cy="66956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0472A-0271-42FF-B682-276D51A346E4}">
      <dsp:nvSpPr>
        <dsp:cNvPr id="0" name=""/>
        <dsp:cNvSpPr/>
      </dsp:nvSpPr>
      <dsp:spPr>
        <a:xfrm>
          <a:off x="0" y="419339"/>
          <a:ext cx="8458200" cy="655200"/>
        </a:xfrm>
        <a:prstGeom prst="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499B2C-6490-4ABC-B1A3-04FC446EC7B9}">
      <dsp:nvSpPr>
        <dsp:cNvPr id="0" name=""/>
        <dsp:cNvSpPr/>
      </dsp:nvSpPr>
      <dsp:spPr>
        <a:xfrm>
          <a:off x="421671" y="35579"/>
          <a:ext cx="8030741" cy="767520"/>
        </a:xfrm>
        <a:prstGeom prst="round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790" tIns="0" rIns="223790" bIns="0" numCol="1" spcCol="1270" anchor="ctr" anchorCtr="0">
          <a:noAutofit/>
        </a:bodyPr>
        <a:lstStyle/>
        <a:p>
          <a:pPr lvl="0" algn="l" defTabSz="889000" rtl="0">
            <a:lnSpc>
              <a:spcPct val="90000"/>
            </a:lnSpc>
            <a:spcBef>
              <a:spcPct val="0"/>
            </a:spcBef>
            <a:spcAft>
              <a:spcPct val="35000"/>
            </a:spcAft>
          </a:pPr>
          <a:r>
            <a:rPr lang="en-US" sz="2000" kern="1200" dirty="0" smtClean="0"/>
            <a:t>Enables easy clean-up of resources allotted for a database transaction</a:t>
          </a:r>
          <a:endParaRPr lang="en-US" sz="2000" kern="1200" dirty="0">
            <a:solidFill>
              <a:schemeClr val="tx1"/>
            </a:solidFill>
          </a:endParaRPr>
        </a:p>
      </dsp:txBody>
      <dsp:txXfrm>
        <a:off x="459138" y="73046"/>
        <a:ext cx="7955807" cy="692586"/>
      </dsp:txXfrm>
    </dsp:sp>
    <dsp:sp modelId="{64B8251B-647C-41C3-AE95-84E41B3FF12A}">
      <dsp:nvSpPr>
        <dsp:cNvPr id="0" name=""/>
        <dsp:cNvSpPr/>
      </dsp:nvSpPr>
      <dsp:spPr>
        <a:xfrm>
          <a:off x="0" y="1616529"/>
          <a:ext cx="8458200" cy="655200"/>
        </a:xfrm>
        <a:prstGeom prst="rect">
          <a:avLst/>
        </a:prstGeom>
        <a:solidFill>
          <a:schemeClr val="lt1">
            <a:alpha val="90000"/>
            <a:hueOff val="0"/>
            <a:satOff val="0"/>
            <a:lumOff val="0"/>
            <a:alphaOff val="0"/>
          </a:schemeClr>
        </a:solidFill>
        <a:ln w="25400" cap="flat" cmpd="sng" algn="ctr">
          <a:solidFill>
            <a:schemeClr val="accent2">
              <a:shade val="80000"/>
              <a:hueOff val="0"/>
              <a:satOff val="-3694"/>
              <a:lumOff val="9483"/>
              <a:alphaOff val="0"/>
            </a:schemeClr>
          </a:solidFill>
          <a:prstDash val="solid"/>
        </a:ln>
        <a:effectLst/>
      </dsp:spPr>
      <dsp:style>
        <a:lnRef idx="2">
          <a:scrgbClr r="0" g="0" b="0"/>
        </a:lnRef>
        <a:fillRef idx="1">
          <a:scrgbClr r="0" g="0" b="0"/>
        </a:fillRef>
        <a:effectRef idx="0">
          <a:scrgbClr r="0" g="0" b="0"/>
        </a:effectRef>
        <a:fontRef idx="minor"/>
      </dsp:style>
    </dsp:sp>
    <dsp:sp modelId="{8CAFEEE3-3E2D-4360-8175-37262FE17363}">
      <dsp:nvSpPr>
        <dsp:cNvPr id="0" name=""/>
        <dsp:cNvSpPr/>
      </dsp:nvSpPr>
      <dsp:spPr>
        <a:xfrm>
          <a:off x="416302" y="1214939"/>
          <a:ext cx="8041031" cy="767520"/>
        </a:xfrm>
        <a:prstGeom prst="roundRect">
          <a:avLst/>
        </a:prstGeom>
        <a:solidFill>
          <a:schemeClr val="accent2">
            <a:shade val="80000"/>
            <a:hueOff val="0"/>
            <a:satOff val="-3694"/>
            <a:lumOff val="94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790" tIns="0" rIns="223790" bIns="0" numCol="1" spcCol="1270" anchor="ctr" anchorCtr="0">
          <a:noAutofit/>
        </a:bodyPr>
        <a:lstStyle/>
        <a:p>
          <a:pPr lvl="0" algn="l" defTabSz="889000" rtl="0">
            <a:lnSpc>
              <a:spcPct val="90000"/>
            </a:lnSpc>
            <a:spcBef>
              <a:spcPct val="0"/>
            </a:spcBef>
            <a:spcAft>
              <a:spcPct val="35000"/>
            </a:spcAft>
          </a:pPr>
          <a:r>
            <a:rPr lang="en-US" sz="2000" kern="1200" dirty="0" smtClean="0"/>
            <a:t>Converts JDBC SQLExceptions to RuntimeExceptions</a:t>
          </a:r>
          <a:endParaRPr lang="en-US" sz="2000" kern="1200" dirty="0">
            <a:solidFill>
              <a:schemeClr val="tx1"/>
            </a:solidFill>
          </a:endParaRPr>
        </a:p>
      </dsp:txBody>
      <dsp:txXfrm>
        <a:off x="453769" y="1252406"/>
        <a:ext cx="7966097" cy="692586"/>
      </dsp:txXfrm>
    </dsp:sp>
    <dsp:sp modelId="{59F2DABC-20E7-47F5-8513-FC1576DC01D1}">
      <dsp:nvSpPr>
        <dsp:cNvPr id="0" name=""/>
        <dsp:cNvSpPr/>
      </dsp:nvSpPr>
      <dsp:spPr>
        <a:xfrm>
          <a:off x="0" y="2778059"/>
          <a:ext cx="8458200" cy="655200"/>
        </a:xfrm>
        <a:prstGeom prst="rect">
          <a:avLst/>
        </a:prstGeom>
        <a:solidFill>
          <a:schemeClr val="lt1">
            <a:alpha val="90000"/>
            <a:hueOff val="0"/>
            <a:satOff val="0"/>
            <a:lumOff val="0"/>
            <a:alphaOff val="0"/>
          </a:schemeClr>
        </a:solidFill>
        <a:ln w="25400" cap="flat" cmpd="sng" algn="ctr">
          <a:solidFill>
            <a:schemeClr val="accent2">
              <a:shade val="80000"/>
              <a:hueOff val="0"/>
              <a:satOff val="-7387"/>
              <a:lumOff val="18966"/>
              <a:alphaOff val="0"/>
            </a:schemeClr>
          </a:solidFill>
          <a:prstDash val="solid"/>
        </a:ln>
        <a:effectLst/>
      </dsp:spPr>
      <dsp:style>
        <a:lnRef idx="2">
          <a:scrgbClr r="0" g="0" b="0"/>
        </a:lnRef>
        <a:fillRef idx="1">
          <a:scrgbClr r="0" g="0" b="0"/>
        </a:fillRef>
        <a:effectRef idx="0">
          <a:scrgbClr r="0" g="0" b="0"/>
        </a:effectRef>
        <a:fontRef idx="minor"/>
      </dsp:style>
    </dsp:sp>
    <dsp:sp modelId="{6202F931-E5B5-4C79-8325-82721726E607}">
      <dsp:nvSpPr>
        <dsp:cNvPr id="0" name=""/>
        <dsp:cNvSpPr/>
      </dsp:nvSpPr>
      <dsp:spPr>
        <a:xfrm>
          <a:off x="402673" y="2394299"/>
          <a:ext cx="8053453" cy="767520"/>
        </a:xfrm>
        <a:prstGeom prst="roundRect">
          <a:avLst/>
        </a:prstGeom>
        <a:solidFill>
          <a:schemeClr val="accent2">
            <a:shade val="80000"/>
            <a:hueOff val="0"/>
            <a:satOff val="-7387"/>
            <a:lumOff val="189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790" tIns="0" rIns="223790" bIns="0" numCol="1" spcCol="1270" anchor="ctr" anchorCtr="0">
          <a:noAutofit/>
        </a:bodyPr>
        <a:lstStyle/>
        <a:p>
          <a:pPr lvl="0" algn="l" defTabSz="889000" rtl="0">
            <a:lnSpc>
              <a:spcPct val="90000"/>
            </a:lnSpc>
            <a:spcBef>
              <a:spcPct val="0"/>
            </a:spcBef>
            <a:spcAft>
              <a:spcPct val="35000"/>
            </a:spcAft>
          </a:pPr>
          <a:r>
            <a:rPr lang="en-US" sz="2000" kern="1200" dirty="0" smtClean="0">
              <a:solidFill>
                <a:schemeClr val="tx1"/>
              </a:solidFill>
            </a:rPr>
            <a:t>Offers many ways to query the database for integers, string, hash maps and domain object data</a:t>
          </a:r>
          <a:endParaRPr lang="en-US" sz="2000" kern="1200" dirty="0">
            <a:solidFill>
              <a:schemeClr val="tx1"/>
            </a:solidFill>
          </a:endParaRPr>
        </a:p>
      </dsp:txBody>
      <dsp:txXfrm>
        <a:off x="440140" y="2431766"/>
        <a:ext cx="7978519" cy="692586"/>
      </dsp:txXfrm>
    </dsp:sp>
    <dsp:sp modelId="{2968E18D-F019-4430-B2BE-25BAADEE2BB7}">
      <dsp:nvSpPr>
        <dsp:cNvPr id="0" name=""/>
        <dsp:cNvSpPr/>
      </dsp:nvSpPr>
      <dsp:spPr>
        <a:xfrm>
          <a:off x="0" y="3957420"/>
          <a:ext cx="8458200" cy="655200"/>
        </a:xfrm>
        <a:prstGeom prst="rect">
          <a:avLst/>
        </a:prstGeom>
        <a:solidFill>
          <a:schemeClr val="lt1">
            <a:alpha val="90000"/>
            <a:hueOff val="0"/>
            <a:satOff val="0"/>
            <a:lumOff val="0"/>
            <a:alphaOff val="0"/>
          </a:schemeClr>
        </a:solidFill>
        <a:ln w="25400" cap="flat" cmpd="sng" algn="ctr">
          <a:solidFill>
            <a:schemeClr val="accent2">
              <a:shade val="80000"/>
              <a:hueOff val="0"/>
              <a:satOff val="-11081"/>
              <a:lumOff val="28449"/>
              <a:alphaOff val="0"/>
            </a:schemeClr>
          </a:solidFill>
          <a:prstDash val="solid"/>
        </a:ln>
        <a:effectLst/>
      </dsp:spPr>
      <dsp:style>
        <a:lnRef idx="2">
          <a:scrgbClr r="0" g="0" b="0"/>
        </a:lnRef>
        <a:fillRef idx="1">
          <a:scrgbClr r="0" g="0" b="0"/>
        </a:fillRef>
        <a:effectRef idx="0">
          <a:scrgbClr r="0" g="0" b="0"/>
        </a:effectRef>
        <a:fontRef idx="minor"/>
      </dsp:style>
    </dsp:sp>
    <dsp:sp modelId="{B883001E-6ED3-474D-A24A-98BC0FF05D74}">
      <dsp:nvSpPr>
        <dsp:cNvPr id="0" name=""/>
        <dsp:cNvSpPr/>
      </dsp:nvSpPr>
      <dsp:spPr>
        <a:xfrm>
          <a:off x="414237" y="3573660"/>
          <a:ext cx="8038435" cy="767520"/>
        </a:xfrm>
        <a:prstGeom prst="roundRect">
          <a:avLst/>
        </a:prstGeom>
        <a:solidFill>
          <a:schemeClr val="accent2">
            <a:shade val="80000"/>
            <a:hueOff val="0"/>
            <a:satOff val="-11081"/>
            <a:lumOff val="284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790" tIns="0" rIns="223790" bIns="0" numCol="1" spcCol="1270" anchor="ctr" anchorCtr="0">
          <a:noAutofit/>
        </a:bodyPr>
        <a:lstStyle/>
        <a:p>
          <a:pPr lvl="0" algn="l" defTabSz="889000" rtl="0">
            <a:lnSpc>
              <a:spcPct val="90000"/>
            </a:lnSpc>
            <a:spcBef>
              <a:spcPct val="0"/>
            </a:spcBef>
            <a:spcAft>
              <a:spcPct val="35000"/>
            </a:spcAft>
          </a:pPr>
          <a:r>
            <a:rPr lang="en-US" sz="2000" kern="1200" dirty="0" smtClean="0">
              <a:solidFill>
                <a:schemeClr val="tx1"/>
              </a:solidFill>
            </a:rPr>
            <a:t>Translates SQL query results into an object that is accepted by the Java application by using the </a:t>
          </a:r>
          <a:r>
            <a:rPr lang="en-US" sz="2000" kern="1200" dirty="0" smtClean="0">
              <a:solidFill>
                <a:schemeClr val="tx1"/>
              </a:solidFill>
              <a:latin typeface="Courier New" pitchFamily="49" charset="0"/>
              <a:cs typeface="Courier New" pitchFamily="49" charset="0"/>
            </a:rPr>
            <a:t>ResultSetExtractor</a:t>
          </a:r>
          <a:r>
            <a:rPr lang="en-US" sz="2000" kern="1200" dirty="0" smtClean="0">
              <a:solidFill>
                <a:schemeClr val="tx1"/>
              </a:solidFill>
            </a:rPr>
            <a:t> interface</a:t>
          </a:r>
          <a:endParaRPr lang="en-US" sz="2000" kern="1200" dirty="0">
            <a:solidFill>
              <a:schemeClr val="tx1"/>
            </a:solidFill>
          </a:endParaRPr>
        </a:p>
      </dsp:txBody>
      <dsp:txXfrm>
        <a:off x="451704" y="3611127"/>
        <a:ext cx="7963501" cy="69258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0472A-0271-42FF-B682-276D51A346E4}">
      <dsp:nvSpPr>
        <dsp:cNvPr id="0" name=""/>
        <dsp:cNvSpPr/>
      </dsp:nvSpPr>
      <dsp:spPr>
        <a:xfrm>
          <a:off x="0" y="318299"/>
          <a:ext cx="8610600" cy="504000"/>
        </a:xfrm>
        <a:prstGeom prst="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499B2C-6490-4ABC-B1A3-04FC446EC7B9}">
      <dsp:nvSpPr>
        <dsp:cNvPr id="0" name=""/>
        <dsp:cNvSpPr/>
      </dsp:nvSpPr>
      <dsp:spPr>
        <a:xfrm>
          <a:off x="429268" y="23099"/>
          <a:ext cx="8175439" cy="590400"/>
        </a:xfrm>
        <a:prstGeom prst="round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22" tIns="0" rIns="227822" bIns="0" numCol="1" spcCol="1270" anchor="ctr" anchorCtr="0">
          <a:noAutofit/>
        </a:bodyPr>
        <a:lstStyle/>
        <a:p>
          <a:pPr lvl="0" algn="l" defTabSz="800100" rtl="0">
            <a:lnSpc>
              <a:spcPct val="90000"/>
            </a:lnSpc>
            <a:spcBef>
              <a:spcPct val="0"/>
            </a:spcBef>
            <a:spcAft>
              <a:spcPct val="35000"/>
            </a:spcAft>
          </a:pPr>
          <a:r>
            <a:rPr lang="en-US" sz="1800" kern="1200" dirty="0" smtClean="0">
              <a:latin typeface="Courier New" pitchFamily="49" charset="0"/>
              <a:cs typeface="Courier New" pitchFamily="49" charset="0"/>
            </a:rPr>
            <a:t>@Cacheable</a:t>
          </a:r>
          <a:r>
            <a:rPr lang="en-US" sz="1800" kern="1200" dirty="0" smtClean="0"/>
            <a:t>: Triggers methods to populate a cache</a:t>
          </a:r>
          <a:endParaRPr lang="en-US" sz="1800" kern="1200" dirty="0">
            <a:solidFill>
              <a:schemeClr val="tx1"/>
            </a:solidFill>
          </a:endParaRPr>
        </a:p>
      </dsp:txBody>
      <dsp:txXfrm>
        <a:off x="458089" y="51920"/>
        <a:ext cx="8117797" cy="532758"/>
      </dsp:txXfrm>
    </dsp:sp>
    <dsp:sp modelId="{64B8251B-647C-41C3-AE95-84E41B3FF12A}">
      <dsp:nvSpPr>
        <dsp:cNvPr id="0" name=""/>
        <dsp:cNvSpPr/>
      </dsp:nvSpPr>
      <dsp:spPr>
        <a:xfrm>
          <a:off x="0" y="1248599"/>
          <a:ext cx="8610600" cy="504000"/>
        </a:xfrm>
        <a:prstGeom prst="rect">
          <a:avLst/>
        </a:prstGeom>
        <a:solidFill>
          <a:schemeClr val="lt1">
            <a:alpha val="90000"/>
            <a:hueOff val="0"/>
            <a:satOff val="0"/>
            <a:lumOff val="0"/>
            <a:alphaOff val="0"/>
          </a:schemeClr>
        </a:solidFill>
        <a:ln w="25400" cap="flat" cmpd="sng" algn="ctr">
          <a:solidFill>
            <a:schemeClr val="accent2">
              <a:shade val="80000"/>
              <a:hueOff val="0"/>
              <a:satOff val="-11081"/>
              <a:lumOff val="28449"/>
              <a:alphaOff val="0"/>
            </a:schemeClr>
          </a:solidFill>
          <a:prstDash val="solid"/>
        </a:ln>
        <a:effectLst/>
      </dsp:spPr>
      <dsp:style>
        <a:lnRef idx="2">
          <a:scrgbClr r="0" g="0" b="0"/>
        </a:lnRef>
        <a:fillRef idx="1">
          <a:scrgbClr r="0" g="0" b="0"/>
        </a:fillRef>
        <a:effectRef idx="0">
          <a:scrgbClr r="0" g="0" b="0"/>
        </a:effectRef>
        <a:fontRef idx="minor"/>
      </dsp:style>
    </dsp:sp>
    <dsp:sp modelId="{8CAFEEE3-3E2D-4360-8175-37262FE17363}">
      <dsp:nvSpPr>
        <dsp:cNvPr id="0" name=""/>
        <dsp:cNvSpPr/>
      </dsp:nvSpPr>
      <dsp:spPr>
        <a:xfrm>
          <a:off x="423802" y="930300"/>
          <a:ext cx="8185915" cy="590400"/>
        </a:xfrm>
        <a:prstGeom prst="roundRect">
          <a:avLst/>
        </a:prstGeom>
        <a:solidFill>
          <a:schemeClr val="accent2">
            <a:shade val="80000"/>
            <a:hueOff val="0"/>
            <a:satOff val="-11081"/>
            <a:lumOff val="284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822" tIns="0" rIns="227822" bIns="0" numCol="1" spcCol="1270" anchor="ctr" anchorCtr="0">
          <a:noAutofit/>
        </a:bodyPr>
        <a:lstStyle/>
        <a:p>
          <a:pPr lvl="0" algn="l" defTabSz="800100" rtl="0">
            <a:lnSpc>
              <a:spcPct val="90000"/>
            </a:lnSpc>
            <a:spcBef>
              <a:spcPct val="0"/>
            </a:spcBef>
            <a:spcAft>
              <a:spcPct val="35000"/>
            </a:spcAft>
          </a:pPr>
          <a:r>
            <a:rPr lang="en-US" sz="1800" kern="1200" dirty="0" smtClean="0">
              <a:solidFill>
                <a:schemeClr val="tx1"/>
              </a:solidFill>
              <a:latin typeface="Courier New" pitchFamily="49" charset="0"/>
              <a:cs typeface="Courier New" pitchFamily="49" charset="0"/>
            </a:rPr>
            <a:t>@CacheEvict</a:t>
          </a:r>
          <a:r>
            <a:rPr lang="en-US" sz="1800" kern="1200" dirty="0" smtClean="0">
              <a:solidFill>
                <a:schemeClr val="tx1"/>
              </a:solidFill>
            </a:rPr>
            <a:t>: Triggers methods to evict a cache from its storage</a:t>
          </a:r>
          <a:endParaRPr lang="en-US" sz="1800" kern="1200" dirty="0">
            <a:solidFill>
              <a:schemeClr val="tx1"/>
            </a:solidFill>
          </a:endParaRPr>
        </a:p>
      </dsp:txBody>
      <dsp:txXfrm>
        <a:off x="452623" y="959121"/>
        <a:ext cx="8128273" cy="53275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D60E4-5F81-4AE5-A951-54C7D5353589}">
      <dsp:nvSpPr>
        <dsp:cNvPr id="0" name=""/>
        <dsp:cNvSpPr/>
      </dsp:nvSpPr>
      <dsp:spPr>
        <a:xfrm>
          <a:off x="0" y="8836"/>
          <a:ext cx="8001000" cy="3842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smtClean="0">
              <a:solidFill>
                <a:schemeClr val="tx1"/>
              </a:solidFill>
              <a:latin typeface="Arial" panose="020B0604020202020204" pitchFamily="34" charset="0"/>
              <a:cs typeface="Arial" panose="020B0604020202020204" pitchFamily="34" charset="0"/>
            </a:rPr>
            <a:t>Service locator pattern</a:t>
          </a:r>
          <a:endParaRPr lang="en-GB" sz="1800" b="1" kern="1200">
            <a:solidFill>
              <a:schemeClr val="tx1"/>
            </a:solidFill>
            <a:latin typeface="Arial" panose="020B0604020202020204" pitchFamily="34" charset="0"/>
            <a:cs typeface="Arial" panose="020B0604020202020204" pitchFamily="34" charset="0"/>
          </a:endParaRPr>
        </a:p>
      </dsp:txBody>
      <dsp:txXfrm>
        <a:off x="18758" y="27594"/>
        <a:ext cx="7963484" cy="346738"/>
      </dsp:txXfrm>
    </dsp:sp>
    <dsp:sp modelId="{51457188-763C-4B97-9ED2-199B57F3742F}">
      <dsp:nvSpPr>
        <dsp:cNvPr id="0" name=""/>
        <dsp:cNvSpPr/>
      </dsp:nvSpPr>
      <dsp:spPr>
        <a:xfrm>
          <a:off x="0" y="393091"/>
          <a:ext cx="8001000" cy="1161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22860" rIns="128016" bIns="22860" numCol="1" spcCol="1270" anchor="ctr" anchorCtr="0">
          <a:noAutofit/>
        </a:bodyPr>
        <a:lstStyle/>
        <a:p>
          <a:pPr marL="171450" lvl="1" indent="-171450" algn="l" defTabSz="800100">
            <a:lnSpc>
              <a:spcPct val="90000"/>
            </a:lnSpc>
            <a:spcBef>
              <a:spcPct val="0"/>
            </a:spcBef>
            <a:spcAft>
              <a:spcPct val="20000"/>
            </a:spcAft>
            <a:buChar char="••"/>
          </a:pPr>
          <a:r>
            <a:rPr lang="en-US" sz="1800" kern="1200" dirty="0" smtClean="0">
              <a:latin typeface="Arial" panose="020B0604020202020204" pitchFamily="34" charset="0"/>
              <a:cs typeface="Arial" panose="020B0604020202020204" pitchFamily="34" charset="0"/>
            </a:rPr>
            <a:t>A design pattern used in application development to bring together the methods used to obtain service with a strong abstraction layer</a:t>
          </a:r>
          <a:endParaRPr lang="en-GB"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20000"/>
            </a:spcAft>
            <a:buChar char="••"/>
          </a:pPr>
          <a:r>
            <a:rPr lang="en-US" sz="1800" kern="1200" dirty="0" smtClean="0">
              <a:latin typeface="Arial" panose="020B0604020202020204" pitchFamily="34" charset="0"/>
              <a:cs typeface="Arial" panose="020B0604020202020204" pitchFamily="34" charset="0"/>
            </a:rPr>
            <a:t>Uses the "service locator" registry</a:t>
          </a:r>
          <a:endParaRPr lang="en-GB"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20000"/>
            </a:spcAft>
            <a:buChar char="••"/>
          </a:pPr>
          <a:r>
            <a:rPr lang="en-US" sz="1800" kern="1200" dirty="0" smtClean="0">
              <a:latin typeface="Arial" panose="020B0604020202020204" pitchFamily="34" charset="0"/>
              <a:cs typeface="Arial" panose="020B0604020202020204" pitchFamily="34" charset="0"/>
            </a:rPr>
            <a:t>An efficient mechanism to locate various services stored on a server</a:t>
          </a:r>
          <a:endParaRPr lang="en-GB" sz="1800" kern="1200" dirty="0">
            <a:latin typeface="Arial" panose="020B0604020202020204" pitchFamily="34" charset="0"/>
            <a:cs typeface="Arial" panose="020B0604020202020204" pitchFamily="34" charset="0"/>
          </a:endParaRPr>
        </a:p>
      </dsp:txBody>
      <dsp:txXfrm>
        <a:off x="0" y="393091"/>
        <a:ext cx="8001000" cy="1161270"/>
      </dsp:txXfrm>
    </dsp:sp>
    <dsp:sp modelId="{2235A994-429E-49C4-82DA-0150DA872220}">
      <dsp:nvSpPr>
        <dsp:cNvPr id="0" name=""/>
        <dsp:cNvSpPr/>
      </dsp:nvSpPr>
      <dsp:spPr>
        <a:xfrm>
          <a:off x="0" y="1554361"/>
          <a:ext cx="8001000" cy="3842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solidFill>
                <a:schemeClr val="tx1"/>
              </a:solidFill>
              <a:latin typeface="Arial" panose="020B0604020202020204" pitchFamily="34" charset="0"/>
              <a:cs typeface="Arial" panose="020B0604020202020204" pitchFamily="34" charset="0"/>
            </a:rPr>
            <a:t>Factory pattern</a:t>
          </a:r>
          <a:endParaRPr lang="en-GB" sz="1800" b="1" kern="1200" dirty="0">
            <a:solidFill>
              <a:schemeClr val="tx1"/>
            </a:solidFill>
            <a:latin typeface="Arial" panose="020B0604020202020204" pitchFamily="34" charset="0"/>
            <a:cs typeface="Arial" panose="020B0604020202020204" pitchFamily="34" charset="0"/>
          </a:endParaRPr>
        </a:p>
      </dsp:txBody>
      <dsp:txXfrm>
        <a:off x="18758" y="1573119"/>
        <a:ext cx="7963484" cy="346738"/>
      </dsp:txXfrm>
    </dsp:sp>
    <dsp:sp modelId="{C7DEDE21-E36D-4410-8314-E505DC113AB3}">
      <dsp:nvSpPr>
        <dsp:cNvPr id="0" name=""/>
        <dsp:cNvSpPr/>
      </dsp:nvSpPr>
      <dsp:spPr>
        <a:xfrm>
          <a:off x="0" y="1938616"/>
          <a:ext cx="8001000"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22860" rIns="128016" bIns="22860" numCol="1" spcCol="1270" anchor="ctr" anchorCtr="0">
          <a:noAutofit/>
        </a:bodyPr>
        <a:lstStyle/>
        <a:p>
          <a:pPr marL="171450" lvl="1" indent="-171450" algn="l" defTabSz="800100">
            <a:lnSpc>
              <a:spcPct val="90000"/>
            </a:lnSpc>
            <a:spcBef>
              <a:spcPct val="0"/>
            </a:spcBef>
            <a:spcAft>
              <a:spcPct val="20000"/>
            </a:spcAft>
            <a:buChar char="••"/>
          </a:pPr>
          <a:r>
            <a:rPr lang="en-US" sz="1800" kern="1200" dirty="0" smtClean="0">
              <a:latin typeface="Arial" panose="020B0604020202020204" pitchFamily="34" charset="0"/>
              <a:cs typeface="Arial" panose="020B0604020202020204" pitchFamily="34" charset="0"/>
            </a:rPr>
            <a:t>Used for creating loosely coupled objects or a class</a:t>
          </a:r>
          <a:endParaRPr lang="en-GB"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20000"/>
            </a:spcAft>
            <a:buChar char="••"/>
          </a:pPr>
          <a:r>
            <a:rPr lang="en-US" sz="1800" kern="1200" dirty="0" smtClean="0">
              <a:latin typeface="Arial" panose="020B0604020202020204" pitchFamily="34" charset="0"/>
              <a:cs typeface="Arial" panose="020B0604020202020204" pitchFamily="34" charset="0"/>
            </a:rPr>
            <a:t>Compresses object creation logic</a:t>
          </a:r>
          <a:endParaRPr lang="en-GB" sz="1800" kern="1200" dirty="0">
            <a:latin typeface="Arial" panose="020B0604020202020204" pitchFamily="34" charset="0"/>
            <a:cs typeface="Arial" panose="020B0604020202020204" pitchFamily="34" charset="0"/>
          </a:endParaRPr>
        </a:p>
      </dsp:txBody>
      <dsp:txXfrm>
        <a:off x="0" y="1938616"/>
        <a:ext cx="8001000" cy="728640"/>
      </dsp:txXfrm>
    </dsp:sp>
    <dsp:sp modelId="{D034AD67-910E-4542-BEF4-DA29865AC5B0}">
      <dsp:nvSpPr>
        <dsp:cNvPr id="0" name=""/>
        <dsp:cNvSpPr/>
      </dsp:nvSpPr>
      <dsp:spPr>
        <a:xfrm>
          <a:off x="0" y="2667256"/>
          <a:ext cx="8001000" cy="3842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solidFill>
                <a:schemeClr val="tx1"/>
              </a:solidFill>
              <a:latin typeface="Arial" panose="020B0604020202020204" pitchFamily="34" charset="0"/>
              <a:cs typeface="Arial" panose="020B0604020202020204" pitchFamily="34" charset="0"/>
            </a:rPr>
            <a:t>DI through setter injection</a:t>
          </a:r>
          <a:endParaRPr lang="en-GB" sz="1800" b="1" kern="1200" dirty="0">
            <a:solidFill>
              <a:schemeClr val="tx1"/>
            </a:solidFill>
            <a:latin typeface="Arial" panose="020B0604020202020204" pitchFamily="34" charset="0"/>
            <a:cs typeface="Arial" panose="020B0604020202020204" pitchFamily="34" charset="0"/>
          </a:endParaRPr>
        </a:p>
      </dsp:txBody>
      <dsp:txXfrm>
        <a:off x="18758" y="2686014"/>
        <a:ext cx="7963484" cy="346738"/>
      </dsp:txXfrm>
    </dsp:sp>
    <dsp:sp modelId="{259AF926-C1E5-4752-B114-DE2A832AADA8}">
      <dsp:nvSpPr>
        <dsp:cNvPr id="0" name=""/>
        <dsp:cNvSpPr/>
      </dsp:nvSpPr>
      <dsp:spPr>
        <a:xfrm>
          <a:off x="0" y="3051511"/>
          <a:ext cx="8001000" cy="438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22860" rIns="128016" bIns="22860" numCol="1" spcCol="1270" anchor="ctr" anchorCtr="0">
          <a:noAutofit/>
        </a:bodyPr>
        <a:lstStyle/>
        <a:p>
          <a:pPr marL="171450" lvl="1" indent="-171450" algn="l" defTabSz="800100">
            <a:lnSpc>
              <a:spcPct val="90000"/>
            </a:lnSpc>
            <a:spcBef>
              <a:spcPct val="0"/>
            </a:spcBef>
            <a:spcAft>
              <a:spcPct val="20000"/>
            </a:spcAft>
            <a:buChar char="••"/>
          </a:pPr>
          <a:r>
            <a:rPr lang="en-US" sz="1800" kern="1200" dirty="0" smtClean="0">
              <a:latin typeface="Arial" panose="020B0604020202020204" pitchFamily="34" charset="0"/>
              <a:cs typeface="Arial" panose="020B0604020202020204" pitchFamily="34" charset="0"/>
            </a:rPr>
            <a:t>Used to implement user-defined DI</a:t>
          </a:r>
          <a:endParaRPr lang="en-GB" sz="1800" kern="1200" dirty="0">
            <a:latin typeface="Arial" panose="020B0604020202020204" pitchFamily="34" charset="0"/>
            <a:cs typeface="Arial" panose="020B0604020202020204" pitchFamily="34" charset="0"/>
          </a:endParaRPr>
        </a:p>
      </dsp:txBody>
      <dsp:txXfrm>
        <a:off x="0" y="3051511"/>
        <a:ext cx="8001000" cy="438225"/>
      </dsp:txXfrm>
    </dsp:sp>
    <dsp:sp modelId="{71843DCD-8C19-4706-93EC-731FCE74F622}">
      <dsp:nvSpPr>
        <dsp:cNvPr id="0" name=""/>
        <dsp:cNvSpPr/>
      </dsp:nvSpPr>
      <dsp:spPr>
        <a:xfrm>
          <a:off x="0" y="3489737"/>
          <a:ext cx="8001000" cy="3842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solidFill>
                <a:schemeClr val="tx1"/>
              </a:solidFill>
              <a:latin typeface="Arial" panose="020B0604020202020204" pitchFamily="34" charset="0"/>
              <a:cs typeface="Arial" panose="020B0604020202020204" pitchFamily="34" charset="0"/>
            </a:rPr>
            <a:t>DI through constructor injection</a:t>
          </a:r>
          <a:endParaRPr lang="en-GB" sz="1800" b="1" kern="1200" dirty="0">
            <a:solidFill>
              <a:schemeClr val="tx1"/>
            </a:solidFill>
            <a:latin typeface="Arial" panose="020B0604020202020204" pitchFamily="34" charset="0"/>
            <a:cs typeface="Arial" panose="020B0604020202020204" pitchFamily="34" charset="0"/>
          </a:endParaRPr>
        </a:p>
      </dsp:txBody>
      <dsp:txXfrm>
        <a:off x="18758" y="3508495"/>
        <a:ext cx="7963484" cy="346738"/>
      </dsp:txXfrm>
    </dsp:sp>
    <dsp:sp modelId="{965E1713-0D5D-4FD1-80F8-672A7BD94611}">
      <dsp:nvSpPr>
        <dsp:cNvPr id="0" name=""/>
        <dsp:cNvSpPr/>
      </dsp:nvSpPr>
      <dsp:spPr>
        <a:xfrm>
          <a:off x="0" y="3873992"/>
          <a:ext cx="8001000"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22860" rIns="128016" bIns="22860" numCol="1" spcCol="1270" anchor="ctr" anchorCtr="0">
          <a:noAutofit/>
        </a:bodyPr>
        <a:lstStyle/>
        <a:p>
          <a:pPr marL="171450" lvl="1" indent="-171450" algn="l" defTabSz="800100">
            <a:lnSpc>
              <a:spcPct val="90000"/>
            </a:lnSpc>
            <a:spcBef>
              <a:spcPct val="0"/>
            </a:spcBef>
            <a:spcAft>
              <a:spcPct val="20000"/>
            </a:spcAft>
            <a:buChar char="••"/>
          </a:pPr>
          <a:r>
            <a:rPr lang="en-US" sz="1800" kern="1200" dirty="0" smtClean="0">
              <a:latin typeface="Arial" panose="020B0604020202020204" pitchFamily="34" charset="0"/>
              <a:cs typeface="Arial" panose="020B0604020202020204" pitchFamily="34" charset="0"/>
            </a:rPr>
            <a:t>DI is implemented by defining the dependency in a constructor method of the object</a:t>
          </a:r>
          <a:endParaRPr lang="en-GB" sz="1800" kern="1200" dirty="0">
            <a:latin typeface="Arial" panose="020B0604020202020204" pitchFamily="34" charset="0"/>
            <a:cs typeface="Arial" panose="020B0604020202020204" pitchFamily="34" charset="0"/>
          </a:endParaRPr>
        </a:p>
      </dsp:txBody>
      <dsp:txXfrm>
        <a:off x="0" y="3873992"/>
        <a:ext cx="8001000" cy="72864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123A3B-9A9B-4B5A-AA94-5F7ADC91449F}">
      <dsp:nvSpPr>
        <dsp:cNvPr id="0" name=""/>
        <dsp:cNvSpPr/>
      </dsp:nvSpPr>
      <dsp:spPr>
        <a:xfrm>
          <a:off x="676" y="0"/>
          <a:ext cx="2383652" cy="45950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FFFFFF"/>
              </a:solidFill>
              <a:latin typeface="Arial" panose="020B0604020202020204" pitchFamily="34" charset="0"/>
              <a:cs typeface="Arial" panose="020B0604020202020204" pitchFamily="34" charset="0"/>
            </a:rPr>
            <a:t>The</a:t>
          </a:r>
          <a:r>
            <a:rPr lang="en-US" sz="1800" b="1" kern="1200" dirty="0" smtClean="0">
              <a:solidFill>
                <a:srgbClr val="FFFFFF"/>
              </a:solidFill>
              <a:latin typeface="Courier New" panose="02070309020205020404" pitchFamily="49" charset="0"/>
              <a:cs typeface="Courier New" panose="02070309020205020404" pitchFamily="49" charset="0"/>
            </a:rPr>
            <a:t> </a:t>
          </a:r>
          <a:r>
            <a:rPr lang="en-US" sz="1800" b="1" kern="1200" dirty="0" err="1" smtClean="0">
              <a:solidFill>
                <a:srgbClr val="FFFFFF"/>
              </a:solidFill>
              <a:latin typeface="Courier New" panose="02070309020205020404" pitchFamily="49" charset="0"/>
              <a:cs typeface="Courier New" panose="02070309020205020404" pitchFamily="49" charset="0"/>
            </a:rPr>
            <a:t>idref</a:t>
          </a:r>
          <a:r>
            <a:rPr lang="en-US" sz="1800" b="1" kern="1200" dirty="0" smtClean="0">
              <a:solidFill>
                <a:srgbClr val="FFFFFF"/>
              </a:solidFill>
              <a:latin typeface="Courier New" panose="02070309020205020404" pitchFamily="49" charset="0"/>
              <a:cs typeface="Courier New" panose="02070309020205020404" pitchFamily="49" charset="0"/>
            </a:rPr>
            <a:t> </a:t>
          </a:r>
          <a:r>
            <a:rPr lang="en-US" sz="1800" b="1" kern="1200" dirty="0" smtClean="0">
              <a:solidFill>
                <a:srgbClr val="FFFFFF"/>
              </a:solidFill>
              <a:latin typeface="Arial" panose="020B0604020202020204" pitchFamily="34" charset="0"/>
              <a:cs typeface="Arial" panose="020B0604020202020204" pitchFamily="34" charset="0"/>
            </a:rPr>
            <a:t>Element</a:t>
          </a:r>
          <a:endParaRPr lang="en-GB" sz="1800" b="1" kern="1200" dirty="0">
            <a:solidFill>
              <a:srgbClr val="FFFFFF"/>
            </a:solidFill>
            <a:latin typeface="Arial" panose="020B0604020202020204" pitchFamily="34" charset="0"/>
            <a:cs typeface="Arial" panose="020B0604020202020204" pitchFamily="34" charset="0"/>
          </a:endParaRPr>
        </a:p>
      </dsp:txBody>
      <dsp:txXfrm>
        <a:off x="14135" y="13459"/>
        <a:ext cx="2356734" cy="432591"/>
      </dsp:txXfrm>
    </dsp:sp>
    <dsp:sp modelId="{DC502117-D579-40B1-A0F0-0B6F38154FC1}">
      <dsp:nvSpPr>
        <dsp:cNvPr id="0" name=""/>
        <dsp:cNvSpPr/>
      </dsp:nvSpPr>
      <dsp:spPr>
        <a:xfrm>
          <a:off x="239042" y="459509"/>
          <a:ext cx="238365" cy="1391578"/>
        </a:xfrm>
        <a:custGeom>
          <a:avLst/>
          <a:gdLst/>
          <a:ahLst/>
          <a:cxnLst/>
          <a:rect l="0" t="0" r="0" b="0"/>
          <a:pathLst>
            <a:path>
              <a:moveTo>
                <a:pt x="0" y="0"/>
              </a:moveTo>
              <a:lnTo>
                <a:pt x="0" y="1391578"/>
              </a:lnTo>
              <a:lnTo>
                <a:pt x="238365" y="139157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711C70-F4E8-4672-9D9F-BAF459A5C59B}">
      <dsp:nvSpPr>
        <dsp:cNvPr id="0" name=""/>
        <dsp:cNvSpPr/>
      </dsp:nvSpPr>
      <dsp:spPr>
        <a:xfrm>
          <a:off x="477407" y="891373"/>
          <a:ext cx="2538090" cy="191942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latin typeface="Arial" panose="020B0604020202020204" pitchFamily="34" charset="0"/>
              <a:cs typeface="Arial" panose="020B0604020202020204" pitchFamily="34" charset="0"/>
            </a:rPr>
            <a:t>Used to set a property to the ‘String id’ or ‘name’ of another bean in a Spring container to inject dependencies while configuring the bean.</a:t>
          </a:r>
          <a:endParaRPr lang="en-GB" sz="1800" kern="1200" dirty="0">
            <a:latin typeface="Arial" panose="020B0604020202020204" pitchFamily="34" charset="0"/>
            <a:cs typeface="Arial" panose="020B0604020202020204" pitchFamily="34" charset="0"/>
          </a:endParaRPr>
        </a:p>
      </dsp:txBody>
      <dsp:txXfrm>
        <a:off x="533625" y="947591"/>
        <a:ext cx="2425654" cy="1806993"/>
      </dsp:txXfrm>
    </dsp:sp>
    <dsp:sp modelId="{6564CD4D-9EFF-4572-B8CC-7D185DB9FDA5}">
      <dsp:nvSpPr>
        <dsp:cNvPr id="0" name=""/>
        <dsp:cNvSpPr/>
      </dsp:nvSpPr>
      <dsp:spPr>
        <a:xfrm>
          <a:off x="3080501" y="0"/>
          <a:ext cx="2383652" cy="45950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FFFFFF"/>
              </a:solidFill>
              <a:latin typeface="Arial" panose="020B0604020202020204" pitchFamily="34" charset="0"/>
              <a:cs typeface="Arial" panose="020B0604020202020204" pitchFamily="34" charset="0"/>
            </a:rPr>
            <a:t>The</a:t>
          </a:r>
          <a:r>
            <a:rPr lang="en-US" sz="1800" b="1" kern="1200" dirty="0" smtClean="0">
              <a:solidFill>
                <a:srgbClr val="FFFFFF"/>
              </a:solidFill>
              <a:latin typeface="Courier New" panose="02070309020205020404" pitchFamily="49" charset="0"/>
              <a:cs typeface="Courier New" panose="02070309020205020404" pitchFamily="49" charset="0"/>
            </a:rPr>
            <a:t> ref </a:t>
          </a:r>
          <a:r>
            <a:rPr lang="en-US" sz="1800" b="1" kern="1200" dirty="0" smtClean="0">
              <a:solidFill>
                <a:srgbClr val="FFFFFF"/>
              </a:solidFill>
              <a:latin typeface="Arial" panose="020B0604020202020204" pitchFamily="34" charset="0"/>
              <a:cs typeface="Arial" panose="020B0604020202020204" pitchFamily="34" charset="0"/>
            </a:rPr>
            <a:t>Element</a:t>
          </a:r>
          <a:endParaRPr lang="en-GB" sz="1800" b="1" kern="1200" dirty="0">
            <a:solidFill>
              <a:srgbClr val="FFFFFF"/>
            </a:solidFill>
            <a:latin typeface="Arial" panose="020B0604020202020204" pitchFamily="34" charset="0"/>
            <a:cs typeface="Arial" panose="020B0604020202020204" pitchFamily="34" charset="0"/>
          </a:endParaRPr>
        </a:p>
      </dsp:txBody>
      <dsp:txXfrm>
        <a:off x="3093960" y="13459"/>
        <a:ext cx="2356734" cy="432591"/>
      </dsp:txXfrm>
    </dsp:sp>
    <dsp:sp modelId="{07403F92-36B3-43F9-986D-79A9D9C29D41}">
      <dsp:nvSpPr>
        <dsp:cNvPr id="0" name=""/>
        <dsp:cNvSpPr/>
      </dsp:nvSpPr>
      <dsp:spPr>
        <a:xfrm>
          <a:off x="3318867" y="459509"/>
          <a:ext cx="238365" cy="1391578"/>
        </a:xfrm>
        <a:custGeom>
          <a:avLst/>
          <a:gdLst/>
          <a:ahLst/>
          <a:cxnLst/>
          <a:rect l="0" t="0" r="0" b="0"/>
          <a:pathLst>
            <a:path>
              <a:moveTo>
                <a:pt x="0" y="0"/>
              </a:moveTo>
              <a:lnTo>
                <a:pt x="0" y="1391578"/>
              </a:lnTo>
              <a:lnTo>
                <a:pt x="238365" y="139157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D72BCB-51D9-4296-8054-BC6D3CAAD8C8}">
      <dsp:nvSpPr>
        <dsp:cNvPr id="0" name=""/>
        <dsp:cNvSpPr/>
      </dsp:nvSpPr>
      <dsp:spPr>
        <a:xfrm>
          <a:off x="3557232" y="891373"/>
          <a:ext cx="2538090" cy="191942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latin typeface="Arial" panose="020B0604020202020204" pitchFamily="34" charset="0"/>
              <a:cs typeface="Arial" panose="020B0604020202020204" pitchFamily="34" charset="0"/>
            </a:rPr>
            <a:t>Used to assign the value of a specified property within the &lt;constructor-</a:t>
          </a:r>
          <a:r>
            <a:rPr lang="en-US" sz="1800" kern="1200" dirty="0" err="1" smtClean="0">
              <a:latin typeface="Arial" panose="020B0604020202020204" pitchFamily="34" charset="0"/>
              <a:cs typeface="Arial" panose="020B0604020202020204" pitchFamily="34" charset="0"/>
            </a:rPr>
            <a:t>arg</a:t>
          </a:r>
          <a:r>
            <a:rPr lang="en-US" sz="1800" kern="1200" dirty="0" smtClean="0">
              <a:latin typeface="Arial" panose="020B0604020202020204" pitchFamily="34" charset="0"/>
              <a:cs typeface="Arial" panose="020B0604020202020204" pitchFamily="34" charset="0"/>
            </a:rPr>
            <a:t>/&gt; or &lt;property/&gt;definition element.</a:t>
          </a:r>
          <a:endParaRPr lang="en-GB" sz="1800" kern="1200" dirty="0">
            <a:latin typeface="Arial" panose="020B0604020202020204" pitchFamily="34" charset="0"/>
            <a:cs typeface="Arial" panose="020B0604020202020204" pitchFamily="34" charset="0"/>
          </a:endParaRPr>
        </a:p>
      </dsp:txBody>
      <dsp:txXfrm>
        <a:off x="3613450" y="947591"/>
        <a:ext cx="2425654" cy="18069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57646-F499-4401-BB10-F81A2DE80F62}">
      <dsp:nvSpPr>
        <dsp:cNvPr id="0" name=""/>
        <dsp:cNvSpPr/>
      </dsp:nvSpPr>
      <dsp:spPr>
        <a:xfrm>
          <a:off x="0" y="3669"/>
          <a:ext cx="8001000" cy="3938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latin typeface="Arial" panose="020B0604020202020204" pitchFamily="34" charset="0"/>
              <a:cs typeface="Arial" panose="020B0604020202020204" pitchFamily="34" charset="0"/>
            </a:rPr>
            <a:t>Using the bean attribute of the &lt;ref/&gt; tag</a:t>
          </a:r>
          <a:endParaRPr lang="en-GB" sz="1800" kern="1200" dirty="0">
            <a:latin typeface="Arial" panose="020B0604020202020204" pitchFamily="34" charset="0"/>
            <a:cs typeface="Arial" panose="020B0604020202020204" pitchFamily="34" charset="0"/>
          </a:endParaRPr>
        </a:p>
      </dsp:txBody>
      <dsp:txXfrm>
        <a:off x="19227" y="22896"/>
        <a:ext cx="7962546" cy="355406"/>
      </dsp:txXfrm>
    </dsp:sp>
    <dsp:sp modelId="{12722446-EC29-474C-8789-FEA9DE8A6217}">
      <dsp:nvSpPr>
        <dsp:cNvPr id="0" name=""/>
        <dsp:cNvSpPr/>
      </dsp:nvSpPr>
      <dsp:spPr>
        <a:xfrm>
          <a:off x="0" y="397529"/>
          <a:ext cx="8001000" cy="6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22860" rIns="128016" bIns="22860" numCol="1" spcCol="1270" anchor="ctr" anchorCtr="0">
          <a:noAutofit/>
        </a:bodyPr>
        <a:lstStyle/>
        <a:p>
          <a:pPr marL="171450" lvl="1" indent="-171450" algn="l" defTabSz="800100">
            <a:lnSpc>
              <a:spcPct val="90000"/>
            </a:lnSpc>
            <a:spcBef>
              <a:spcPct val="0"/>
            </a:spcBef>
            <a:spcAft>
              <a:spcPct val="20000"/>
            </a:spcAft>
            <a:buChar char="••"/>
          </a:pPr>
          <a:r>
            <a:rPr lang="en-US" sz="1800" kern="1200" dirty="0" smtClean="0">
              <a:latin typeface="Arial" panose="020B0604020202020204" pitchFamily="34" charset="0"/>
              <a:cs typeface="Arial" panose="020B0604020202020204" pitchFamily="34" charset="0"/>
            </a:rPr>
            <a:t>The target bean is specified using the bean attribute of the </a:t>
          </a:r>
          <a:r>
            <a:rPr lang="en-US" sz="1800" kern="1200" dirty="0" smtClean="0">
              <a:latin typeface="Courier New" panose="02070309020205020404" pitchFamily="49" charset="0"/>
              <a:cs typeface="Courier New" panose="02070309020205020404" pitchFamily="49" charset="0"/>
            </a:rPr>
            <a:t>&lt;ref/&gt;</a:t>
          </a:r>
          <a:r>
            <a:rPr lang="en-US" sz="1800" kern="1200" dirty="0" smtClean="0">
              <a:latin typeface="Arial" panose="020B0604020202020204" pitchFamily="34" charset="0"/>
              <a:cs typeface="Arial" panose="020B0604020202020204" pitchFamily="34" charset="0"/>
            </a:rPr>
            <a:t> tag.</a:t>
          </a:r>
          <a:endParaRPr lang="en-GB" sz="1800" kern="1200" dirty="0">
            <a:latin typeface="Arial" panose="020B0604020202020204" pitchFamily="34" charset="0"/>
            <a:cs typeface="Arial" panose="020B0604020202020204" pitchFamily="34" charset="0"/>
          </a:endParaRPr>
        </a:p>
      </dsp:txBody>
      <dsp:txXfrm>
        <a:off x="0" y="397529"/>
        <a:ext cx="8001000" cy="678960"/>
      </dsp:txXfrm>
    </dsp:sp>
    <dsp:sp modelId="{456B627C-254F-4FDF-BD2F-986EFE8B8501}">
      <dsp:nvSpPr>
        <dsp:cNvPr id="0" name=""/>
        <dsp:cNvSpPr/>
      </dsp:nvSpPr>
      <dsp:spPr>
        <a:xfrm>
          <a:off x="0" y="1076489"/>
          <a:ext cx="8001000" cy="3938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latin typeface="Arial" panose="020B0604020202020204" pitchFamily="34" charset="0"/>
              <a:cs typeface="Arial" panose="020B0604020202020204" pitchFamily="34" charset="0"/>
            </a:rPr>
            <a:t>Using the local attribute of the &lt;ref/&gt; tag</a:t>
          </a:r>
          <a:endParaRPr lang="en-GB" sz="1800" kern="1200" dirty="0">
            <a:latin typeface="Arial" panose="020B0604020202020204" pitchFamily="34" charset="0"/>
            <a:cs typeface="Arial" panose="020B0604020202020204" pitchFamily="34" charset="0"/>
          </a:endParaRPr>
        </a:p>
      </dsp:txBody>
      <dsp:txXfrm>
        <a:off x="19227" y="1095716"/>
        <a:ext cx="7962546" cy="355406"/>
      </dsp:txXfrm>
    </dsp:sp>
    <dsp:sp modelId="{7571938C-F0E3-40BB-9C0F-8BC6194FC7FC}">
      <dsp:nvSpPr>
        <dsp:cNvPr id="0" name=""/>
        <dsp:cNvSpPr/>
      </dsp:nvSpPr>
      <dsp:spPr>
        <a:xfrm>
          <a:off x="0" y="1470350"/>
          <a:ext cx="8001000" cy="6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22860" rIns="128016" bIns="22860" numCol="1" spcCol="1270" anchor="ctr" anchorCtr="0">
          <a:noAutofit/>
        </a:bodyPr>
        <a:lstStyle/>
        <a:p>
          <a:pPr marL="171450" lvl="1" indent="-171450" algn="l" defTabSz="800100">
            <a:lnSpc>
              <a:spcPct val="90000"/>
            </a:lnSpc>
            <a:spcBef>
              <a:spcPct val="0"/>
            </a:spcBef>
            <a:spcAft>
              <a:spcPct val="20000"/>
            </a:spcAft>
            <a:buChar char="••"/>
          </a:pPr>
          <a:r>
            <a:rPr lang="en-US" sz="1800" kern="1200" dirty="0" smtClean="0">
              <a:latin typeface="Arial" panose="020B0604020202020204" pitchFamily="34" charset="0"/>
              <a:cs typeface="Arial" panose="020B0604020202020204" pitchFamily="34" charset="0"/>
            </a:rPr>
            <a:t>The target bean is specified using the local attribute of the </a:t>
          </a:r>
          <a:r>
            <a:rPr lang="en-US" sz="1800" kern="1200" dirty="0" smtClean="0">
              <a:latin typeface="Courier New" panose="02070309020205020404" pitchFamily="49" charset="0"/>
              <a:cs typeface="Courier New" panose="02070309020205020404" pitchFamily="49" charset="0"/>
            </a:rPr>
            <a:t>&lt;ref/&gt;</a:t>
          </a:r>
          <a:r>
            <a:rPr lang="en-US" sz="1800" kern="1200" dirty="0" smtClean="0">
              <a:latin typeface="Arial" panose="020B0604020202020204" pitchFamily="34" charset="0"/>
              <a:cs typeface="Arial" panose="020B0604020202020204" pitchFamily="34" charset="0"/>
            </a:rPr>
            <a:t> tag.</a:t>
          </a:r>
          <a:endParaRPr lang="en-GB" sz="1800" kern="1200" dirty="0">
            <a:latin typeface="Arial" panose="020B0604020202020204" pitchFamily="34" charset="0"/>
            <a:cs typeface="Arial" panose="020B0604020202020204" pitchFamily="34" charset="0"/>
          </a:endParaRPr>
        </a:p>
      </dsp:txBody>
      <dsp:txXfrm>
        <a:off x="0" y="1470350"/>
        <a:ext cx="8001000" cy="678960"/>
      </dsp:txXfrm>
    </dsp:sp>
    <dsp:sp modelId="{E3B99472-E288-4ED5-B421-1D07868A5216}">
      <dsp:nvSpPr>
        <dsp:cNvPr id="0" name=""/>
        <dsp:cNvSpPr/>
      </dsp:nvSpPr>
      <dsp:spPr>
        <a:xfrm>
          <a:off x="0" y="2149310"/>
          <a:ext cx="8001000" cy="3938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latin typeface="Arial" panose="020B0604020202020204" pitchFamily="34" charset="0"/>
              <a:cs typeface="Arial" panose="020B0604020202020204" pitchFamily="34" charset="0"/>
            </a:rPr>
            <a:t>Using the “parent” attributes</a:t>
          </a:r>
          <a:endParaRPr lang="en-GB" sz="1800" kern="1200" dirty="0">
            <a:latin typeface="Arial" panose="020B0604020202020204" pitchFamily="34" charset="0"/>
            <a:cs typeface="Arial" panose="020B0604020202020204" pitchFamily="34" charset="0"/>
          </a:endParaRPr>
        </a:p>
      </dsp:txBody>
      <dsp:txXfrm>
        <a:off x="19227" y="2168537"/>
        <a:ext cx="7962546" cy="355406"/>
      </dsp:txXfrm>
    </dsp:sp>
    <dsp:sp modelId="{813FC765-3BD2-4EA3-87FC-115BCF3C84D6}">
      <dsp:nvSpPr>
        <dsp:cNvPr id="0" name=""/>
        <dsp:cNvSpPr/>
      </dsp:nvSpPr>
      <dsp:spPr>
        <a:xfrm>
          <a:off x="0" y="2543170"/>
          <a:ext cx="8001000" cy="6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22860" rIns="128016" bIns="22860" numCol="1" spcCol="1270" anchor="ctr" anchorCtr="0">
          <a:noAutofit/>
        </a:bodyPr>
        <a:lstStyle/>
        <a:p>
          <a:pPr marL="171450" lvl="1" indent="-171450" algn="l" defTabSz="800100">
            <a:lnSpc>
              <a:spcPct val="90000"/>
            </a:lnSpc>
            <a:spcBef>
              <a:spcPct val="0"/>
            </a:spcBef>
            <a:spcAft>
              <a:spcPct val="20000"/>
            </a:spcAft>
            <a:buChar char="••"/>
          </a:pPr>
          <a:r>
            <a:rPr lang="en-US" sz="1800" kern="1200" dirty="0" smtClean="0">
              <a:latin typeface="Arial" panose="020B0604020202020204" pitchFamily="34" charset="0"/>
              <a:cs typeface="Arial" panose="020B0604020202020204" pitchFamily="34" charset="0"/>
            </a:rPr>
            <a:t>The target bean is specified using the parent attribute.</a:t>
          </a:r>
          <a:endParaRPr lang="en-GB" sz="1800" kern="1200" dirty="0">
            <a:latin typeface="Arial" panose="020B0604020202020204" pitchFamily="34" charset="0"/>
            <a:cs typeface="Arial" panose="020B0604020202020204" pitchFamily="34" charset="0"/>
          </a:endParaRPr>
        </a:p>
      </dsp:txBody>
      <dsp:txXfrm>
        <a:off x="0" y="2543170"/>
        <a:ext cx="8001000" cy="6789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858D2B-F39D-471D-ACCF-0E15C1A4650E}">
      <dsp:nvSpPr>
        <dsp:cNvPr id="0" name=""/>
        <dsp:cNvSpPr/>
      </dsp:nvSpPr>
      <dsp:spPr>
        <a:xfrm rot="5400000">
          <a:off x="-99904" y="104495"/>
          <a:ext cx="666031" cy="466221"/>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b" anchorCtr="0">
          <a:noAutofit/>
        </a:bodyPr>
        <a:lstStyle/>
        <a:p>
          <a:pPr lvl="0" algn="ctr" defTabSz="711200">
            <a:lnSpc>
              <a:spcPct val="90000"/>
            </a:lnSpc>
            <a:spcBef>
              <a:spcPct val="0"/>
            </a:spcBef>
            <a:spcAft>
              <a:spcPct val="35000"/>
            </a:spcAft>
          </a:pPr>
          <a:r>
            <a:rPr lang="en-US" sz="1600" b="1" kern="1200" dirty="0" smtClean="0">
              <a:solidFill>
                <a:srgbClr val="FFFFFF"/>
              </a:solidFill>
              <a:latin typeface="Arial" panose="020B0604020202020204" pitchFamily="34" charset="0"/>
              <a:cs typeface="Arial" panose="020B0604020202020204" pitchFamily="34" charset="0"/>
            </a:rPr>
            <a:t>1.</a:t>
          </a:r>
          <a:endParaRPr lang="en-GB" sz="1600" b="1" kern="1200" dirty="0">
            <a:solidFill>
              <a:srgbClr val="FFFFFF"/>
            </a:solidFill>
            <a:latin typeface="Arial" panose="020B0604020202020204" pitchFamily="34" charset="0"/>
            <a:cs typeface="Arial" panose="020B0604020202020204" pitchFamily="34" charset="0"/>
          </a:endParaRPr>
        </a:p>
      </dsp:txBody>
      <dsp:txXfrm rot="-5400000">
        <a:off x="2" y="237701"/>
        <a:ext cx="466221" cy="199810"/>
      </dsp:txXfrm>
    </dsp:sp>
    <dsp:sp modelId="{5739EBE8-8B80-4ADF-B926-BEC625591B5D}">
      <dsp:nvSpPr>
        <dsp:cNvPr id="0" name=""/>
        <dsp:cNvSpPr/>
      </dsp:nvSpPr>
      <dsp:spPr>
        <a:xfrm rot="5400000">
          <a:off x="3845586" y="-3374774"/>
          <a:ext cx="433148" cy="7191878"/>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smtClean="0"/>
            <a:t>Add dependencies to your pom.xml </a:t>
          </a:r>
          <a:endParaRPr lang="en-GB" sz="1600" b="0" kern="1200" dirty="0">
            <a:latin typeface="Arial" panose="020B0604020202020204" pitchFamily="34" charset="0"/>
            <a:cs typeface="Arial" panose="020B0604020202020204" pitchFamily="34" charset="0"/>
          </a:endParaRPr>
        </a:p>
      </dsp:txBody>
      <dsp:txXfrm rot="-5400000">
        <a:off x="466222" y="25735"/>
        <a:ext cx="7170733" cy="390858"/>
      </dsp:txXfrm>
    </dsp:sp>
    <dsp:sp modelId="{A2AD1C1D-D4F0-445C-AC44-EF83172B6918}">
      <dsp:nvSpPr>
        <dsp:cNvPr id="0" name=""/>
        <dsp:cNvSpPr/>
      </dsp:nvSpPr>
      <dsp:spPr>
        <a:xfrm rot="5400000">
          <a:off x="-99904" y="684687"/>
          <a:ext cx="666031" cy="466221"/>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b" anchorCtr="0">
          <a:noAutofit/>
        </a:bodyPr>
        <a:lstStyle/>
        <a:p>
          <a:pPr lvl="0" algn="ctr" defTabSz="711200">
            <a:lnSpc>
              <a:spcPct val="90000"/>
            </a:lnSpc>
            <a:spcBef>
              <a:spcPct val="0"/>
            </a:spcBef>
            <a:spcAft>
              <a:spcPct val="35000"/>
            </a:spcAft>
          </a:pPr>
          <a:r>
            <a:rPr lang="en-US" sz="1600" b="1" kern="1200" dirty="0" smtClean="0">
              <a:solidFill>
                <a:srgbClr val="FFFFFF"/>
              </a:solidFill>
              <a:latin typeface="Arial" panose="020B0604020202020204" pitchFamily="34" charset="0"/>
              <a:cs typeface="Arial" panose="020B0604020202020204" pitchFamily="34" charset="0"/>
            </a:rPr>
            <a:t>2. </a:t>
          </a:r>
        </a:p>
      </dsp:txBody>
      <dsp:txXfrm rot="-5400000">
        <a:off x="2" y="817893"/>
        <a:ext cx="466221" cy="199810"/>
      </dsp:txXfrm>
    </dsp:sp>
    <dsp:sp modelId="{713973EF-F84F-4117-ADC7-52687CD5B0A5}">
      <dsp:nvSpPr>
        <dsp:cNvPr id="0" name=""/>
        <dsp:cNvSpPr/>
      </dsp:nvSpPr>
      <dsp:spPr>
        <a:xfrm rot="5400000">
          <a:off x="3845700" y="-2794696"/>
          <a:ext cx="432920" cy="7191878"/>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1" kern="1200" smtClean="0"/>
            <a:t>Create the service class</a:t>
          </a:r>
          <a:endParaRPr lang="en-US" sz="1600" b="0" kern="1200" dirty="0" smtClean="0">
            <a:latin typeface="Arial" panose="020B0604020202020204" pitchFamily="34" charset="0"/>
            <a:cs typeface="Arial" panose="020B0604020202020204" pitchFamily="34" charset="0"/>
          </a:endParaRPr>
        </a:p>
      </dsp:txBody>
      <dsp:txXfrm rot="-5400000">
        <a:off x="466222" y="605915"/>
        <a:ext cx="7170745" cy="390654"/>
      </dsp:txXfrm>
    </dsp:sp>
    <dsp:sp modelId="{BFD86BAD-49E4-4038-BE57-B0510C4B95EE}">
      <dsp:nvSpPr>
        <dsp:cNvPr id="0" name=""/>
        <dsp:cNvSpPr/>
      </dsp:nvSpPr>
      <dsp:spPr>
        <a:xfrm rot="5400000">
          <a:off x="-99904" y="1264879"/>
          <a:ext cx="666031" cy="466221"/>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b" anchorCtr="0">
          <a:noAutofit/>
        </a:bodyPr>
        <a:lstStyle/>
        <a:p>
          <a:pPr lvl="0" algn="ctr" defTabSz="711200">
            <a:lnSpc>
              <a:spcPct val="90000"/>
            </a:lnSpc>
            <a:spcBef>
              <a:spcPct val="0"/>
            </a:spcBef>
            <a:spcAft>
              <a:spcPct val="35000"/>
            </a:spcAft>
          </a:pPr>
          <a:r>
            <a:rPr lang="en-US" sz="1600" b="1" kern="1200" dirty="0" smtClean="0">
              <a:solidFill>
                <a:srgbClr val="FFFFFF"/>
              </a:solidFill>
              <a:latin typeface="Arial" panose="020B0604020202020204" pitchFamily="34" charset="0"/>
              <a:cs typeface="Arial" panose="020B0604020202020204" pitchFamily="34" charset="0"/>
            </a:rPr>
            <a:t>3.</a:t>
          </a:r>
        </a:p>
      </dsp:txBody>
      <dsp:txXfrm rot="-5400000">
        <a:off x="2" y="1398085"/>
        <a:ext cx="466221" cy="199810"/>
      </dsp:txXfrm>
    </dsp:sp>
    <dsp:sp modelId="{1F0BE85D-AF0D-4D0B-B600-8B67F8C21460}">
      <dsp:nvSpPr>
        <dsp:cNvPr id="0" name=""/>
        <dsp:cNvSpPr/>
      </dsp:nvSpPr>
      <dsp:spPr>
        <a:xfrm rot="5400000">
          <a:off x="3845700" y="-2214504"/>
          <a:ext cx="432920" cy="7191878"/>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smtClean="0"/>
            <a:t>Create a use class or an implementation class</a:t>
          </a:r>
          <a:endParaRPr lang="en-US" sz="1600" b="0" kern="1200" dirty="0" smtClean="0">
            <a:latin typeface="Arial" panose="020B0604020202020204" pitchFamily="34" charset="0"/>
            <a:cs typeface="Arial" panose="020B0604020202020204" pitchFamily="34" charset="0"/>
          </a:endParaRPr>
        </a:p>
      </dsp:txBody>
      <dsp:txXfrm rot="-5400000">
        <a:off x="466222" y="1186107"/>
        <a:ext cx="7170745" cy="390654"/>
      </dsp:txXfrm>
    </dsp:sp>
    <dsp:sp modelId="{873831FF-ABB4-4D46-ACFF-177C39096A8B}">
      <dsp:nvSpPr>
        <dsp:cNvPr id="0" name=""/>
        <dsp:cNvSpPr/>
      </dsp:nvSpPr>
      <dsp:spPr>
        <a:xfrm rot="5400000">
          <a:off x="-99904" y="1845071"/>
          <a:ext cx="666031" cy="466221"/>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b" anchorCtr="0">
          <a:noAutofit/>
        </a:bodyPr>
        <a:lstStyle/>
        <a:p>
          <a:pPr lvl="0" algn="ctr" defTabSz="711200">
            <a:lnSpc>
              <a:spcPct val="90000"/>
            </a:lnSpc>
            <a:spcBef>
              <a:spcPct val="0"/>
            </a:spcBef>
            <a:spcAft>
              <a:spcPct val="35000"/>
            </a:spcAft>
          </a:pPr>
          <a:r>
            <a:rPr lang="en-US" sz="1600" b="1" kern="1200" dirty="0" smtClean="0">
              <a:solidFill>
                <a:srgbClr val="FFFFFF"/>
              </a:solidFill>
              <a:latin typeface="Arial" panose="020B0604020202020204" pitchFamily="34" charset="0"/>
              <a:cs typeface="Arial" panose="020B0604020202020204" pitchFamily="34" charset="0"/>
            </a:rPr>
            <a:t>4. </a:t>
          </a:r>
        </a:p>
      </dsp:txBody>
      <dsp:txXfrm rot="-5400000">
        <a:off x="2" y="1978277"/>
        <a:ext cx="466221" cy="199810"/>
      </dsp:txXfrm>
    </dsp:sp>
    <dsp:sp modelId="{FE63B6AF-CA68-45A7-B41B-FAB3053B359E}">
      <dsp:nvSpPr>
        <dsp:cNvPr id="0" name=""/>
        <dsp:cNvSpPr/>
      </dsp:nvSpPr>
      <dsp:spPr>
        <a:xfrm rot="5400000">
          <a:off x="3845700" y="-1634312"/>
          <a:ext cx="432920" cy="7191878"/>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smtClean="0"/>
            <a:t>Create component classes</a:t>
          </a:r>
          <a:endParaRPr lang="en-US" sz="1600" b="0" kern="1200" dirty="0" smtClean="0">
            <a:latin typeface="Arial" panose="020B0604020202020204" pitchFamily="34" charset="0"/>
            <a:cs typeface="Arial" panose="020B0604020202020204" pitchFamily="34" charset="0"/>
          </a:endParaRPr>
        </a:p>
      </dsp:txBody>
      <dsp:txXfrm rot="-5400000">
        <a:off x="466222" y="1766299"/>
        <a:ext cx="7170745" cy="390654"/>
      </dsp:txXfrm>
    </dsp:sp>
    <dsp:sp modelId="{0771FC7D-15D1-4E67-B477-C87C4C2CCDF6}">
      <dsp:nvSpPr>
        <dsp:cNvPr id="0" name=""/>
        <dsp:cNvSpPr/>
      </dsp:nvSpPr>
      <dsp:spPr>
        <a:xfrm rot="5400000">
          <a:off x="-99904" y="2425263"/>
          <a:ext cx="666031" cy="466221"/>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b" anchorCtr="0">
          <a:noAutofit/>
        </a:bodyPr>
        <a:lstStyle/>
        <a:p>
          <a:pPr lvl="0" algn="ctr" defTabSz="711200">
            <a:lnSpc>
              <a:spcPct val="90000"/>
            </a:lnSpc>
            <a:spcBef>
              <a:spcPct val="0"/>
            </a:spcBef>
            <a:spcAft>
              <a:spcPct val="35000"/>
            </a:spcAft>
          </a:pPr>
          <a:r>
            <a:rPr lang="en-US" sz="1600" b="1" kern="1200" dirty="0" smtClean="0">
              <a:solidFill>
                <a:srgbClr val="FFFFFF"/>
              </a:solidFill>
              <a:latin typeface="Arial" panose="020B0604020202020204" pitchFamily="34" charset="0"/>
              <a:cs typeface="Arial" panose="020B0604020202020204" pitchFamily="34" charset="0"/>
            </a:rPr>
            <a:t>5.</a:t>
          </a:r>
        </a:p>
      </dsp:txBody>
      <dsp:txXfrm rot="-5400000">
        <a:off x="2" y="2558469"/>
        <a:ext cx="466221" cy="199810"/>
      </dsp:txXfrm>
    </dsp:sp>
    <dsp:sp modelId="{3E4AC6CE-95EF-453F-8D7C-C7DD6F112FEB}">
      <dsp:nvSpPr>
        <dsp:cNvPr id="0" name=""/>
        <dsp:cNvSpPr/>
      </dsp:nvSpPr>
      <dsp:spPr>
        <a:xfrm rot="5400000">
          <a:off x="3845700" y="-1054120"/>
          <a:ext cx="432920" cy="7191878"/>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smtClean="0"/>
            <a:t>Use Spring configuration with annotations</a:t>
          </a:r>
          <a:endParaRPr lang="en-US" sz="1600" b="0" kern="1200" dirty="0" smtClean="0">
            <a:latin typeface="Arial" panose="020B0604020202020204" pitchFamily="34" charset="0"/>
            <a:cs typeface="Arial" panose="020B0604020202020204" pitchFamily="34" charset="0"/>
          </a:endParaRPr>
        </a:p>
      </dsp:txBody>
      <dsp:txXfrm rot="-5400000">
        <a:off x="466222" y="2346491"/>
        <a:ext cx="7170745" cy="390654"/>
      </dsp:txXfrm>
    </dsp:sp>
    <dsp:sp modelId="{BA2C08C5-45AE-46B4-8341-FA5133D59AE0}">
      <dsp:nvSpPr>
        <dsp:cNvPr id="0" name=""/>
        <dsp:cNvSpPr/>
      </dsp:nvSpPr>
      <dsp:spPr>
        <a:xfrm rot="5400000">
          <a:off x="-99904" y="3005454"/>
          <a:ext cx="666031" cy="466221"/>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b" anchorCtr="0">
          <a:noAutofit/>
        </a:bodyPr>
        <a:lstStyle/>
        <a:p>
          <a:pPr lvl="0" algn="ctr" defTabSz="711200">
            <a:lnSpc>
              <a:spcPct val="90000"/>
            </a:lnSpc>
            <a:spcBef>
              <a:spcPct val="0"/>
            </a:spcBef>
            <a:spcAft>
              <a:spcPct val="35000"/>
            </a:spcAft>
          </a:pPr>
          <a:r>
            <a:rPr lang="en-US" sz="1600" b="1" kern="1200" dirty="0" smtClean="0">
              <a:solidFill>
                <a:srgbClr val="FFFFFF"/>
              </a:solidFill>
              <a:latin typeface="Arial" panose="020B0604020202020204" pitchFamily="34" charset="0"/>
              <a:cs typeface="Arial" panose="020B0604020202020204" pitchFamily="34" charset="0"/>
            </a:rPr>
            <a:t>6.</a:t>
          </a:r>
        </a:p>
      </dsp:txBody>
      <dsp:txXfrm rot="-5400000">
        <a:off x="2" y="3138660"/>
        <a:ext cx="466221" cy="199810"/>
      </dsp:txXfrm>
    </dsp:sp>
    <dsp:sp modelId="{326DBF11-1B23-40F1-9C6C-EEBC11B4DCE0}">
      <dsp:nvSpPr>
        <dsp:cNvPr id="0" name=""/>
        <dsp:cNvSpPr/>
      </dsp:nvSpPr>
      <dsp:spPr>
        <a:xfrm rot="5400000">
          <a:off x="3845700" y="-473928"/>
          <a:ext cx="432920" cy="7191878"/>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smtClean="0"/>
            <a:t>Test the annotation-based DI</a:t>
          </a:r>
          <a:endParaRPr lang="en-US" sz="1600" b="0" kern="1200" dirty="0" smtClean="0">
            <a:latin typeface="Arial" panose="020B0604020202020204" pitchFamily="34" charset="0"/>
            <a:cs typeface="Arial" panose="020B0604020202020204" pitchFamily="34" charset="0"/>
          </a:endParaRPr>
        </a:p>
      </dsp:txBody>
      <dsp:txXfrm rot="-5400000">
        <a:off x="466222" y="2926683"/>
        <a:ext cx="7170745" cy="390654"/>
      </dsp:txXfrm>
    </dsp:sp>
    <dsp:sp modelId="{0A081FDC-4432-43D0-AF34-ECFAAA61FFC8}">
      <dsp:nvSpPr>
        <dsp:cNvPr id="0" name=""/>
        <dsp:cNvSpPr/>
      </dsp:nvSpPr>
      <dsp:spPr>
        <a:xfrm rot="5400000">
          <a:off x="-99904" y="3585646"/>
          <a:ext cx="666031" cy="466221"/>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b" anchorCtr="0">
          <a:noAutofit/>
        </a:bodyPr>
        <a:lstStyle/>
        <a:p>
          <a:pPr lvl="0" algn="ctr" defTabSz="711200">
            <a:lnSpc>
              <a:spcPct val="90000"/>
            </a:lnSpc>
            <a:spcBef>
              <a:spcPct val="0"/>
            </a:spcBef>
            <a:spcAft>
              <a:spcPct val="35000"/>
            </a:spcAft>
          </a:pPr>
          <a:r>
            <a:rPr lang="en-US" sz="1600" b="1" kern="1200" dirty="0" smtClean="0">
              <a:solidFill>
                <a:srgbClr val="FFFFFF"/>
              </a:solidFill>
              <a:latin typeface="Arial" panose="020B0604020202020204" pitchFamily="34" charset="0"/>
              <a:cs typeface="Arial" panose="020B0604020202020204" pitchFamily="34" charset="0"/>
            </a:rPr>
            <a:t>7.</a:t>
          </a:r>
        </a:p>
      </dsp:txBody>
      <dsp:txXfrm rot="-5400000">
        <a:off x="2" y="3718852"/>
        <a:ext cx="466221" cy="199810"/>
      </dsp:txXfrm>
    </dsp:sp>
    <dsp:sp modelId="{03666DD7-8AB8-4007-9740-EF4FDA7DE6C7}">
      <dsp:nvSpPr>
        <dsp:cNvPr id="0" name=""/>
        <dsp:cNvSpPr/>
      </dsp:nvSpPr>
      <dsp:spPr>
        <a:xfrm rot="5400000">
          <a:off x="3845700" y="106263"/>
          <a:ext cx="432920" cy="7191878"/>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smtClean="0"/>
            <a:t>Run the application </a:t>
          </a:r>
          <a:endParaRPr lang="en-US" sz="1600" b="0" kern="1200" dirty="0" smtClean="0">
            <a:latin typeface="Arial" panose="020B0604020202020204" pitchFamily="34" charset="0"/>
            <a:cs typeface="Arial" panose="020B0604020202020204" pitchFamily="34" charset="0"/>
          </a:endParaRPr>
        </a:p>
      </dsp:txBody>
      <dsp:txXfrm rot="-5400000">
        <a:off x="466222" y="3506875"/>
        <a:ext cx="7170745" cy="3906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BA99B-33C5-4430-9411-441F7A7804E6}">
      <dsp:nvSpPr>
        <dsp:cNvPr id="0" name=""/>
        <dsp:cNvSpPr/>
      </dsp:nvSpPr>
      <dsp:spPr>
        <a:xfrm rot="5400000">
          <a:off x="1439817" y="1447113"/>
          <a:ext cx="1279847" cy="1457061"/>
        </a:xfrm>
        <a:prstGeom prst="bentUpArrow">
          <a:avLst>
            <a:gd name="adj1" fmla="val 32840"/>
            <a:gd name="adj2" fmla="val 25000"/>
            <a:gd name="adj3" fmla="val 35780"/>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0248487F-829C-469D-80C8-5AD3AFEEA6A5}">
      <dsp:nvSpPr>
        <dsp:cNvPr id="0" name=""/>
        <dsp:cNvSpPr/>
      </dsp:nvSpPr>
      <dsp:spPr>
        <a:xfrm>
          <a:off x="231584" y="28377"/>
          <a:ext cx="3892811" cy="1508086"/>
        </a:xfrm>
        <a:prstGeom prst="roundRect">
          <a:avLst>
            <a:gd name="adj" fmla="val 1667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just" defTabSz="800100" rtl="0">
            <a:lnSpc>
              <a:spcPct val="90000"/>
            </a:lnSpc>
            <a:spcBef>
              <a:spcPct val="0"/>
            </a:spcBef>
            <a:spcAft>
              <a:spcPct val="35000"/>
            </a:spcAft>
          </a:pPr>
          <a:r>
            <a:rPr lang="en-US" sz="1800" b="1" kern="1200" dirty="0" smtClean="0"/>
            <a:t>The term “wiring” means connecting two application beans using DI in the Spring container. </a:t>
          </a:r>
          <a:endParaRPr lang="en-US" sz="1800" b="1" kern="1200" dirty="0"/>
        </a:p>
      </dsp:txBody>
      <dsp:txXfrm>
        <a:off x="305216" y="102009"/>
        <a:ext cx="3745547" cy="1360822"/>
      </dsp:txXfrm>
    </dsp:sp>
    <dsp:sp modelId="{F6C32E2B-AE71-4659-A2F7-B26E4C7F2BD0}">
      <dsp:nvSpPr>
        <dsp:cNvPr id="0" name=""/>
        <dsp:cNvSpPr/>
      </dsp:nvSpPr>
      <dsp:spPr>
        <a:xfrm>
          <a:off x="3255244" y="172207"/>
          <a:ext cx="1566985" cy="1218902"/>
        </a:xfrm>
        <a:prstGeom prst="rect">
          <a:avLst/>
        </a:prstGeom>
        <a:noFill/>
        <a:ln>
          <a:noFill/>
        </a:ln>
        <a:effectLst/>
      </dsp:spPr>
      <dsp:style>
        <a:lnRef idx="0">
          <a:scrgbClr r="0" g="0" b="0"/>
        </a:lnRef>
        <a:fillRef idx="0">
          <a:scrgbClr r="0" g="0" b="0"/>
        </a:fillRef>
        <a:effectRef idx="0">
          <a:scrgbClr r="0" g="0" b="0"/>
        </a:effectRef>
        <a:fontRef idx="minor"/>
      </dsp:style>
    </dsp:sp>
    <dsp:sp modelId="{D8C9C4C5-A695-4E07-971F-9CE1DE3626C0}">
      <dsp:nvSpPr>
        <dsp:cNvPr id="0" name=""/>
        <dsp:cNvSpPr/>
      </dsp:nvSpPr>
      <dsp:spPr>
        <a:xfrm rot="5400000">
          <a:off x="3643326" y="3141193"/>
          <a:ext cx="1279847" cy="1457061"/>
        </a:xfrm>
        <a:prstGeom prst="bentUpArrow">
          <a:avLst>
            <a:gd name="adj1" fmla="val 32840"/>
            <a:gd name="adj2" fmla="val 25000"/>
            <a:gd name="adj3" fmla="val 35780"/>
          </a:avLst>
        </a:prstGeom>
        <a:no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F5C53B4A-B26A-4E8C-BC5D-E97EBE511C5E}">
      <dsp:nvSpPr>
        <dsp:cNvPr id="0" name=""/>
        <dsp:cNvSpPr/>
      </dsp:nvSpPr>
      <dsp:spPr>
        <a:xfrm>
          <a:off x="2435094" y="1722456"/>
          <a:ext cx="3892811" cy="1508086"/>
        </a:xfrm>
        <a:prstGeom prst="roundRect">
          <a:avLst>
            <a:gd name="adj" fmla="val 1667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just" defTabSz="800100" rtl="0">
            <a:lnSpc>
              <a:spcPct val="90000"/>
            </a:lnSpc>
            <a:spcBef>
              <a:spcPct val="0"/>
            </a:spcBef>
            <a:spcAft>
              <a:spcPct val="35000"/>
            </a:spcAft>
          </a:pPr>
          <a:r>
            <a:rPr lang="en-US" sz="1800" b="1" kern="1200" dirty="0" smtClean="0"/>
            <a:t>The main purpose of wiring is to bring beans together logically and, at the same time, keep them independent of each other. </a:t>
          </a:r>
          <a:endParaRPr lang="en-US" sz="1800" b="1" kern="1200" dirty="0"/>
        </a:p>
      </dsp:txBody>
      <dsp:txXfrm>
        <a:off x="2508726" y="1796088"/>
        <a:ext cx="3745547" cy="1360822"/>
      </dsp:txXfrm>
    </dsp:sp>
    <dsp:sp modelId="{AF5A8840-D94D-46FF-AB2A-3F3C9148E0F6}">
      <dsp:nvSpPr>
        <dsp:cNvPr id="0" name=""/>
        <dsp:cNvSpPr/>
      </dsp:nvSpPr>
      <dsp:spPr>
        <a:xfrm>
          <a:off x="5458754" y="1866287"/>
          <a:ext cx="1566985" cy="1218902"/>
        </a:xfrm>
        <a:prstGeom prst="rect">
          <a:avLst/>
        </a:prstGeom>
        <a:noFill/>
        <a:ln>
          <a:noFill/>
        </a:ln>
        <a:effectLst/>
      </dsp:spPr>
      <dsp:style>
        <a:lnRef idx="0">
          <a:scrgbClr r="0" g="0" b="0"/>
        </a:lnRef>
        <a:fillRef idx="0">
          <a:scrgbClr r="0" g="0" b="0"/>
        </a:fillRef>
        <a:effectRef idx="0">
          <a:scrgbClr r="0" g="0" b="0"/>
        </a:effectRef>
        <a:fontRef idx="minor"/>
      </dsp:style>
    </dsp:sp>
    <dsp:sp modelId="{49C4BE30-B508-4CE5-8339-89CFF3F54D07}">
      <dsp:nvSpPr>
        <dsp:cNvPr id="0" name=""/>
        <dsp:cNvSpPr/>
      </dsp:nvSpPr>
      <dsp:spPr>
        <a:xfrm>
          <a:off x="4638604" y="3416535"/>
          <a:ext cx="3892811" cy="1508086"/>
        </a:xfrm>
        <a:prstGeom prst="roundRect">
          <a:avLst>
            <a:gd name="adj" fmla="val 1667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just" defTabSz="800100" rtl="0">
            <a:lnSpc>
              <a:spcPct val="90000"/>
            </a:lnSpc>
            <a:spcBef>
              <a:spcPct val="0"/>
            </a:spcBef>
            <a:spcAft>
              <a:spcPct val="35000"/>
            </a:spcAft>
          </a:pPr>
          <a:r>
            <a:rPr lang="en-US" sz="1800" b="1" kern="1200" dirty="0" smtClean="0"/>
            <a:t>Wiring beans in Java using Spring Framework serves a specific purpose. They define the logical relationship between beans that belong to the same domain. </a:t>
          </a:r>
          <a:endParaRPr lang="en-US" sz="1800" b="1" kern="1200" dirty="0"/>
        </a:p>
      </dsp:txBody>
      <dsp:txXfrm>
        <a:off x="4712236" y="3490167"/>
        <a:ext cx="3745547" cy="136082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3" tIns="48327" rIns="96653" bIns="48327" numCol="1" anchor="t" anchorCtr="0" compatLnSpc="1">
            <a:prstTxWarp prst="textNoShape">
              <a:avLst/>
            </a:prstTxWarp>
          </a:bodyPr>
          <a:lstStyle>
            <a:lvl1pPr algn="l">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3" tIns="48327" rIns="96653" bIns="48327" numCol="1" anchor="t" anchorCtr="0" compatLnSpc="1">
            <a:prstTxWarp prst="textNoShape">
              <a:avLst/>
            </a:prstTxWarp>
          </a:bodyPr>
          <a:lstStyle>
            <a:lvl1pPr algn="r">
              <a:defRPr sz="1200">
                <a:latin typeface="Arial" charset="0"/>
              </a:defRPr>
            </a:lvl1pPr>
          </a:lstStyle>
          <a:p>
            <a:pPr>
              <a:defRPr/>
            </a:pPr>
            <a:endParaRPr lang="en-US"/>
          </a:p>
        </p:txBody>
      </p:sp>
      <p:sp>
        <p:nvSpPr>
          <p:cNvPr id="265220"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53" tIns="48327" rIns="96653" bIns="4832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53" tIns="48327" rIns="96653" bIns="48327" numCol="1" anchor="b" anchorCtr="0" compatLnSpc="1">
            <a:prstTxWarp prst="textNoShape">
              <a:avLst/>
            </a:prstTxWarp>
          </a:bodyPr>
          <a:lstStyle>
            <a:lvl1pPr algn="l">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3" tIns="48327" rIns="96653" bIns="48327" numCol="1" anchor="b" anchorCtr="0" compatLnSpc="1">
            <a:prstTxWarp prst="textNoShape">
              <a:avLst/>
            </a:prstTxWarp>
          </a:bodyPr>
          <a:lstStyle>
            <a:lvl1pPr algn="r">
              <a:defRPr sz="1200">
                <a:latin typeface="Arial" charset="0"/>
              </a:defRPr>
            </a:lvl1pPr>
          </a:lstStyle>
          <a:p>
            <a:pPr>
              <a:defRPr/>
            </a:pPr>
            <a:fld id="{7E7943C6-175D-4A9A-9E2F-B654A4202FAF}" type="slidenum">
              <a:rPr lang="en-US"/>
              <a:pPr>
                <a:defRPr/>
              </a:pPr>
              <a:t>‹#›</a:t>
            </a:fld>
            <a:endParaRPr lang="en-US" dirty="0"/>
          </a:p>
        </p:txBody>
      </p:sp>
    </p:spTree>
    <p:extLst>
      <p:ext uri="{BB962C8B-B14F-4D97-AF65-F5344CB8AC3E}">
        <p14:creationId xmlns:p14="http://schemas.microsoft.com/office/powerpoint/2010/main" val="33054681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 Id="rId3" Type="http://schemas.openxmlformats.org/officeDocument/2006/relationships/hyperlink" Target="http://localhost:8080/ReachOutPeople" TargetMode="Externa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 Id="rId3" Type="http://schemas.openxmlformats.org/officeDocument/2006/relationships/hyperlink" Target="http://www.hibernate.org/" TargetMode="Externa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a:ln/>
        </p:spPr>
      </p:sp>
      <p:sp>
        <p:nvSpPr>
          <p:cNvPr id="266243" name="Notes Placeholder 2"/>
          <p:cNvSpPr>
            <a:spLocks noGrp="1"/>
          </p:cNvSpPr>
          <p:nvPr>
            <p:ph type="body" idx="1"/>
          </p:nvPr>
        </p:nvSpPr>
        <p:spPr>
          <a:noFill/>
          <a:ln/>
        </p:spPr>
        <p:txBody>
          <a:bodyPr/>
          <a:lstStyle/>
          <a:p>
            <a:endParaRPr lang="en-IN" altLang="en-US" smtClean="0">
              <a:latin typeface="Arial" pitchFamily="34" charset="0"/>
            </a:endParaRPr>
          </a:p>
        </p:txBody>
      </p:sp>
      <p:sp>
        <p:nvSpPr>
          <p:cNvPr id="266244" name="Slide Number Placeholder 3"/>
          <p:cNvSpPr>
            <a:spLocks noGrp="1"/>
          </p:cNvSpPr>
          <p:nvPr>
            <p:ph type="sldNum" sz="quarter" idx="5"/>
          </p:nvPr>
        </p:nvSpPr>
        <p:spPr>
          <a:noFill/>
        </p:spPr>
        <p:txBody>
          <a:bodyPr/>
          <a:lstStyle/>
          <a:p>
            <a:fld id="{49EA86A0-93E8-458E-91E4-0799314CA9D6}" type="slidenum">
              <a:rPr lang="en-US" altLang="en-US" smtClean="0">
                <a:latin typeface="Arial" pitchFamily="34" charset="0"/>
              </a:rPr>
              <a:pPr/>
              <a:t>1</a:t>
            </a:fld>
            <a:endParaRPr lang="en-US" alt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10</a:t>
            </a:r>
          </a:p>
          <a:p>
            <a:pPr algn="just">
              <a:spcBef>
                <a:spcPct val="0"/>
              </a:spcBef>
              <a:defRPr/>
            </a:pPr>
            <a:endParaRPr lang="en-US" altLang="en-US" sz="1100" dirty="0" smtClean="0">
              <a:latin typeface="Calibri" pitchFamily="34" charset="0"/>
            </a:endParaRPr>
          </a:p>
          <a:p>
            <a:pPr algn="just">
              <a:spcBef>
                <a:spcPct val="0"/>
              </a:spcBef>
              <a:defRPr/>
            </a:pPr>
            <a:r>
              <a:rPr lang="en-US" altLang="en-US" sz="1100" i="1" dirty="0" smtClean="0">
                <a:latin typeface="Calibri" pitchFamily="34" charset="0"/>
              </a:rPr>
              <a:t>Initiate a general discussion among participants to recall pre-requisite knowledge. Ask appropriate questions to judge participants’ knowledge level. </a:t>
            </a:r>
          </a:p>
          <a:p>
            <a:pPr algn="just">
              <a:spcBef>
                <a:spcPct val="0"/>
              </a:spcBef>
              <a:defRPr/>
            </a:pPr>
            <a:endParaRPr lang="en-US" altLang="en-US" sz="1100" i="1" dirty="0" smtClean="0">
              <a:latin typeface="Calibri" pitchFamily="34" charset="0"/>
            </a:endParaRPr>
          </a:p>
          <a:p>
            <a:pPr marL="171450" indent="-171450" algn="just">
              <a:spcBef>
                <a:spcPct val="0"/>
              </a:spcBef>
              <a:buFont typeface="Wingdings" panose="05000000000000000000" pitchFamily="2" charset="2"/>
              <a:buChar char="§"/>
              <a:defRPr/>
            </a:pPr>
            <a:r>
              <a:rPr lang="en-US" altLang="en-US" sz="1100" i="1" dirty="0" smtClean="0">
                <a:latin typeface="Calibri" pitchFamily="34" charset="0"/>
              </a:rPr>
              <a:t>What are the basic concepts of Spring Framework?</a:t>
            </a:r>
          </a:p>
          <a:p>
            <a:pPr marL="171450" indent="-171450" algn="just">
              <a:spcBef>
                <a:spcPct val="0"/>
              </a:spcBef>
              <a:buFont typeface="Wingdings" panose="05000000000000000000" pitchFamily="2" charset="2"/>
              <a:buChar char="§"/>
              <a:defRPr/>
            </a:pPr>
            <a:r>
              <a:rPr lang="en-US" altLang="en-US" sz="1100" i="1" dirty="0" smtClean="0">
                <a:latin typeface="Calibri" pitchFamily="34" charset="0"/>
              </a:rPr>
              <a:t>What aspects of Spring Framework have helped you in specific work-related projects? </a:t>
            </a:r>
          </a:p>
          <a:p>
            <a:pPr algn="just">
              <a:spcBef>
                <a:spcPct val="0"/>
              </a:spcBef>
              <a:defRPr/>
            </a:pPr>
            <a:endParaRPr lang="en-US" altLang="en-US" sz="1100" i="1" dirty="0" smtClean="0">
              <a:latin typeface="Calibri" pitchFamily="34" charset="0"/>
            </a:endParaRPr>
          </a:p>
          <a:p>
            <a:pPr algn="just">
              <a:spcBef>
                <a:spcPct val="0"/>
              </a:spcBef>
              <a:defRPr/>
            </a:pPr>
            <a:r>
              <a:rPr lang="en-US" altLang="en-US" sz="1100" i="1" dirty="0" smtClean="0">
                <a:latin typeface="Calibri" pitchFamily="34" charset="0"/>
              </a:rPr>
              <a:t>Explain the uses of Spring Framework. </a:t>
            </a:r>
            <a:r>
              <a:rPr lang="en-IN" altLang="en-US" sz="1100" dirty="0" smtClean="0">
                <a:latin typeface="Calibri" pitchFamily="34" charset="0"/>
              </a:rPr>
              <a:t>Spring Framework enables you to create high-performing and easily testable and reusable code. This is made possible because Spring Framework was designed as a platform for developing Java-based, enterprise applications. </a:t>
            </a:r>
          </a:p>
          <a:p>
            <a:pPr algn="just">
              <a:spcBef>
                <a:spcPct val="0"/>
              </a:spcBef>
              <a:defRPr/>
            </a:pPr>
            <a:endParaRPr lang="en-IN" sz="1100" dirty="0" smtClean="0">
              <a:latin typeface="Calibri" panose="020F0502020204030204" pitchFamily="34" charset="0"/>
            </a:endParaRPr>
          </a:p>
          <a:p>
            <a:pPr algn="just">
              <a:spcBef>
                <a:spcPct val="0"/>
              </a:spcBef>
              <a:defRPr/>
            </a:pPr>
            <a:r>
              <a:rPr lang="en-IN" sz="1100" i="1" dirty="0" smtClean="0">
                <a:latin typeface="Calibri" panose="020F0502020204030204" pitchFamily="34" charset="0"/>
              </a:rPr>
              <a:t>Discuss the concepts of Spring Framework. </a:t>
            </a:r>
          </a:p>
          <a:p>
            <a:pPr algn="just">
              <a:spcBef>
                <a:spcPct val="0"/>
              </a:spcBef>
              <a:defRPr/>
            </a:pPr>
            <a:endParaRPr lang="en-IN" sz="1100" dirty="0" smtClean="0">
              <a:latin typeface="Calibri" panose="020F0502020204030204" pitchFamily="34" charset="0"/>
            </a:endParaRPr>
          </a:p>
          <a:p>
            <a:pPr marL="171450" indent="-171450">
              <a:buFont typeface="Wingdings" pitchFamily="2" charset="2"/>
              <a:buChar char="§"/>
              <a:defRPr/>
            </a:pPr>
            <a:r>
              <a:rPr lang="en-US" sz="1100" b="1" dirty="0" smtClean="0">
                <a:latin typeface="Calibri" panose="020F0502020204030204" pitchFamily="34" charset="0"/>
              </a:rPr>
              <a:t>Spring is a noninvasive framework</a:t>
            </a:r>
            <a:r>
              <a:rPr lang="en-US" sz="1100" dirty="0" smtClean="0">
                <a:latin typeface="Calibri" panose="020F0502020204030204" pitchFamily="34" charset="0"/>
              </a:rPr>
              <a:t>: Traditional frameworks used for Java development have the disadvantage that these frameworks make your application code dependent. This is because framework-specific interfaces are implemented. As a noninvasive framework, Spring Framework minimizes the dependence of the code on the framework, thus enabling it to configure even those objects that do not import Spring APIs. It can also configure the classes that were written by users who do not have any knowledge of Spring Framework. This feature offers advantages such as:</a:t>
            </a:r>
            <a:endParaRPr lang="en-GB" sz="1100" b="1" i="1"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The application code developed using Spring Framework can run without the framework, which makes it more portable and flexible. </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You can easily migrate to another lightweight container, or your application can reuse objects in the EJB container, which supports a subset of Spring Framework’s DI.</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Migrating or upgrading your application to future versions of Spring Framework is simple and easy as there is greater decoupling between your code and the framework. Therefore, any changes in the framework will not break your code, thus guaranteeing its safety.</a:t>
            </a:r>
            <a:br>
              <a:rPr lang="en-US" sz="1100" dirty="0" smtClean="0">
                <a:latin typeface="Calibri" panose="020F0502020204030204" pitchFamily="34" charset="0"/>
              </a:rPr>
            </a:br>
            <a:endParaRPr lang="en-GB" sz="1100" dirty="0" smtClean="0">
              <a:latin typeface="Calibri" panose="020F0502020204030204" pitchFamily="34" charset="0"/>
            </a:endParaRPr>
          </a:p>
          <a:p>
            <a:pPr marL="171450" indent="-171450">
              <a:buFont typeface="Wingdings" pitchFamily="2" charset="2"/>
              <a:buChar char="§"/>
              <a:defRPr/>
            </a:pPr>
            <a:r>
              <a:rPr lang="en-US" sz="1100" b="1" dirty="0" smtClean="0">
                <a:latin typeface="Calibri" panose="020F0502020204030204" pitchFamily="34" charset="0"/>
              </a:rPr>
              <a:t>Spring Framework provides a consistent programming model</a:t>
            </a:r>
            <a:r>
              <a:rPr lang="en-US" sz="1100" dirty="0" smtClean="0">
                <a:latin typeface="Calibri" panose="020F0502020204030204" pitchFamily="34" charset="0"/>
              </a:rPr>
              <a:t>: Using Spring Framework to create your application makes your code less dependent on runtime context by providing a programming model that makes your code independent of environment details. As a result, most web applications you create do not need expensive, high-end application servers. In addition, not all applications are server-side applications and can easily run simple containers such as Tomcat or Jetty. </a:t>
            </a:r>
          </a:p>
          <a:p>
            <a:pPr>
              <a:buFont typeface="Arial" panose="020B0604020202020204" pitchFamily="34" charset="0"/>
              <a:buNone/>
              <a:defRPr/>
            </a:pPr>
            <a:endParaRPr lang="en-GB" sz="1100" dirty="0" smtClean="0">
              <a:latin typeface="Calibri" panose="020F0502020204030204" pitchFamily="34" charset="0"/>
            </a:endParaRPr>
          </a:p>
          <a:p>
            <a:pPr marL="171450" indent="-171450">
              <a:buFont typeface="Wingdings" pitchFamily="2" charset="2"/>
              <a:buChar char="§"/>
              <a:defRPr/>
            </a:pPr>
            <a:r>
              <a:rPr lang="en-US" sz="1100" b="1" dirty="0" smtClean="0">
                <a:latin typeface="Calibri" panose="020F0502020204030204" pitchFamily="34" charset="0"/>
              </a:rPr>
              <a:t>Spring Framework promotes code reuse</a:t>
            </a:r>
            <a:r>
              <a:rPr lang="en-US" sz="1100" dirty="0" smtClean="0">
                <a:latin typeface="Calibri" panose="020F0502020204030204" pitchFamily="34" charset="0"/>
              </a:rPr>
              <a:t>: Spring Framework’s abstraction lets you deploy your code in any environment, which means you do not have to worry about making decisions regarding configuring your application to Java Transaction API (JTA) or JNDI. Therefore, you get to decide which environment to choose, on the basis of business requirements, and test your code for scalability and effectiveness. </a:t>
            </a:r>
            <a:endParaRPr lang="en-GB" sz="1100" dirty="0" smtClean="0">
              <a:latin typeface="Calibri" panose="020F0502020204030204" pitchFamily="34" charset="0"/>
            </a:endParaRPr>
          </a:p>
          <a:p>
            <a:pPr marL="171450" indent="-171450">
              <a:buFont typeface="Arial" panose="020B0604020202020204" pitchFamily="34" charset="0"/>
              <a:buChar char="•"/>
              <a:defRPr/>
            </a:pPr>
            <a:endParaRPr lang="en-GB" sz="1100" dirty="0" smtClean="0">
              <a:latin typeface="Calibri" panose="020F0502020204030204" pitchFamily="34" charset="0"/>
            </a:endParaRPr>
          </a:p>
          <a:p>
            <a:pPr marL="171450" indent="-171450">
              <a:buFont typeface="Wingdings" pitchFamily="2" charset="2"/>
              <a:buChar char="§"/>
              <a:defRPr/>
            </a:pPr>
            <a:r>
              <a:rPr lang="en-US" sz="1100" b="1" dirty="0" smtClean="0">
                <a:latin typeface="Calibri" panose="020F0502020204030204" pitchFamily="34" charset="0"/>
              </a:rPr>
              <a:t>Spring Framework promotes good programming practices</a:t>
            </a:r>
            <a:r>
              <a:rPr lang="en-US" sz="1100" dirty="0" smtClean="0">
                <a:latin typeface="Calibri" panose="020F0502020204030204" pitchFamily="34" charset="0"/>
              </a:rPr>
              <a:t>: Spring Framework encourages good programming practices and ensures that your code need not include application implementation, which is decided by the interface signature. Using IoC reduces code complexity significantly by concealing the specifications of implementation classes from the methods’ calls to objects. Therefore, you can change or upgrade your implementation as the code development progresses. </a:t>
            </a:r>
            <a:endParaRPr lang="en-GB" sz="1100" dirty="0" smtClean="0">
              <a:latin typeface="Calibri" panose="020F0502020204030204" pitchFamily="34" charset="0"/>
            </a:endParaRPr>
          </a:p>
          <a:p>
            <a:pPr marL="171450" indent="-171450">
              <a:buFont typeface="Arial" panose="020B0604020202020204" pitchFamily="34" charset="0"/>
              <a:buChar char="•"/>
              <a:defRPr/>
            </a:pPr>
            <a:endParaRPr lang="en-GB" sz="1100" dirty="0" smtClean="0">
              <a:latin typeface="Calibri" panose="020F0502020204030204" pitchFamily="34" charset="0"/>
            </a:endParaRPr>
          </a:p>
          <a:p>
            <a:pPr marL="171450" indent="-171450">
              <a:buFont typeface="Wingdings" pitchFamily="2" charset="2"/>
              <a:buChar char="§"/>
              <a:defRPr/>
            </a:pPr>
            <a:r>
              <a:rPr lang="en-US" sz="1100" b="1" dirty="0" smtClean="0">
                <a:latin typeface="Calibri" panose="020F0502020204030204" pitchFamily="34" charset="0"/>
              </a:rPr>
              <a:t>Spring Framework promotes plug-ability</a:t>
            </a:r>
            <a:r>
              <a:rPr lang="en-US" sz="1100" dirty="0" smtClean="0">
                <a:latin typeface="Calibri" panose="020F0502020204030204" pitchFamily="34" charset="0"/>
              </a:rPr>
              <a:t>: In Spring Framework, your application objects are like named services and the dependencies between them are expressed in terms of interfaces. Therefore, you can exchange one service for another without impacting the rest of your application. You can replace an existing service by plugging in a new one based on your requirements. Spring Framework achieves this by concealing from the client’s view the manner in which each service is configured.</a:t>
            </a:r>
            <a:endParaRPr lang="en-GB" sz="1100" dirty="0" smtClean="0">
              <a:latin typeface="Calibri" panose="020F0502020204030204" pitchFamily="34" charset="0"/>
            </a:endParaRPr>
          </a:p>
          <a:p>
            <a:pPr algn="just">
              <a:spcBef>
                <a:spcPct val="0"/>
              </a:spcBef>
              <a:defRPr/>
            </a:pPr>
            <a:endParaRPr lang="en-US" sz="1100" dirty="0" smtClean="0">
              <a:latin typeface="Calibri" panose="020F0502020204030204" pitchFamily="34" charset="0"/>
            </a:endParaRPr>
          </a:p>
          <a:p>
            <a:pPr algn="just">
              <a:spcBef>
                <a:spcPct val="0"/>
              </a:spcBef>
              <a:defRPr/>
            </a:pPr>
            <a:endParaRPr lang="en-US" altLang="en-US" sz="1100" dirty="0" smtClean="0">
              <a:latin typeface="Calibri" panose="020F0502020204030204" pitchFamily="34" charset="0"/>
            </a:endParaRPr>
          </a:p>
          <a:p>
            <a:pPr algn="just">
              <a:spcBef>
                <a:spcPct val="0"/>
              </a:spcBef>
              <a:defRPr/>
            </a:pPr>
            <a:endParaRPr lang="en-US" altLang="en-US" sz="1100" dirty="0" smtClean="0">
              <a:latin typeface="Calibri" panose="020F0502020204030204" pitchFamily="34" charset="0"/>
            </a:endParaRPr>
          </a:p>
          <a:p>
            <a:pPr algn="just">
              <a:spcBef>
                <a:spcPct val="0"/>
              </a:spcBef>
              <a:defRPr/>
            </a:pPr>
            <a:endParaRPr lang="en-US" altLang="en-US" sz="1100" dirty="0" smtClean="0">
              <a:latin typeface="Calibri" panose="020F0502020204030204" pitchFamily="34" charset="0"/>
            </a:endParaRPr>
          </a:p>
          <a:p>
            <a:pPr algn="just">
              <a:spcBef>
                <a:spcPct val="0"/>
              </a:spcBef>
              <a:defRPr/>
            </a:pPr>
            <a:endParaRPr lang="en-IN" altLang="en-US" sz="1100" dirty="0" smtClean="0">
              <a:latin typeface="Calibri"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92</a:t>
            </a:r>
          </a:p>
          <a:p>
            <a:pPr algn="just">
              <a:spcBef>
                <a:spcPct val="0"/>
              </a:spcBef>
              <a:defRPr/>
            </a:pPr>
            <a:endParaRPr lang="en-US" altLang="en-US" sz="1100" dirty="0" smtClean="0">
              <a:latin typeface="Calibri" pitchFamily="34" charset="0"/>
            </a:endParaRPr>
          </a:p>
          <a:p>
            <a:pPr>
              <a:defRPr/>
            </a:pPr>
            <a:r>
              <a:rPr lang="en-US" altLang="en-US" sz="1100" i="1" dirty="0" smtClean="0">
                <a:latin typeface="Calibri" pitchFamily="34" charset="0"/>
              </a:rPr>
              <a:t>Discuss about handler mappings. </a:t>
            </a:r>
            <a:r>
              <a:rPr lang="en-IN" altLang="en-US" sz="1100" dirty="0" smtClean="0">
                <a:latin typeface="Calibri" pitchFamily="34" charset="0"/>
              </a:rPr>
              <a:t>Handler mappings are used to map incoming web requests to the correct handlers. </a:t>
            </a:r>
            <a:r>
              <a:rPr lang="en-IN" altLang="en-US" sz="1100" dirty="0" err="1" smtClean="0">
                <a:latin typeface="Courier New" panose="02070309020205020404" pitchFamily="49" charset="0"/>
                <a:cs typeface="Courier New" panose="02070309020205020404" pitchFamily="49" charset="0"/>
              </a:rPr>
              <a:t>SimpleUrlHandlerMapping</a:t>
            </a:r>
            <a:r>
              <a:rPr lang="en-IN" altLang="en-US" sz="1100" dirty="0" smtClean="0">
                <a:latin typeface="Calibri" pitchFamily="34" charset="0"/>
              </a:rPr>
              <a:t> or </a:t>
            </a:r>
            <a:r>
              <a:rPr lang="en-IN" altLang="en-US" sz="1100" dirty="0" err="1" smtClean="0">
                <a:latin typeface="Courier New" panose="02070309020205020404" pitchFamily="49" charset="0"/>
                <a:cs typeface="Courier New" panose="02070309020205020404" pitchFamily="49" charset="0"/>
              </a:rPr>
              <a:t>BeanNameUrlHandlerMapping</a:t>
            </a:r>
            <a:r>
              <a:rPr lang="en-IN" altLang="en-US" sz="1100" dirty="0" smtClean="0">
                <a:latin typeface="Courier New" panose="02070309020205020404" pitchFamily="49" charset="0"/>
                <a:cs typeface="Courier New" panose="02070309020205020404" pitchFamily="49" charset="0"/>
              </a:rPr>
              <a:t> </a:t>
            </a:r>
            <a:r>
              <a:rPr lang="en-IN" altLang="en-US" sz="1100" dirty="0" smtClean="0">
                <a:latin typeface="Calibri" pitchFamily="34" charset="0"/>
              </a:rPr>
              <a:t>can be used out-of-the-box and are available in Spring Framework. The basic function of any handler mapping is to deliver a </a:t>
            </a:r>
            <a:r>
              <a:rPr lang="en-IN" altLang="en-US" sz="1100" dirty="0" err="1" smtClean="0">
                <a:latin typeface="Courier New" panose="02070309020205020404" pitchFamily="49" charset="0"/>
                <a:cs typeface="Courier New" panose="02070309020205020404" pitchFamily="49" charset="0"/>
              </a:rPr>
              <a:t>HandlerExecutionChain</a:t>
            </a:r>
            <a:r>
              <a:rPr lang="en-IN" altLang="en-US" sz="1100" dirty="0" smtClean="0">
                <a:latin typeface="Calibri" pitchFamily="34" charset="0"/>
              </a:rPr>
              <a:t> which contains information such as:</a:t>
            </a:r>
          </a:p>
          <a:p>
            <a:pPr>
              <a:defRPr/>
            </a:pPr>
            <a:endParaRPr lang="en-IN" altLang="en-US" sz="1100" dirty="0" smtClean="0">
              <a:latin typeface="Calibri" pitchFamily="34" charset="0"/>
            </a:endParaRPr>
          </a:p>
          <a:p>
            <a:pPr marL="171450" indent="-171450">
              <a:buFont typeface="Wingdings" pitchFamily="2" charset="2"/>
              <a:buChar char="§"/>
              <a:defRPr/>
            </a:pPr>
            <a:r>
              <a:rPr lang="en-IN" altLang="en-US" sz="1100" dirty="0">
                <a:latin typeface="Calibri" pitchFamily="34" charset="0"/>
              </a:rPr>
              <a:t>Which handler is to be contacted for a particular request</a:t>
            </a:r>
          </a:p>
          <a:p>
            <a:pPr marL="171450" indent="-171450">
              <a:buFont typeface="Wingdings" pitchFamily="2" charset="2"/>
              <a:buChar char="§"/>
              <a:defRPr/>
            </a:pPr>
            <a:r>
              <a:rPr lang="en-IN" altLang="en-US" sz="1100" dirty="0">
                <a:latin typeface="Calibri" pitchFamily="34" charset="0"/>
              </a:rPr>
              <a:t>Which of  the handler interceptors are to be applied to the request</a:t>
            </a:r>
          </a:p>
          <a:p>
            <a:pPr>
              <a:defRPr/>
            </a:pPr>
            <a:endParaRPr lang="en-IN" altLang="en-US" sz="1100" i="1" dirty="0" smtClean="0">
              <a:latin typeface="Calibri" pitchFamily="34" charset="0"/>
            </a:endParaRPr>
          </a:p>
          <a:p>
            <a:pPr>
              <a:defRPr/>
            </a:pPr>
            <a:r>
              <a:rPr lang="en-IN" altLang="en-US" sz="1100" dirty="0" smtClean="0">
                <a:latin typeface="Calibri" pitchFamily="34" charset="0"/>
              </a:rPr>
              <a:t>When an application receives a web request, it is redirected by the </a:t>
            </a:r>
            <a:r>
              <a:rPr lang="en-IN" altLang="en-US" sz="1100" dirty="0" err="1" smtClean="0">
                <a:latin typeface="Courier New" panose="02070309020205020404" pitchFamily="49" charset="0"/>
                <a:cs typeface="Courier New" panose="02070309020205020404" pitchFamily="49" charset="0"/>
              </a:rPr>
              <a:t>DispatcherServlet</a:t>
            </a:r>
            <a:r>
              <a:rPr lang="en-IN" altLang="en-US" sz="1100" dirty="0" smtClean="0">
                <a:latin typeface="Courier New" panose="02070309020205020404" pitchFamily="49" charset="0"/>
                <a:cs typeface="Courier New" panose="02070309020205020404" pitchFamily="49" charset="0"/>
              </a:rPr>
              <a:t> </a:t>
            </a:r>
            <a:r>
              <a:rPr lang="en-IN" altLang="en-US" sz="1100" dirty="0" smtClean="0">
                <a:latin typeface="Calibri" pitchFamily="34" charset="0"/>
              </a:rPr>
              <a:t>to the handler mapping. The handler mapping reviews the request and comes up with a suitable </a:t>
            </a:r>
            <a:r>
              <a:rPr lang="en-IN" altLang="en-US" sz="1100" dirty="0" err="1" smtClean="0">
                <a:latin typeface="Courier New" panose="02070309020205020404" pitchFamily="49" charset="0"/>
                <a:cs typeface="Courier New" panose="02070309020205020404" pitchFamily="49" charset="0"/>
              </a:rPr>
              <a:t>HandlerExecutionChain</a:t>
            </a:r>
            <a:r>
              <a:rPr lang="en-IN" altLang="en-US" sz="1100" dirty="0" smtClean="0">
                <a:latin typeface="Calibri" pitchFamily="34" charset="0"/>
              </a:rPr>
              <a:t>. The </a:t>
            </a:r>
            <a:r>
              <a:rPr lang="en-IN" altLang="en-US" sz="1100" dirty="0" err="1" smtClean="0">
                <a:latin typeface="Courier New" panose="02070309020205020404" pitchFamily="49" charset="0"/>
                <a:cs typeface="Courier New" panose="02070309020205020404" pitchFamily="49" charset="0"/>
              </a:rPr>
              <a:t>DispatcherServlet</a:t>
            </a:r>
            <a:r>
              <a:rPr lang="en-IN" altLang="en-US" sz="1100" dirty="0" smtClean="0">
                <a:latin typeface="Calibri" pitchFamily="34" charset="0"/>
              </a:rPr>
              <a:t> then executes the handlers and interceptors defined in the chain. This helps you to include supporting functionalities for the sequence of events that follow a request submission in your application. For example, assume there is a custom handler mapping that chooses a handler based on a particular state of the session that the request belongs to, in addition to the URL of the request coming in. </a:t>
            </a:r>
          </a:p>
          <a:p>
            <a:pPr>
              <a:defRPr/>
            </a:pPr>
            <a:endParaRPr lang="en-IN" altLang="en-US" sz="1100" i="1" dirty="0" smtClean="0">
              <a:latin typeface="Calibri" pitchFamily="34" charset="0"/>
            </a:endParaRPr>
          </a:p>
          <a:p>
            <a:pPr>
              <a:defRPr/>
            </a:pPr>
            <a:r>
              <a:rPr lang="en-IN" altLang="en-US" sz="1100" i="1" dirty="0" smtClean="0">
                <a:latin typeface="Calibri" pitchFamily="34" charset="0"/>
              </a:rPr>
              <a:t>Explain the two of Spring Framework’s most commonly used handler mappings. </a:t>
            </a:r>
            <a:r>
              <a:rPr lang="en-IN" altLang="en-US" sz="1100" dirty="0" smtClean="0">
                <a:latin typeface="Calibri" pitchFamily="34" charset="0"/>
              </a:rPr>
              <a:t>Two of Spring Framework's most commonly used handler mappings are:</a:t>
            </a:r>
          </a:p>
          <a:p>
            <a:pPr>
              <a:defRPr/>
            </a:pPr>
            <a:endParaRPr lang="en-IN" altLang="en-US" sz="1100" dirty="0" smtClean="0">
              <a:latin typeface="Calibri" pitchFamily="34" charset="0"/>
            </a:endParaRPr>
          </a:p>
          <a:p>
            <a:pPr marL="171450" indent="-171450">
              <a:buFont typeface="Wingdings" panose="05000000000000000000" pitchFamily="2" charset="2"/>
              <a:buChar char="§"/>
              <a:defRPr/>
            </a:pPr>
            <a:r>
              <a:rPr lang="en-IN" altLang="en-US" sz="1100" b="1" dirty="0" err="1" smtClean="0">
                <a:latin typeface="Calibri" pitchFamily="34" charset="0"/>
              </a:rPr>
              <a:t>BeanNameUrlHandlerMapping</a:t>
            </a:r>
            <a:r>
              <a:rPr lang="en-IN" altLang="en-US" sz="1100" b="1" dirty="0" smtClean="0">
                <a:latin typeface="Calibri" pitchFamily="34" charset="0"/>
              </a:rPr>
              <a:t>: </a:t>
            </a:r>
            <a:r>
              <a:rPr lang="en-IN" altLang="en-US" sz="1100" dirty="0" smtClean="0">
                <a:latin typeface="Calibri" pitchFamily="34" charset="0"/>
              </a:rPr>
              <a:t>This interface maps the names of incoming HTTP requests to names of beans defined in the </a:t>
            </a:r>
            <a:r>
              <a:rPr lang="en-IN" altLang="en-US" sz="1100" dirty="0" err="1" smtClean="0">
                <a:latin typeface="Courier New" panose="02070309020205020404" pitchFamily="49" charset="0"/>
                <a:cs typeface="Courier New" panose="02070309020205020404" pitchFamily="49" charset="0"/>
              </a:rPr>
              <a:t>webapplicationcontext</a:t>
            </a:r>
            <a:r>
              <a:rPr lang="en-IN" altLang="en-US" sz="1100" dirty="0" smtClean="0">
                <a:latin typeface="Calibri" pitchFamily="34" charset="0"/>
              </a:rPr>
              <a:t>. In the ReachoutWorld example, you can use a </a:t>
            </a:r>
            <a:r>
              <a:rPr lang="en-IN" altLang="en-US" sz="1100" dirty="0" err="1" smtClean="0">
                <a:latin typeface="Courier New" panose="02070309020205020404" pitchFamily="49" charset="0"/>
                <a:cs typeface="Courier New" panose="02070309020205020404" pitchFamily="49" charset="0"/>
              </a:rPr>
              <a:t>BeanNameUrlHandlerMapping</a:t>
            </a:r>
            <a:r>
              <a:rPr lang="en-IN" altLang="en-US" sz="1100" dirty="0" smtClean="0">
                <a:latin typeface="Courier New" panose="02070309020205020404" pitchFamily="49" charset="0"/>
                <a:cs typeface="Courier New" panose="02070309020205020404" pitchFamily="49" charset="0"/>
              </a:rPr>
              <a:t> </a:t>
            </a:r>
            <a:r>
              <a:rPr lang="en-IN" altLang="en-US" sz="1100" dirty="0" smtClean="0">
                <a:latin typeface="Calibri" pitchFamily="34" charset="0"/>
              </a:rPr>
              <a:t>when you need to map the HTTP request to any URL provided in the web application. An example of this is shown in Code Segment 4.10 given in the PG, where a form that allows users to create an account is to be submitted through an URL. </a:t>
            </a:r>
          </a:p>
          <a:p>
            <a:pPr>
              <a:defRPr/>
            </a:pPr>
            <a:endParaRPr lang="en-IN" altLang="en-US" sz="1100" i="1" dirty="0" smtClean="0">
              <a:latin typeface="Calibri" pitchFamily="34" charset="0"/>
            </a:endParaRPr>
          </a:p>
          <a:p>
            <a:pPr marL="171450" indent="-171450">
              <a:buFont typeface="Wingdings" panose="05000000000000000000" pitchFamily="2" charset="2"/>
              <a:buChar char="§"/>
              <a:defRPr/>
            </a:pPr>
            <a:r>
              <a:rPr lang="en-US" sz="1100" b="1" dirty="0" err="1" smtClean="0">
                <a:latin typeface="Calibri" panose="020F0502020204030204" pitchFamily="34" charset="0"/>
              </a:rPr>
              <a:t>SimpleUrlHandlerMapping</a:t>
            </a:r>
            <a:r>
              <a:rPr lang="en-US" sz="1100" dirty="0" smtClean="0">
                <a:latin typeface="Calibri" panose="020F0502020204030204" pitchFamily="34" charset="0"/>
              </a:rPr>
              <a:t>: This mapping is configurable in the </a:t>
            </a:r>
            <a:r>
              <a:rPr lang="en-US" sz="1100" dirty="0" err="1" smtClean="0">
                <a:latin typeface="Courier New" panose="02070309020205020404" pitchFamily="49" charset="0"/>
                <a:cs typeface="Courier New" panose="02070309020205020404" pitchFamily="49" charset="0"/>
              </a:rPr>
              <a:t>applicationcontext</a:t>
            </a:r>
            <a:r>
              <a:rPr lang="en-US" sz="1100" dirty="0" smtClean="0">
                <a:latin typeface="Calibri" panose="020F0502020204030204" pitchFamily="34" charset="0"/>
              </a:rPr>
              <a:t> of the application. It is used to match handlers based on properties you define and request the controller to invoke. Both </a:t>
            </a:r>
            <a:r>
              <a:rPr lang="en-US" sz="1100" dirty="0" err="1" smtClean="0">
                <a:latin typeface="Courier New" panose="02070309020205020404" pitchFamily="49" charset="0"/>
                <a:cs typeface="Courier New" panose="02070309020205020404" pitchFamily="49" charset="0"/>
              </a:rPr>
              <a:t>BeanNameUrlHanlderMapping</a:t>
            </a:r>
            <a:r>
              <a:rPr lang="en-US" sz="1100" dirty="0" smtClean="0">
                <a:latin typeface="Calibri" panose="020F0502020204030204" pitchFamily="34" charset="0"/>
              </a:rPr>
              <a:t> and </a:t>
            </a:r>
            <a:r>
              <a:rPr lang="en-US" sz="1100" dirty="0" err="1" smtClean="0">
                <a:latin typeface="Courier New" panose="02070309020205020404" pitchFamily="49" charset="0"/>
                <a:cs typeface="Courier New" panose="02070309020205020404" pitchFamily="49" charset="0"/>
              </a:rPr>
              <a:t>SimpleUrlHanlderMaping</a:t>
            </a:r>
            <a:r>
              <a:rPr lang="en-US" sz="1100" dirty="0" smtClean="0">
                <a:latin typeface="Calibri" panose="020F0502020204030204" pitchFamily="34" charset="0"/>
              </a:rPr>
              <a:t> extend </a:t>
            </a:r>
            <a:r>
              <a:rPr lang="en-US" sz="1100" dirty="0" err="1" smtClean="0">
                <a:latin typeface="Courier New" panose="02070309020205020404" pitchFamily="49" charset="0"/>
                <a:cs typeface="Courier New" panose="02070309020205020404" pitchFamily="49" charset="0"/>
              </a:rPr>
              <a:t>AbstractHandlerMapping</a:t>
            </a:r>
            <a:r>
              <a:rPr lang="en-US" sz="1100" dirty="0" smtClean="0">
                <a:latin typeface="Calibri" panose="020F0502020204030204" pitchFamily="34" charset="0"/>
              </a:rPr>
              <a:t> and share properties such as handler interceptors and the order of handler mapping available. Handler interceptors are interfaces that intercept a request  when specified: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628650" lvl="1" indent="-171450">
              <a:buFont typeface="Courier New" panose="02070309020205020404" pitchFamily="49" charset="0"/>
              <a:buChar char="o"/>
              <a:defRPr/>
            </a:pPr>
            <a:r>
              <a:rPr lang="en-US" sz="1100" dirty="0" smtClean="0">
                <a:latin typeface="Calibri" panose="020F0502020204030204" pitchFamily="34" charset="0"/>
              </a:rPr>
              <a:t>Just before the controller: Using the </a:t>
            </a:r>
            <a:r>
              <a:rPr lang="en-US" sz="1100" dirty="0" err="1" smtClean="0">
                <a:latin typeface="Courier New" panose="02070309020205020404" pitchFamily="49" charset="0"/>
                <a:cs typeface="Courier New" panose="02070309020205020404" pitchFamily="49" charset="0"/>
              </a:rPr>
              <a:t>preHandle</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method initiates the handler execution if set to true and stops it if set to false. </a:t>
            </a:r>
            <a:endParaRPr lang="en-GB" sz="1100" dirty="0" smtClean="0">
              <a:latin typeface="Calibri" panose="020F0502020204030204" pitchFamily="34" charset="0"/>
            </a:endParaRPr>
          </a:p>
          <a:p>
            <a:pPr marL="628650" lvl="1" indent="-171450">
              <a:buFont typeface="Courier New" panose="02070309020205020404" pitchFamily="49" charset="0"/>
              <a:buChar char="o"/>
              <a:defRPr/>
            </a:pPr>
            <a:endParaRPr lang="en-GB" sz="1100" dirty="0" smtClean="0">
              <a:latin typeface="Calibri" panose="020F0502020204030204" pitchFamily="34" charset="0"/>
            </a:endParaRPr>
          </a:p>
          <a:p>
            <a:pPr marL="628650" lvl="1" indent="-171450">
              <a:buFont typeface="Courier New" panose="02070309020205020404" pitchFamily="49" charset="0"/>
              <a:buChar char="o"/>
              <a:defRPr/>
            </a:pPr>
            <a:r>
              <a:rPr lang="en-US" sz="1100" dirty="0" smtClean="0">
                <a:latin typeface="Calibri" panose="020F0502020204030204" pitchFamily="34" charset="0"/>
              </a:rPr>
              <a:t>Just after a controller: Using the </a:t>
            </a:r>
            <a:r>
              <a:rPr lang="en-US" sz="1100" dirty="0" err="1" smtClean="0">
                <a:latin typeface="Courier New" panose="02070309020205020404" pitchFamily="49" charset="0"/>
                <a:cs typeface="Courier New" panose="02070309020205020404" pitchFamily="49" charset="0"/>
              </a:rPr>
              <a:t>postHandler</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method allows manipulation of the </a:t>
            </a:r>
            <a:r>
              <a:rPr lang="en-US" sz="1100" dirty="0" err="1" smtClean="0">
                <a:latin typeface="Calibri" panose="020F0502020204030204" pitchFamily="34" charset="0"/>
              </a:rPr>
              <a:t>ModelAndView</a:t>
            </a:r>
            <a:r>
              <a:rPr lang="en-US" sz="1100" dirty="0" smtClean="0">
                <a:latin typeface="Calibri" panose="020F0502020204030204" pitchFamily="34" charset="0"/>
              </a:rPr>
              <a:t> object before rendering the view. </a:t>
            </a:r>
            <a:endParaRPr lang="en-GB" sz="1100" dirty="0" smtClean="0">
              <a:latin typeface="Calibri" panose="020F0502020204030204" pitchFamily="34" charset="0"/>
            </a:endParaRPr>
          </a:p>
          <a:p>
            <a:pPr marL="628650" lvl="1" indent="-171450">
              <a:buFont typeface="Courier New" panose="02070309020205020404" pitchFamily="49" charset="0"/>
              <a:buChar char="o"/>
              <a:defRPr/>
            </a:pPr>
            <a:endParaRPr lang="en-GB" sz="1100" dirty="0" smtClean="0">
              <a:latin typeface="Calibri" panose="020F0502020204030204" pitchFamily="34" charset="0"/>
            </a:endParaRPr>
          </a:p>
          <a:p>
            <a:pPr marL="628650" lvl="1" indent="-171450">
              <a:buFont typeface="Courier New" panose="02070309020205020404" pitchFamily="49" charset="0"/>
              <a:buChar char="o"/>
              <a:defRPr/>
            </a:pPr>
            <a:r>
              <a:rPr lang="en-US" sz="1100" dirty="0" smtClean="0">
                <a:latin typeface="Calibri" panose="020F0502020204030204" pitchFamily="34" charset="0"/>
              </a:rPr>
              <a:t>Just before the response is sent to view: Using the </a:t>
            </a:r>
            <a:r>
              <a:rPr lang="en-US" sz="1100" dirty="0" err="1" smtClean="0">
                <a:latin typeface="Courier New" panose="02070309020205020404" pitchFamily="49" charset="0"/>
                <a:cs typeface="Courier New" panose="02070309020205020404" pitchFamily="49" charset="0"/>
              </a:rPr>
              <a:t>afterCompletion</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method after the view is rendered ensures cleanup of the resources  used.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These handler interceptions are done to apply specific functionalities to certain requests and can be configured at run time. Code Segment 4.11 </a:t>
            </a:r>
            <a:r>
              <a:rPr lang="en-IN" altLang="en-US" sz="1100" dirty="0" smtClean="0">
                <a:latin typeface="Calibri" pitchFamily="34" charset="0"/>
              </a:rPr>
              <a:t>given in the PG </a:t>
            </a:r>
            <a:r>
              <a:rPr lang="en-US" sz="1100" dirty="0" smtClean="0">
                <a:latin typeface="Calibri" panose="020F0502020204030204" pitchFamily="34" charset="0"/>
              </a:rPr>
              <a:t>shows how to configure handler interceptors using Spring Framework’s configuration files for the ReachoutWorld example. After you develop your application and define handler interceptors, you need to define and configure a URL handler for the application. This is shown in Code Segment 4.12 </a:t>
            </a:r>
            <a:r>
              <a:rPr lang="en-IN" altLang="en-US" sz="1100" dirty="0" smtClean="0">
                <a:latin typeface="Calibri" pitchFamily="34" charset="0"/>
              </a:rPr>
              <a:t>given in the PG</a:t>
            </a:r>
            <a:r>
              <a:rPr lang="en-US" sz="1100" dirty="0" smtClean="0">
                <a:latin typeface="Calibri" panose="020F0502020204030204" pitchFamily="34" charset="0"/>
              </a:rPr>
              <a:t>, which calls a URL handler for your ReachoutWorld application. Next, the request made to the URL </a:t>
            </a:r>
            <a:r>
              <a:rPr lang="en-US" sz="1100" dirty="0" smtClean="0">
                <a:latin typeface="Courier New" panose="02070309020205020404" pitchFamily="49" charset="0"/>
                <a:cs typeface="Courier New" panose="02070309020205020404" pitchFamily="49" charset="0"/>
              </a:rPr>
              <a:t>enrollRequest.html </a:t>
            </a:r>
            <a:r>
              <a:rPr lang="en-US" sz="1100" dirty="0" smtClean="0">
                <a:latin typeface="Calibri" panose="020F0502020204030204" pitchFamily="34" charset="0"/>
              </a:rPr>
              <a:t>will invoke the controller. However, in this implementation of the controller, you initialized the view of the </a:t>
            </a:r>
            <a:r>
              <a:rPr lang="en-US" sz="1100" dirty="0" err="1" smtClean="0">
                <a:latin typeface="Calibri" panose="020F0502020204030204" pitchFamily="34" charset="0"/>
              </a:rPr>
              <a:t>ModelAndView</a:t>
            </a:r>
            <a:r>
              <a:rPr lang="en-US" sz="1100" dirty="0" smtClean="0">
                <a:latin typeface="Calibri" panose="020F0502020204030204" pitchFamily="34" charset="0"/>
              </a:rPr>
              <a:t> as “success” for the successful form submission state and “error” for a failed form submission.  </a:t>
            </a:r>
            <a:endParaRPr lang="en-GB" sz="1100" dirty="0" smtClean="0">
              <a:latin typeface="Calibri" panose="020F0502020204030204" pitchFamily="34" charset="0"/>
            </a:endParaRPr>
          </a:p>
          <a:p>
            <a:pPr>
              <a:defRPr/>
            </a:pPr>
            <a:endParaRPr lang="en-IN" altLang="en-US" sz="1100" i="1" dirty="0" smtClean="0">
              <a:latin typeface="Calibri" pitchFamily="34" charset="0"/>
            </a:endParaRPr>
          </a:p>
          <a:p>
            <a:pPr>
              <a:defRPr/>
            </a:pPr>
            <a:endParaRPr lang="en-IN" altLang="en-US" sz="1100" i="1" dirty="0" smtClean="0">
              <a:latin typeface="Calibri" pitchFamily="34" charset="0"/>
            </a:endParaRPr>
          </a:p>
          <a:p>
            <a:pPr>
              <a:defRPr/>
            </a:pPr>
            <a:endParaRPr lang="en-IN" altLang="en-US" sz="1100" i="1" dirty="0" smtClean="0">
              <a:latin typeface="Calibri" pitchFamily="34" charset="0"/>
            </a:endParaRPr>
          </a:p>
          <a:p>
            <a:pPr>
              <a:defRPr/>
            </a:pPr>
            <a:endParaRPr lang="en-GB" sz="1100" dirty="0" smtClean="0">
              <a:latin typeface="Calibri" panose="020F0502020204030204" pitchFamily="34" charset="0"/>
            </a:endParaRPr>
          </a:p>
          <a:p>
            <a:pPr>
              <a:defRPr/>
            </a:pPr>
            <a:endParaRPr lang="en-GB" sz="1100" dirty="0" smtClean="0">
              <a:latin typeface="Calibri" panose="020F0502020204030204" pitchFamily="34" charset="0"/>
            </a:endParaRPr>
          </a:p>
          <a:p>
            <a:pPr>
              <a:defRPr/>
            </a:pPr>
            <a:endParaRPr lang="en-GB" sz="1100" dirty="0" smtClean="0">
              <a:latin typeface="Calibri" panose="020F0502020204030204" pitchFamily="34" charset="0"/>
            </a:endParaRPr>
          </a:p>
          <a:p>
            <a:pPr>
              <a:defRPr/>
            </a:pPr>
            <a:endParaRPr lang="en-US" sz="1100" dirty="0" smtClean="0">
              <a:latin typeface="Calibri" panose="020F0502020204030204" pitchFamily="34" charset="0"/>
            </a:endParaRPr>
          </a:p>
          <a:p>
            <a:pPr>
              <a:defRPr/>
            </a:pPr>
            <a:endParaRPr lang="en-GB" sz="1100" dirty="0" smtClean="0">
              <a:latin typeface="Calibri" panose="020F0502020204030204" pitchFamily="34" charset="0"/>
            </a:endParaRPr>
          </a:p>
          <a:p>
            <a:pPr algn="just">
              <a:spcBef>
                <a:spcPct val="0"/>
              </a:spcBef>
              <a:defRPr/>
            </a:pPr>
            <a:endParaRPr lang="en-US" altLang="en-US" sz="1100" dirty="0" smtClean="0">
              <a:latin typeface="Calibri"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95</a:t>
            </a:r>
          </a:p>
          <a:p>
            <a:pPr algn="just">
              <a:spcBef>
                <a:spcPct val="0"/>
              </a:spcBef>
              <a:defRPr/>
            </a:pPr>
            <a:endParaRPr lang="en-US" altLang="en-US" sz="1100" i="1" dirty="0" smtClean="0">
              <a:latin typeface="Calibri" pitchFamily="34" charset="0"/>
            </a:endParaRPr>
          </a:p>
          <a:p>
            <a:pPr>
              <a:defRPr/>
            </a:pPr>
            <a:r>
              <a:rPr lang="en-US" altLang="en-US" sz="1100" i="1" dirty="0" smtClean="0">
                <a:latin typeface="Calibri" pitchFamily="34" charset="0"/>
              </a:rPr>
              <a:t>Discuss about </a:t>
            </a:r>
            <a:r>
              <a:rPr lang="en-IN" altLang="en-US" sz="1100" i="1" dirty="0" smtClean="0">
                <a:latin typeface="Calibri" pitchFamily="34" charset="0"/>
              </a:rPr>
              <a:t>views and resolving a view for an application. </a:t>
            </a:r>
            <a:r>
              <a:rPr lang="en-US" sz="1100" dirty="0" smtClean="0">
                <a:latin typeface="Calibri" panose="020F0502020204030204" pitchFamily="34" charset="0"/>
                <a:cs typeface="Arial" panose="020B0604020202020204" pitchFamily="34" charset="0"/>
              </a:rPr>
              <a:t>Spring Framework provides you with view resolvers that help in rendering views to a specific template according to a user’s requests. Two important interfaces that are needed to handle views in Spring Framework are:</a:t>
            </a:r>
          </a:p>
          <a:p>
            <a:pPr>
              <a:defRPr/>
            </a:pPr>
            <a:endParaRPr lang="en-GB" sz="1100" dirty="0" smtClean="0">
              <a:latin typeface="Calibri" panose="020F0502020204030204" pitchFamily="34" charset="0"/>
              <a:cs typeface="Arial" panose="020B0604020202020204" pitchFamily="34" charset="0"/>
            </a:endParaRPr>
          </a:p>
          <a:p>
            <a:pPr marL="171450" indent="-171450">
              <a:buFont typeface="Wingdings" panose="05000000000000000000" pitchFamily="2" charset="2"/>
              <a:buChar char="§"/>
              <a:defRPr/>
            </a:pPr>
            <a:r>
              <a:rPr lang="en-US" sz="1100" dirty="0" err="1" smtClean="0">
                <a:latin typeface="Courier New" panose="02070309020205020404" pitchFamily="49" charset="0"/>
                <a:cs typeface="Courier New" panose="02070309020205020404" pitchFamily="49" charset="0"/>
              </a:rPr>
              <a:t>ViewResolver</a:t>
            </a:r>
            <a:r>
              <a:rPr lang="en-US" sz="1100" dirty="0" smtClean="0">
                <a:latin typeface="Calibri" panose="020F0502020204030204" pitchFamily="34" charset="0"/>
                <a:cs typeface="Arial" panose="020B0604020202020204" pitchFamily="34" charset="0"/>
              </a:rPr>
              <a:t>: Provides mapping between view names and actual views</a:t>
            </a:r>
            <a:endParaRPr lang="en-GB" sz="1100" dirty="0" smtClean="0">
              <a:latin typeface="Calibri" panose="020F0502020204030204" pitchFamily="34" charset="0"/>
              <a:cs typeface="Arial" panose="020B0604020202020204" pitchFamily="34" charset="0"/>
            </a:endParaRPr>
          </a:p>
          <a:p>
            <a:pPr marL="171450" indent="-171450">
              <a:buFont typeface="Wingdings" panose="05000000000000000000" pitchFamily="2" charset="2"/>
              <a:buChar char="§"/>
              <a:defRPr/>
            </a:pPr>
            <a:r>
              <a:rPr lang="en-US" sz="1100" dirty="0" smtClean="0">
                <a:latin typeface="Courier New" panose="02070309020205020404" pitchFamily="49" charset="0"/>
                <a:cs typeface="Courier New" panose="02070309020205020404" pitchFamily="49" charset="0"/>
              </a:rPr>
              <a:t>View</a:t>
            </a:r>
            <a:r>
              <a:rPr lang="en-US" sz="1100" dirty="0" smtClean="0">
                <a:latin typeface="Calibri" panose="020F0502020204030204" pitchFamily="34" charset="0"/>
                <a:cs typeface="Arial" panose="020B0604020202020204" pitchFamily="34" charset="0"/>
              </a:rPr>
              <a:t>: Prepares the request and hands it over to one of the view technologies such as JSP or Velocity to generate a view. </a:t>
            </a:r>
            <a:endParaRPr lang="en-GB" sz="1100" dirty="0" smtClean="0">
              <a:latin typeface="Calibri" panose="020F0502020204030204" pitchFamily="34" charset="0"/>
              <a:cs typeface="Arial" panose="020B0604020202020204" pitchFamily="34" charset="0"/>
            </a:endParaRPr>
          </a:p>
          <a:p>
            <a:pPr>
              <a:defRPr/>
            </a:pPr>
            <a:r>
              <a:rPr lang="en-US" sz="1100" dirty="0" smtClean="0">
                <a:latin typeface="Calibri" panose="020F0502020204030204" pitchFamily="34" charset="0"/>
                <a:cs typeface="Arial" panose="020B0604020202020204" pitchFamily="34" charset="0"/>
              </a:rPr>
              <a:t> </a:t>
            </a:r>
            <a:endParaRPr lang="en-GB" sz="1100" dirty="0" smtClean="0">
              <a:latin typeface="Calibri" panose="020F0502020204030204" pitchFamily="34" charset="0"/>
              <a:cs typeface="Arial" panose="020B0604020202020204" pitchFamily="34" charset="0"/>
            </a:endParaRPr>
          </a:p>
          <a:p>
            <a:pPr>
              <a:defRPr/>
            </a:pPr>
            <a:r>
              <a:rPr lang="en-US" sz="1100" dirty="0" smtClean="0">
                <a:latin typeface="Calibri" panose="020F0502020204030204" pitchFamily="34" charset="0"/>
                <a:cs typeface="Arial" panose="020B0604020202020204" pitchFamily="34" charset="0"/>
              </a:rPr>
              <a:t>All the controllers in the Spring Framework’s MVC module return a </a:t>
            </a:r>
            <a:r>
              <a:rPr lang="en-US" sz="1100" dirty="0" err="1" smtClean="0">
                <a:latin typeface="Courier New" panose="02070309020205020404" pitchFamily="49" charset="0"/>
                <a:cs typeface="Courier New" panose="02070309020205020404" pitchFamily="49" charset="0"/>
              </a:rPr>
              <a:t>ModelAndView</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cs typeface="Arial" panose="020B0604020202020204" pitchFamily="34" charset="0"/>
              </a:rPr>
              <a:t>object. Views in Spring Framework are identified by a view name and are resolved by a view resolver. Some of the view resolvers available in Spring Framework are listed in Table given onscreen and Table 4.4 given in the PG.  </a:t>
            </a:r>
            <a:endParaRPr lang="en-US" altLang="en-US" sz="1050" i="1" dirty="0" smtClean="0">
              <a:latin typeface="Calibri" panose="020F0502020204030204" pitchFamily="34" charset="0"/>
              <a:cs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95</a:t>
            </a:r>
          </a:p>
          <a:p>
            <a:pPr algn="just">
              <a:spcBef>
                <a:spcPct val="0"/>
              </a:spcBef>
              <a:defRPr/>
            </a:pPr>
            <a:endParaRPr lang="en-US" altLang="en-US" sz="1100" i="1" dirty="0" smtClean="0">
              <a:latin typeface="Calibri" pitchFamily="34" charset="0"/>
            </a:endParaRPr>
          </a:p>
          <a:p>
            <a:pPr>
              <a:defRPr/>
            </a:pPr>
            <a:r>
              <a:rPr lang="en-US" altLang="en-US" sz="1100" i="1" dirty="0" smtClean="0">
                <a:latin typeface="Calibri" pitchFamily="34" charset="0"/>
              </a:rPr>
              <a:t>Discuss about </a:t>
            </a:r>
            <a:r>
              <a:rPr lang="en-IN" altLang="en-US" sz="1100" i="1" dirty="0" smtClean="0">
                <a:latin typeface="Calibri" pitchFamily="34" charset="0"/>
              </a:rPr>
              <a:t>developing a simple Web application using Spring Framework. </a:t>
            </a:r>
            <a:r>
              <a:rPr lang="en-US" sz="1100" dirty="0" smtClean="0">
                <a:latin typeface="Calibri" panose="020F0502020204030204" pitchFamily="34" charset="0"/>
              </a:rPr>
              <a:t>Let us look at a simple web application and how you can develop it using Spring Framework. In this example, the application called “ReachoutWorld” allows users to fill out a form and submit it to a server. The server then returns a message to the user regarding whether the form submission was successful. To develop this application: </a:t>
            </a:r>
          </a:p>
          <a:p>
            <a:pPr>
              <a:defRPr/>
            </a:pPr>
            <a:endParaRPr lang="en-US" sz="1100" dirty="0" smtClean="0">
              <a:latin typeface="Calibri" panose="020F0502020204030204" pitchFamily="34" charset="0"/>
            </a:endParaRPr>
          </a:p>
          <a:p>
            <a:pPr marL="228600" indent="-228600">
              <a:buFont typeface="+mj-lt"/>
              <a:buAutoNum type="arabicPeriod"/>
              <a:defRPr/>
            </a:pPr>
            <a:r>
              <a:rPr lang="en-US" sz="1100" b="1" dirty="0" smtClean="0">
                <a:latin typeface="Calibri" panose="020F0502020204030204" pitchFamily="34" charset="0"/>
              </a:rPr>
              <a:t>Configure Spring Framework</a:t>
            </a:r>
            <a:r>
              <a:rPr lang="en-US" sz="1100" dirty="0" smtClean="0">
                <a:latin typeface="Calibri" panose="020F0502020204030204" pitchFamily="34" charset="0"/>
              </a:rPr>
              <a:t>: To develop the web application using Spring MVC, first set up the development environment. This means that you have to configure the </a:t>
            </a:r>
            <a:r>
              <a:rPr lang="en-US" sz="1100" dirty="0" err="1" smtClean="0">
                <a:latin typeface="Courier New" panose="02070309020205020404" pitchFamily="49" charset="0"/>
                <a:cs typeface="Courier New" panose="02070309020205020404" pitchFamily="49" charset="0"/>
              </a:rPr>
              <a:t>DispatcherServlet</a:t>
            </a:r>
            <a:r>
              <a:rPr lang="en-US" sz="1100" dirty="0" smtClean="0">
                <a:latin typeface="Calibri" panose="020F0502020204030204" pitchFamily="34" charset="0"/>
              </a:rPr>
              <a:t> in the </a:t>
            </a:r>
            <a:r>
              <a:rPr lang="en-US" sz="1100" dirty="0" smtClean="0">
                <a:latin typeface="Courier New" panose="02070309020205020404" pitchFamily="49" charset="0"/>
                <a:cs typeface="Courier New" panose="02070309020205020404" pitchFamily="49" charset="0"/>
              </a:rPr>
              <a:t>web.xml </a:t>
            </a:r>
            <a:r>
              <a:rPr lang="en-US" sz="1100" dirty="0" smtClean="0">
                <a:latin typeface="Calibri" panose="020F0502020204030204" pitchFamily="34" charset="0"/>
              </a:rPr>
              <a:t>file, as shown in Code Segment 4.13 given in the PG. </a:t>
            </a:r>
          </a:p>
          <a:p>
            <a:pPr marL="228600" indent="-228600">
              <a:buFont typeface="+mj-lt"/>
              <a:buAutoNum type="arabicPeriod"/>
              <a:defRPr/>
            </a:pPr>
            <a:endParaRPr lang="en-US" sz="1100" dirty="0" smtClean="0">
              <a:latin typeface="Calibri" panose="020F0502020204030204" pitchFamily="34" charset="0"/>
            </a:endParaRPr>
          </a:p>
          <a:p>
            <a:pPr marL="228600" indent="-228600">
              <a:buFont typeface="+mj-lt"/>
              <a:buAutoNum type="arabicPeriod"/>
              <a:defRPr/>
            </a:pPr>
            <a:r>
              <a:rPr lang="en-US" sz="1100" b="1" dirty="0" smtClean="0">
                <a:latin typeface="Calibri" panose="020F0502020204030204" pitchFamily="34" charset="0"/>
              </a:rPr>
              <a:t>Create an xml file named </a:t>
            </a:r>
            <a:r>
              <a:rPr lang="en-US" sz="1100" b="1" dirty="0" smtClean="0">
                <a:latin typeface="Courier New" panose="02070309020205020404" pitchFamily="49" charset="0"/>
                <a:cs typeface="Courier New" panose="02070309020205020404" pitchFamily="49" charset="0"/>
              </a:rPr>
              <a:t>ReachoutWorld-servlet.xml</a:t>
            </a:r>
            <a:r>
              <a:rPr lang="en-US" sz="1100" b="1" dirty="0" smtClean="0">
                <a:latin typeface="Calibri" panose="020F0502020204030204" pitchFamily="34" charset="0"/>
              </a:rPr>
              <a:t>: </a:t>
            </a:r>
            <a:r>
              <a:rPr lang="en-US" sz="1100" dirty="0" smtClean="0">
                <a:latin typeface="Calibri" panose="020F0502020204030204" pitchFamily="34" charset="0"/>
              </a:rPr>
              <a:t>The file named </a:t>
            </a:r>
            <a:r>
              <a:rPr lang="en-US" sz="1100" dirty="0" smtClean="0">
                <a:latin typeface="Courier New" panose="02070309020205020404" pitchFamily="49" charset="0"/>
                <a:cs typeface="Courier New" panose="02070309020205020404" pitchFamily="49" charset="0"/>
              </a:rPr>
              <a:t>ReachoutWorld-servlet.xml</a:t>
            </a:r>
            <a:r>
              <a:rPr lang="en-US" sz="1100" dirty="0" smtClean="0">
                <a:latin typeface="Calibri" panose="020F0502020204030204" pitchFamily="34" charset="0"/>
              </a:rPr>
              <a:t> holds all the bean definitions needed for the application to run, as shown in Code Segment 4.14 given in the PG.</a:t>
            </a:r>
          </a:p>
          <a:p>
            <a:pPr marL="228600" indent="-228600">
              <a:buFont typeface="+mj-lt"/>
              <a:buAutoNum type="arabicPeriod"/>
              <a:defRPr/>
            </a:pPr>
            <a:endParaRPr lang="en-US" sz="1100" dirty="0" smtClean="0">
              <a:latin typeface="Calibri" panose="020F0502020204030204" pitchFamily="34" charset="0"/>
            </a:endParaRPr>
          </a:p>
          <a:p>
            <a:pPr marL="228600" indent="-228600">
              <a:buFont typeface="+mj-lt"/>
              <a:buAutoNum type="arabicPeriod"/>
              <a:defRPr/>
            </a:pPr>
            <a:r>
              <a:rPr lang="en-US" sz="1100" b="1" dirty="0" smtClean="0">
                <a:latin typeface="Calibri" panose="020F0502020204030204" pitchFamily="34" charset="0"/>
              </a:rPr>
              <a:t>Add controllers</a:t>
            </a:r>
            <a:r>
              <a:rPr lang="en-US" sz="1100" dirty="0" smtClean="0">
                <a:latin typeface="Calibri" panose="020F0502020204030204" pitchFamily="34" charset="0"/>
              </a:rPr>
              <a:t>: To add controllers, you need to write a class that performs a method on the application data. Here, the </a:t>
            </a:r>
            <a:r>
              <a:rPr lang="en-US" sz="1100" dirty="0" err="1" smtClean="0">
                <a:latin typeface="Courier New" panose="02070309020205020404" pitchFamily="49" charset="0"/>
                <a:cs typeface="Courier New" panose="02070309020205020404" pitchFamily="49" charset="0"/>
              </a:rPr>
              <a:t>EnrollRequest</a:t>
            </a:r>
            <a:r>
              <a:rPr lang="en-US" sz="1100" dirty="0" smtClean="0">
                <a:latin typeface="Calibri" panose="020F0502020204030204" pitchFamily="34" charset="0"/>
              </a:rPr>
              <a:t> class in used to map the UI form field and is a command class, as shown in Code Segment 4.15 given in the PG. Now, you can write a controller for this method class. This class is called </a:t>
            </a:r>
            <a:r>
              <a:rPr lang="en-US" sz="1100" dirty="0" err="1" smtClean="0">
                <a:latin typeface="Courier New" panose="02070309020205020404" pitchFamily="49" charset="0"/>
                <a:cs typeface="Courier New" panose="02070309020205020404" pitchFamily="49" charset="0"/>
              </a:rPr>
              <a:t>SubmitEnrollRequest</a:t>
            </a:r>
            <a:r>
              <a:rPr lang="en-US" sz="1100" dirty="0" smtClean="0">
                <a:latin typeface="Calibri" panose="020F0502020204030204" pitchFamily="34" charset="0"/>
              </a:rPr>
              <a:t> and extends </a:t>
            </a:r>
            <a:r>
              <a:rPr lang="en-US" sz="1100" dirty="0" err="1" smtClean="0">
                <a:latin typeface="Courier New" panose="02070309020205020404" pitchFamily="49" charset="0"/>
                <a:cs typeface="Courier New" panose="02070309020205020404" pitchFamily="49" charset="0"/>
              </a:rPr>
              <a:t>SimpleFormController</a:t>
            </a:r>
            <a:r>
              <a:rPr lang="en-US" sz="1100" dirty="0" smtClean="0">
                <a:latin typeface="Calibri" panose="020F0502020204030204" pitchFamily="34" charset="0"/>
              </a:rPr>
              <a:t> as the application handles form submissions. The controller class </a:t>
            </a:r>
            <a:r>
              <a:rPr lang="en-US" sz="1100" dirty="0" err="1" smtClean="0">
                <a:latin typeface="Courier New" panose="02070309020205020404" pitchFamily="49" charset="0"/>
                <a:cs typeface="Courier New" panose="02070309020205020404" pitchFamily="49" charset="0"/>
              </a:rPr>
              <a:t>SubmitEnrollRequest</a:t>
            </a:r>
            <a:r>
              <a:rPr lang="en-US" sz="1100" dirty="0" smtClean="0">
                <a:latin typeface="Calibri" panose="020F0502020204030204" pitchFamily="34" charset="0"/>
              </a:rPr>
              <a:t> is shown in Code Segment 4.16 given in the PG. In Code Segment 4.16, the </a:t>
            </a:r>
            <a:r>
              <a:rPr lang="en-US" sz="1100" dirty="0" err="1" smtClean="0">
                <a:latin typeface="Courier New" panose="02070309020205020404" pitchFamily="49" charset="0"/>
                <a:cs typeface="Courier New" panose="02070309020205020404" pitchFamily="49" charset="0"/>
              </a:rPr>
              <a:t>onSubmit</a:t>
            </a:r>
            <a:r>
              <a:rPr lang="en-US" sz="1100" dirty="0" smtClean="0">
                <a:latin typeface="Calibri" panose="020F0502020204030204" pitchFamily="34" charset="0"/>
              </a:rPr>
              <a:t> method’s argument is the command class defined in Code Segment 4.15. This specifies the POJOs to which the form field values are to be mapped directly by Spring Framework. Once the form has been submitted and by the time control reaches the controller, the command class is populated with values of the form fields. In Code Segment 4.16: </a:t>
            </a:r>
          </a:p>
          <a:p>
            <a:pPr marL="228600" indent="-228600">
              <a:buFont typeface="+mj-lt"/>
              <a:buAutoNum type="arabicPeriod"/>
              <a:defRPr/>
            </a:pPr>
            <a:endParaRPr lang="en-GB" sz="1100" dirty="0" smtClean="0">
              <a:latin typeface="Calibri" panose="020F0502020204030204" pitchFamily="34" charset="0"/>
            </a:endParaRPr>
          </a:p>
          <a:p>
            <a:pPr marL="628650" lvl="1" indent="-171450">
              <a:buFont typeface="Wingdings" panose="05000000000000000000" pitchFamily="2" charset="2"/>
              <a:buChar char="§"/>
              <a:defRPr/>
            </a:pPr>
            <a:r>
              <a:rPr lang="en-US" sz="1100" dirty="0" smtClean="0">
                <a:latin typeface="Calibri" panose="020F0502020204030204" pitchFamily="34" charset="0"/>
              </a:rPr>
              <a:t>Line 1: Code is type casting the command object to our command class. This mapping of command class is done in the </a:t>
            </a:r>
            <a:r>
              <a:rPr lang="en-US" sz="1100" dirty="0" err="1" smtClean="0">
                <a:latin typeface="Calibri" panose="020F0502020204030204" pitchFamily="34" charset="0"/>
                <a:cs typeface="Courier New" panose="02070309020205020404" pitchFamily="49" charset="0"/>
              </a:rPr>
              <a:t>config</a:t>
            </a:r>
            <a:r>
              <a:rPr lang="en-US" sz="1100" dirty="0" smtClean="0">
                <a:latin typeface="Calibri" panose="020F0502020204030204" pitchFamily="34" charset="0"/>
              </a:rPr>
              <a:t> file, which will be explained in the next step.</a:t>
            </a:r>
            <a:endParaRPr lang="en-GB" sz="1100" dirty="0" smtClean="0">
              <a:latin typeface="Calibri" panose="020F0502020204030204" pitchFamily="34" charset="0"/>
            </a:endParaRPr>
          </a:p>
          <a:p>
            <a:pPr marL="628650" lvl="1" indent="-171450">
              <a:buFont typeface="Wingdings" panose="05000000000000000000" pitchFamily="2" charset="2"/>
              <a:buChar char="§"/>
              <a:defRPr/>
            </a:pPr>
            <a:r>
              <a:rPr lang="en-US" sz="1100" dirty="0" smtClean="0">
                <a:latin typeface="Calibri" panose="020F0502020204030204" pitchFamily="34" charset="0"/>
              </a:rPr>
              <a:t>Line 2: Printing the command objects in the console.</a:t>
            </a:r>
            <a:endParaRPr lang="en-GB" sz="1100" dirty="0" smtClean="0">
              <a:latin typeface="Calibri" panose="020F0502020204030204" pitchFamily="34" charset="0"/>
            </a:endParaRPr>
          </a:p>
          <a:p>
            <a:pPr marL="628650" lvl="1" indent="-171450">
              <a:buFont typeface="Wingdings" panose="05000000000000000000" pitchFamily="2" charset="2"/>
              <a:buChar char="§"/>
              <a:defRPr/>
            </a:pPr>
            <a:r>
              <a:rPr lang="en-US" sz="1100" dirty="0" smtClean="0">
                <a:latin typeface="Calibri" panose="020F0502020204030204" pitchFamily="34" charset="0"/>
              </a:rPr>
              <a:t>Line 3: Code is initializing the </a:t>
            </a:r>
            <a:r>
              <a:rPr lang="en-US" sz="1100" dirty="0" err="1" smtClean="0">
                <a:latin typeface="Courier New" panose="02070309020205020404" pitchFamily="49" charset="0"/>
                <a:cs typeface="Courier New" panose="02070309020205020404" pitchFamily="49" charset="0"/>
              </a:rPr>
              <a:t>ModelAndView</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with “success” as the view.</a:t>
            </a:r>
            <a:endParaRPr lang="en-GB" sz="1100" dirty="0" smtClean="0">
              <a:latin typeface="Calibri" panose="020F0502020204030204" pitchFamily="34" charset="0"/>
            </a:endParaRPr>
          </a:p>
          <a:p>
            <a:pPr marL="628650" lvl="1" indent="-171450">
              <a:buFont typeface="Wingdings" panose="05000000000000000000" pitchFamily="2" charset="2"/>
              <a:buChar char="§"/>
              <a:defRPr/>
            </a:pPr>
            <a:r>
              <a:rPr lang="en-US" sz="1100" dirty="0" smtClean="0">
                <a:latin typeface="Calibri" panose="020F0502020204030204" pitchFamily="34" charset="0"/>
              </a:rPr>
              <a:t>Line 4: Application is checking whether income is less than one hundred thousand  and then it directs the UI to an error page.</a:t>
            </a:r>
            <a:endParaRPr lang="en-GB" sz="1100" dirty="0" smtClean="0">
              <a:latin typeface="Calibri" panose="020F0502020204030204" pitchFamily="34" charset="0"/>
            </a:endParaRPr>
          </a:p>
          <a:p>
            <a:pPr marL="628650" lvl="1" indent="-171450">
              <a:buFont typeface="Wingdings" panose="05000000000000000000" pitchFamily="2" charset="2"/>
              <a:buChar char="§"/>
              <a:defRPr/>
            </a:pPr>
            <a:r>
              <a:rPr lang="en-US" sz="1100" dirty="0" smtClean="0">
                <a:latin typeface="Calibri" panose="020F0502020204030204" pitchFamily="34" charset="0"/>
              </a:rPr>
              <a:t>Line 5: Application is returning the </a:t>
            </a:r>
            <a:r>
              <a:rPr lang="en-US" sz="1100" dirty="0" err="1" smtClean="0">
                <a:latin typeface="Courier New" panose="02070309020205020404" pitchFamily="49" charset="0"/>
                <a:cs typeface="Courier New" panose="02070309020205020404" pitchFamily="49" charset="0"/>
              </a:rPr>
              <a:t>ModelAndView</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 </a:t>
            </a:r>
          </a:p>
          <a:p>
            <a:pPr marL="228600" indent="-228600">
              <a:buFont typeface="+mj-lt"/>
              <a:buAutoNum type="arabicPeriod"/>
              <a:defRPr/>
            </a:pPr>
            <a:endParaRPr lang="en-US" sz="1100" dirty="0" smtClean="0">
              <a:latin typeface="Calibri" panose="020F0502020204030204" pitchFamily="34" charset="0"/>
            </a:endParaRPr>
          </a:p>
          <a:p>
            <a:pPr marL="228600" indent="-228600">
              <a:buFont typeface="+mj-lt"/>
              <a:buAutoNum type="arabicPeriod"/>
              <a:defRPr/>
            </a:pPr>
            <a:r>
              <a:rPr lang="en-US" sz="1100" b="1" dirty="0" smtClean="0">
                <a:latin typeface="Calibri" panose="020F0502020204030204" pitchFamily="34" charset="0"/>
              </a:rPr>
              <a:t>Generate a view:  </a:t>
            </a:r>
            <a:r>
              <a:rPr lang="en-US" sz="1100" dirty="0" smtClean="0">
                <a:latin typeface="Calibri" panose="020F0502020204030204" pitchFamily="34" charset="0"/>
              </a:rPr>
              <a:t>To generate a view, create a new “</a:t>
            </a:r>
            <a:r>
              <a:rPr lang="en-US" sz="1100" dirty="0" err="1" smtClean="0">
                <a:latin typeface="Calibri" panose="020F0502020204030204" pitchFamily="34" charset="0"/>
              </a:rPr>
              <a:t>submitEnrollRequest.jsp</a:t>
            </a:r>
            <a:r>
              <a:rPr lang="en-US" sz="1100" dirty="0" smtClean="0">
                <a:latin typeface="Calibri" panose="020F0502020204030204" pitchFamily="34" charset="0"/>
              </a:rPr>
              <a:t>” page in the </a:t>
            </a:r>
            <a:r>
              <a:rPr lang="en-US" sz="1100" dirty="0" err="1" smtClean="0">
                <a:latin typeface="Calibri" panose="020F0502020204030204" pitchFamily="34" charset="0"/>
              </a:rPr>
              <a:t>jsp</a:t>
            </a:r>
            <a:r>
              <a:rPr lang="en-US" sz="1100" dirty="0" smtClean="0">
                <a:latin typeface="Calibri" panose="020F0502020204030204" pitchFamily="34" charset="0"/>
              </a:rPr>
              <a:t> folder. This code is written in the UI and shown in Code Segment 4.17 given in the PG. The element </a:t>
            </a:r>
            <a:r>
              <a:rPr lang="en-US" sz="1100" dirty="0" smtClean="0">
                <a:latin typeface="Courier New" panose="02070309020205020404" pitchFamily="49" charset="0"/>
                <a:cs typeface="Courier New" panose="02070309020205020404" pitchFamily="49" charset="0"/>
              </a:rPr>
              <a:t>&lt;</a:t>
            </a:r>
            <a:r>
              <a:rPr lang="en-US" sz="1100" dirty="0" err="1" smtClean="0">
                <a:latin typeface="Courier New" panose="02070309020205020404" pitchFamily="49" charset="0"/>
                <a:cs typeface="Courier New" panose="02070309020205020404" pitchFamily="49" charset="0"/>
              </a:rPr>
              <a:t>form:form</a:t>
            </a:r>
            <a:r>
              <a:rPr lang="en-US" sz="1100" dirty="0" smtClean="0">
                <a:latin typeface="Courier New" panose="02070309020205020404" pitchFamily="49" charset="0"/>
                <a:cs typeface="Courier New" panose="02070309020205020404" pitchFamily="49" charset="0"/>
              </a:rPr>
              <a:t>&gt; </a:t>
            </a:r>
            <a:r>
              <a:rPr lang="en-US" sz="1100" dirty="0" smtClean="0">
                <a:latin typeface="Calibri" panose="020F0502020204030204" pitchFamily="34" charset="0"/>
              </a:rPr>
              <a:t>in the above code segment is the Spring Library Tag used to map form fields with command class parameters. </a:t>
            </a:r>
            <a:endParaRPr lang="en-GB" sz="1100" dirty="0" smtClean="0">
              <a:latin typeface="Calibri" panose="020F0502020204030204" pitchFamily="34" charset="0"/>
            </a:endParaRPr>
          </a:p>
          <a:p>
            <a:pPr marL="228600" indent="-228600">
              <a:buFont typeface="+mj-lt"/>
              <a:buAutoNum type="arabicPeriod"/>
              <a:defRPr/>
            </a:pPr>
            <a:endParaRPr lang="en-US" sz="1100" dirty="0" smtClean="0">
              <a:latin typeface="Calibri" panose="020F0502020204030204" pitchFamily="34" charset="0"/>
            </a:endParaRPr>
          </a:p>
          <a:p>
            <a:pPr marL="228600" indent="-228600">
              <a:buFont typeface="+mj-lt"/>
              <a:buAutoNum type="arabicPeriod"/>
              <a:defRPr/>
            </a:pPr>
            <a:r>
              <a:rPr lang="en-US" sz="1100" b="1" dirty="0" smtClean="0">
                <a:latin typeface="Calibri" panose="020F0502020204030204" pitchFamily="34" charset="0"/>
              </a:rPr>
              <a:t>Configure the application</a:t>
            </a:r>
            <a:r>
              <a:rPr lang="en-US" sz="1100" dirty="0" smtClean="0">
                <a:latin typeface="Calibri" panose="020F0502020204030204" pitchFamily="34" charset="0"/>
              </a:rPr>
              <a:t>:  To configure the application in Spring Configuration files, you first define the controller </a:t>
            </a:r>
            <a:r>
              <a:rPr lang="en-US" sz="1100" dirty="0" err="1" smtClean="0">
                <a:latin typeface="Courier New" panose="02070309020205020404" pitchFamily="49" charset="0"/>
                <a:cs typeface="Courier New" panose="02070309020205020404" pitchFamily="49" charset="0"/>
              </a:rPr>
              <a:t>SubmitEnrollRequest</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as a bean with the id </a:t>
            </a:r>
            <a:r>
              <a:rPr lang="en-US" sz="1100" dirty="0" err="1" smtClean="0">
                <a:latin typeface="Courier New" panose="02070309020205020404" pitchFamily="49" charset="0"/>
                <a:cs typeface="Courier New" panose="02070309020205020404" pitchFamily="49" charset="0"/>
              </a:rPr>
              <a:t>submitEnrollRequest</a:t>
            </a:r>
            <a:r>
              <a:rPr lang="en-US" sz="1100" dirty="0" smtClean="0">
                <a:latin typeface="Calibri" panose="020F0502020204030204" pitchFamily="34" charset="0"/>
              </a:rPr>
              <a:t>. Code Segment 4.18 given in the PG shows the configuration written for this application.</a:t>
            </a:r>
          </a:p>
          <a:p>
            <a:pPr marL="228600" indent="-228600">
              <a:buFont typeface="+mj-lt"/>
              <a:buAutoNum type="arabicPeriod"/>
              <a:defRPr/>
            </a:pPr>
            <a:endParaRPr lang="en-US" sz="1100" dirty="0" smtClean="0">
              <a:latin typeface="Calibri" panose="020F0502020204030204" pitchFamily="34" charset="0"/>
            </a:endParaRPr>
          </a:p>
          <a:p>
            <a:pPr marL="228600" indent="-228600">
              <a:buFont typeface="+mj-lt"/>
              <a:buAutoNum type="arabicPeriod"/>
              <a:defRPr/>
            </a:pPr>
            <a:r>
              <a:rPr lang="en-US" sz="1100" b="1" dirty="0" smtClean="0">
                <a:latin typeface="Calibri" panose="020F0502020204030204" pitchFamily="34" charset="0"/>
              </a:rPr>
              <a:t>Develop one successful and one failed pages: </a:t>
            </a:r>
            <a:r>
              <a:rPr lang="en-US" sz="1100" dirty="0" smtClean="0">
                <a:latin typeface="Calibri" panose="020F0502020204030204" pitchFamily="34" charset="0"/>
              </a:rPr>
              <a:t>Code Segment 4.19 in the PG shows a successful form submission. Code Segment 4.20 given in the PG shows a failed form submission with an error message. You have developed an application. Next, you learn how to call the application from the </a:t>
            </a:r>
            <a:r>
              <a:rPr lang="en-US" sz="1100" dirty="0" err="1" smtClean="0">
                <a:latin typeface="Courier New" panose="02070309020205020404" pitchFamily="49" charset="0"/>
                <a:cs typeface="Courier New" panose="02070309020205020404" pitchFamily="49" charset="0"/>
              </a:rPr>
              <a:t>DispatcherServlet</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when a user request is sent to it. This task is performed by handler mapping in Spring Framework.</a:t>
            </a:r>
          </a:p>
          <a:p>
            <a:pPr marL="228600" indent="-228600">
              <a:buFont typeface="+mj-lt"/>
              <a:buAutoNum type="arabicPeriod"/>
              <a:defRPr/>
            </a:pPr>
            <a:r>
              <a:rPr lang="en-US" sz="1100" b="1" dirty="0" smtClean="0">
                <a:latin typeface="Calibri" panose="020F0502020204030204" pitchFamily="34" charset="0"/>
              </a:rPr>
              <a:t>Define handler mapping</a:t>
            </a:r>
            <a:r>
              <a:rPr lang="en-US" sz="1100" dirty="0" smtClean="0">
                <a:latin typeface="Calibri" panose="020F0502020204030204" pitchFamily="34" charset="0"/>
              </a:rPr>
              <a:t>: By declaring a </a:t>
            </a:r>
            <a:r>
              <a:rPr lang="en-US" sz="1100" dirty="0" err="1" smtClean="0">
                <a:latin typeface="Courier New" panose="02070309020205020404" pitchFamily="49" charset="0"/>
                <a:cs typeface="Courier New" panose="02070309020205020404" pitchFamily="49" charset="0"/>
              </a:rPr>
              <a:t>SimpleUrlHandlerMapping</a:t>
            </a:r>
            <a:r>
              <a:rPr lang="en-US" sz="1100" dirty="0" smtClean="0">
                <a:latin typeface="Calibri" panose="020F0502020204030204" pitchFamily="34" charset="0"/>
              </a:rPr>
              <a:t>, you can match handlers based on properties and request the controller to be invoked.  In the ReachoutWorld application, the use of </a:t>
            </a:r>
            <a:r>
              <a:rPr lang="en-US" sz="1100" dirty="0" err="1" smtClean="0">
                <a:latin typeface="Courier New" panose="02070309020205020404" pitchFamily="49" charset="0"/>
                <a:cs typeface="Courier New" panose="02070309020205020404" pitchFamily="49" charset="0"/>
              </a:rPr>
              <a:t>SimpleUrlHandlerMapping</a:t>
            </a:r>
            <a:r>
              <a:rPr lang="en-US" sz="1100" dirty="0" smtClean="0">
                <a:latin typeface="Calibri" panose="020F0502020204030204" pitchFamily="34" charset="0"/>
              </a:rPr>
              <a:t> is shown in Code Segment 4.21 given in the PG.</a:t>
            </a:r>
          </a:p>
          <a:p>
            <a:pPr marL="228600" indent="-228600">
              <a:buFont typeface="+mj-lt"/>
              <a:buAutoNum type="arabicPeriod"/>
              <a:defRPr/>
            </a:pPr>
            <a:r>
              <a:rPr lang="en-US" sz="1100" b="1" dirty="0" smtClean="0">
                <a:latin typeface="Calibri" panose="020F0502020204030204" pitchFamily="34" charset="0"/>
              </a:rPr>
              <a:t>Configure handler interceptors</a:t>
            </a:r>
            <a:r>
              <a:rPr lang="en-US" sz="1100" dirty="0" smtClean="0">
                <a:latin typeface="Calibri" panose="020F0502020204030204" pitchFamily="34" charset="0"/>
              </a:rPr>
              <a:t>: Configure handler interceptors using Spring Framework’s configuration files for the ReachoutWorld example.  </a:t>
            </a:r>
            <a:endParaRPr lang="en-GB" sz="1100" dirty="0" smtClean="0">
              <a:latin typeface="Calibri" panose="020F0502020204030204" pitchFamily="34" charset="0"/>
            </a:endParaRPr>
          </a:p>
          <a:p>
            <a:pPr marL="228600" indent="-228600">
              <a:buFont typeface="+mj-lt"/>
              <a:buAutoNum type="arabicPeriod"/>
              <a:defRPr/>
            </a:pPr>
            <a:r>
              <a:rPr lang="en-US" sz="1100" b="1" dirty="0" smtClean="0">
                <a:latin typeface="Calibri" panose="020F0502020204030204" pitchFamily="34" charset="0"/>
              </a:rPr>
              <a:t>Invoke the controller</a:t>
            </a:r>
            <a:r>
              <a:rPr lang="en-US" sz="1100" dirty="0" smtClean="0">
                <a:latin typeface="Calibri" panose="020F0502020204030204" pitchFamily="34" charset="0"/>
              </a:rPr>
              <a:t>: The request made to the URL enrollRequest.html will invoke the controller. Once you have developed the application and defined handler interceptors, you need to define and configure a URL handler for the application. This is shown in Code Segment 4.22 given in the PG, which calls a URL handler for the ReachoutWorld application.</a:t>
            </a:r>
          </a:p>
          <a:p>
            <a:pPr marL="228600" indent="-228600">
              <a:buFont typeface="+mj-lt"/>
              <a:buAutoNum type="arabicPeriod"/>
              <a:defRPr/>
            </a:pPr>
            <a:r>
              <a:rPr lang="en-US" sz="1100" b="1" dirty="0" smtClean="0">
                <a:latin typeface="Calibri" panose="020F0502020204030204" pitchFamily="34" charset="0"/>
              </a:rPr>
              <a:t>Define the view resolver</a:t>
            </a:r>
            <a:r>
              <a:rPr lang="en-US" sz="1100" dirty="0" smtClean="0">
                <a:latin typeface="Calibri" panose="020F0502020204030204" pitchFamily="34" charset="0"/>
              </a:rPr>
              <a:t>: View resolvers help in rendering a view for the UI depending on the request parameters obtained from the user. Code Segment 4.23 given in the PG shows how to define a view resolver for the application. </a:t>
            </a:r>
          </a:p>
          <a:p>
            <a:pPr marL="228600" indent="-228600">
              <a:buFont typeface="+mj-lt"/>
              <a:buAutoNum type="arabicPeriod"/>
              <a:defRPr/>
            </a:pPr>
            <a:r>
              <a:rPr lang="en-US" sz="1100" b="1" dirty="0" smtClean="0">
                <a:latin typeface="Calibri" panose="020F0502020204030204" pitchFamily="34" charset="0"/>
              </a:rPr>
              <a:t>Perform the final configuration of the application: </a:t>
            </a:r>
            <a:r>
              <a:rPr lang="en-US" sz="1100" dirty="0" smtClean="0">
                <a:latin typeface="Calibri" panose="020F0502020204030204" pitchFamily="34" charset="0"/>
              </a:rPr>
              <a:t>In the web.xml configuration files, you defined a welcome file as </a:t>
            </a:r>
            <a:r>
              <a:rPr lang="en-US" sz="1100" dirty="0" err="1" smtClean="0">
                <a:latin typeface="Calibri" panose="020F0502020204030204" pitchFamily="34" charset="0"/>
              </a:rPr>
              <a:t>index.jsp</a:t>
            </a:r>
            <a:r>
              <a:rPr lang="en-US" sz="1100" dirty="0" smtClean="0">
                <a:latin typeface="Calibri" panose="020F0502020204030204" pitchFamily="34" charset="0"/>
              </a:rPr>
              <a:t>. Now, when the ReachoutWorld application is called from a browser, this field is called first. You need to redirect the user’s form submission request to the URL bean enrollRequest.html. This is shown in Code Segment 4.24 given in the PG. When you complete this step, your application development is complete. To ensure that the application works, you need to deploy it and check the resulting views generated on the basis of user inputs. </a:t>
            </a:r>
            <a:endParaRPr lang="en-GB" sz="1100" dirty="0" smtClean="0">
              <a:latin typeface="Calibri" panose="020F0502020204030204" pitchFamily="34" charset="0"/>
            </a:endParaRPr>
          </a:p>
          <a:p>
            <a:pPr marL="228600" indent="-228600">
              <a:buFont typeface="+mj-lt"/>
              <a:buAutoNum type="arabicPeriod"/>
              <a:defRPr/>
            </a:pPr>
            <a:r>
              <a:rPr lang="en-US" sz="1100" b="1" dirty="0" smtClean="0">
                <a:latin typeface="Calibri" panose="020F0502020204030204" pitchFamily="34" charset="0"/>
              </a:rPr>
              <a:t>Deploy the application: </a:t>
            </a:r>
            <a:r>
              <a:rPr lang="en-US" sz="1100" dirty="0" smtClean="0">
                <a:latin typeface="Calibri" panose="020F0502020204030204" pitchFamily="34" charset="0"/>
              </a:rPr>
              <a:t>Build the application, deploy the WAR files in an application server, and clear server logs. </a:t>
            </a:r>
            <a:endParaRPr lang="en-GB" sz="1100" dirty="0" smtClean="0">
              <a:latin typeface="Calibri" panose="020F0502020204030204" pitchFamily="34" charset="0"/>
            </a:endParaRPr>
          </a:p>
          <a:p>
            <a:pPr marL="228600" indent="-228600">
              <a:buFont typeface="+mj-lt"/>
              <a:buAutoNum type="arabicPeriod"/>
              <a:defRPr/>
            </a:pPr>
            <a:r>
              <a:rPr lang="en-US" sz="1100" b="1" dirty="0" smtClean="0">
                <a:latin typeface="Calibri" panose="020F0502020204030204" pitchFamily="34" charset="0"/>
              </a:rPr>
              <a:t> </a:t>
            </a:r>
            <a:endParaRPr lang="en-GB" sz="1100" dirty="0" smtClean="0">
              <a:latin typeface="Calibri" panose="020F0502020204030204" pitchFamily="34" charset="0"/>
            </a:endParaRPr>
          </a:p>
          <a:p>
            <a:pPr marL="228600" indent="-228600">
              <a:buFont typeface="+mj-lt"/>
              <a:buAutoNum type="arabicPeriod"/>
              <a:defRPr/>
            </a:pPr>
            <a:r>
              <a:rPr lang="en-US" sz="1100" b="1" dirty="0" smtClean="0">
                <a:latin typeface="Calibri" panose="020F0502020204030204" pitchFamily="34" charset="0"/>
              </a:rPr>
              <a:t>Access the URL: </a:t>
            </a:r>
            <a:r>
              <a:rPr lang="en-US" sz="1100" dirty="0" smtClean="0">
                <a:latin typeface="Calibri" panose="020F0502020204030204" pitchFamily="34" charset="0"/>
              </a:rPr>
              <a:t>Type the URL: </a:t>
            </a:r>
            <a:r>
              <a:rPr lang="en-US" sz="1100" u="sng" dirty="0" smtClean="0">
                <a:latin typeface="Calibri" panose="020F0502020204030204" pitchFamily="34" charset="0"/>
                <a:hlinkClick r:id="rId3"/>
              </a:rPr>
              <a:t>http://localhost:8080/ReachOutPeople</a:t>
            </a:r>
            <a:r>
              <a:rPr lang="en-US" sz="1100" dirty="0" smtClean="0">
                <a:latin typeface="Calibri" panose="020F0502020204030204" pitchFamily="34" charset="0"/>
              </a:rPr>
              <a:t>  in a web browser. This is shown in Figure 4.8 in the PG. Once the URL is opened, enter the values, click Submit, and check the logs. Figure 4.9 in the PG shows the form filled out. When the application is run with the income value as 400000, the view displayed is as shown in Figure 4.10 given in the PG. If the income values are filled as 99999, as shown in Figure 4.11, then the application is not successful and the view generated is shown Figure 4.12 given in the PG. The project structure for the ReachoutWorld application in the system directory file will appear as shown in Figure 4.13 given in the PG. </a:t>
            </a:r>
          </a:p>
          <a:p>
            <a:pPr>
              <a:defRPr/>
            </a:pPr>
            <a:endParaRPr lang="en-US" sz="1100" dirty="0" smtClean="0">
              <a:latin typeface="Calibri" panose="020F0502020204030204" pitchFamily="34" charset="0"/>
            </a:endParaRPr>
          </a:p>
          <a:p>
            <a:pPr>
              <a:defRPr/>
            </a:pPr>
            <a:r>
              <a:rPr lang="en-US" sz="1100" i="1" dirty="0" smtClean="0">
                <a:latin typeface="Calibri" panose="020F0502020204030204" pitchFamily="34" charset="0"/>
              </a:rPr>
              <a:t>Conclude the topic. </a:t>
            </a:r>
            <a:r>
              <a:rPr lang="en-US" sz="1100" dirty="0" smtClean="0">
                <a:latin typeface="Calibri" panose="020F0502020204030204" pitchFamily="34" charset="0"/>
              </a:rPr>
              <a:t>You created a simple web application named ReachoutWorld and added controllers, handlers, and view resolvers to it. Then, you configured the entire application in Spring Framework’s configuration files. Next, you ran the application from a URL and saw a successful run and a failed run that returned an error message. The steps discussed in this topic can also be performed using Spring Framework’s annotations. You will learn about this in the next topic. </a:t>
            </a:r>
            <a:endParaRPr lang="en-US" altLang="en-US" sz="1100" i="1" dirty="0" smtClean="0">
              <a:latin typeface="Calibri" panose="020F0502020204030204" pitchFamily="34" charset="0"/>
              <a:cs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106</a:t>
            </a:r>
          </a:p>
          <a:p>
            <a:pPr algn="just">
              <a:spcBef>
                <a:spcPct val="0"/>
              </a:spcBef>
              <a:defRPr/>
            </a:pPr>
            <a:endParaRPr lang="en-US" altLang="en-US" sz="1100" i="1" dirty="0" smtClean="0">
              <a:latin typeface="Calibri" pitchFamily="34" charset="0"/>
            </a:endParaRPr>
          </a:p>
          <a:p>
            <a:pPr>
              <a:defRPr/>
            </a:pPr>
            <a:r>
              <a:rPr lang="en-US" altLang="en-US" sz="1100" i="1" dirty="0" smtClean="0">
                <a:latin typeface="Calibri" pitchFamily="34" charset="0"/>
              </a:rPr>
              <a:t>Quiz participants about annotations to judge their knowledge level. Explain annotations and their uses. </a:t>
            </a:r>
            <a:r>
              <a:rPr lang="en-US" altLang="en-US" sz="1100" dirty="0" smtClean="0">
                <a:latin typeface="Calibri" pitchFamily="34" charset="0"/>
              </a:rPr>
              <a:t>Annotations are syntax-based metadata used to add a behavior or set a condition to classes, methods, variables, or packages. With Spring Framework 2.5, the annotation-based programming model was introduced for developing web applications in Spring MVC.</a:t>
            </a:r>
            <a:endParaRPr lang="en-GB" altLang="en-US" sz="1100" b="1" dirty="0" smtClean="0">
              <a:latin typeface="Calibri" pitchFamily="34" charset="0"/>
            </a:endParaRPr>
          </a:p>
          <a:p>
            <a:pPr>
              <a:defRPr/>
            </a:pPr>
            <a:r>
              <a:rPr lang="en-US" altLang="en-US" sz="1100" dirty="0" smtClean="0">
                <a:latin typeface="Calibri" pitchFamily="34" charset="0"/>
              </a:rPr>
              <a:t> </a:t>
            </a:r>
            <a:endParaRPr lang="en-GB" altLang="en-US" sz="1100" b="1" dirty="0" smtClean="0">
              <a:latin typeface="Calibri" pitchFamily="34" charset="0"/>
            </a:endParaRPr>
          </a:p>
          <a:p>
            <a:pPr>
              <a:defRPr/>
            </a:pPr>
            <a:r>
              <a:rPr lang="en-US" altLang="en-US" sz="1100" dirty="0" smtClean="0">
                <a:latin typeface="Calibri" pitchFamily="34" charset="0"/>
              </a:rPr>
              <a:t>You can use annotations to perform all the steps of developing an application (discussed in the previous topic).  Using annotations is always an advantage as these:</a:t>
            </a:r>
            <a:endParaRPr lang="en-GB" altLang="en-US" sz="1100" b="1" dirty="0" smtClean="0">
              <a:latin typeface="Calibri" pitchFamily="34" charset="0"/>
            </a:endParaRPr>
          </a:p>
          <a:p>
            <a:pPr marL="171450" indent="-171450">
              <a:buFont typeface="Wingdings" pitchFamily="2" charset="2"/>
              <a:buChar char="§"/>
              <a:defRPr/>
            </a:pPr>
            <a:r>
              <a:rPr lang="en-US" altLang="en-US" sz="1100" dirty="0" smtClean="0">
                <a:latin typeface="Calibri" pitchFamily="34" charset="0"/>
              </a:rPr>
              <a:t>Allow you to enhance classes and methods with extra information about their properties or performance</a:t>
            </a:r>
            <a:endParaRPr lang="en-GB" altLang="en-US" sz="1100" dirty="0" smtClean="0">
              <a:latin typeface="Calibri" pitchFamily="34" charset="0"/>
            </a:endParaRPr>
          </a:p>
          <a:p>
            <a:pPr marL="171450" indent="-171450">
              <a:buFont typeface="Wingdings" pitchFamily="2" charset="2"/>
              <a:buChar char="§"/>
              <a:defRPr/>
            </a:pPr>
            <a:r>
              <a:rPr lang="en-US" altLang="en-US" sz="1100" dirty="0" smtClean="0">
                <a:latin typeface="Calibri" pitchFamily="34" charset="0"/>
              </a:rPr>
              <a:t>Are easy and simple to use in large projects such as enterprise applications</a:t>
            </a:r>
            <a:endParaRPr lang="en-GB" altLang="en-US" sz="1100" dirty="0" smtClean="0">
              <a:latin typeface="Calibri" pitchFamily="34" charset="0"/>
            </a:endParaRPr>
          </a:p>
          <a:p>
            <a:pPr marL="171450" indent="-171450">
              <a:buFont typeface="Wingdings" pitchFamily="2" charset="2"/>
              <a:buChar char="§"/>
              <a:defRPr/>
            </a:pPr>
            <a:r>
              <a:rPr lang="en-US" altLang="en-US" sz="1100" dirty="0" smtClean="0">
                <a:latin typeface="Calibri" pitchFamily="34" charset="0"/>
              </a:rPr>
              <a:t>Do not negatively affect the application code or logic in any way</a:t>
            </a:r>
            <a:endParaRPr lang="en-GB" altLang="en-US" sz="1100" dirty="0" smtClean="0">
              <a:latin typeface="Calibri" pitchFamily="34" charset="0"/>
            </a:endParaRPr>
          </a:p>
          <a:p>
            <a:pPr>
              <a:defRPr/>
            </a:pPr>
            <a:r>
              <a:rPr lang="en-IN" altLang="en-US" sz="1100" dirty="0" smtClean="0">
                <a:latin typeface="Calibri" pitchFamily="34" charset="0"/>
              </a:rPr>
              <a:t>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106</a:t>
            </a:r>
          </a:p>
          <a:p>
            <a:pPr algn="just">
              <a:spcBef>
                <a:spcPct val="0"/>
              </a:spcBef>
              <a:defRPr/>
            </a:pPr>
            <a:endParaRPr lang="en-US" altLang="en-US" sz="1100" dirty="0" smtClean="0">
              <a:latin typeface="Calibri" pitchFamily="34" charset="0"/>
            </a:endParaRPr>
          </a:p>
          <a:p>
            <a:pPr>
              <a:defRPr/>
            </a:pPr>
            <a:r>
              <a:rPr lang="en-US" altLang="en-US" sz="1100" i="1" dirty="0" smtClean="0">
                <a:latin typeface="Calibri" pitchFamily="34" charset="0"/>
              </a:rPr>
              <a:t>Discuss </a:t>
            </a:r>
            <a:r>
              <a:rPr lang="en-US" altLang="en-US" sz="1100" i="1" dirty="0" smtClean="0">
                <a:latin typeface="Calibri" panose="020F0502020204030204" pitchFamily="34" charset="0"/>
                <a:cs typeface="Courier New" panose="02070309020205020404" pitchFamily="49" charset="0"/>
              </a:rPr>
              <a:t>about implementing controllers using annotations. </a:t>
            </a:r>
            <a:r>
              <a:rPr lang="en-US" sz="1100" dirty="0" smtClean="0">
                <a:latin typeface="Calibri" panose="020F0502020204030204" pitchFamily="34" charset="0"/>
              </a:rPr>
              <a:t>Spring Framework supports annotations for the </a:t>
            </a:r>
            <a:r>
              <a:rPr lang="en-US" sz="1100" dirty="0" err="1" smtClean="0">
                <a:latin typeface="Courier New" panose="02070309020205020404" pitchFamily="49" charset="0"/>
                <a:cs typeface="Courier New" panose="02070309020205020404" pitchFamily="49" charset="0"/>
              </a:rPr>
              <a:t>DispatcherServlet</a:t>
            </a:r>
            <a:r>
              <a:rPr lang="en-US" sz="1100" dirty="0" smtClean="0">
                <a:latin typeface="Calibri" panose="020F0502020204030204" pitchFamily="34" charset="0"/>
              </a:rPr>
              <a:t> using which you can annotate controllers. When controllers are invoked using annotations, they need not extend base classes or implement any interface, thus reducing the amount of coding needed to implement them. Some of the annotations used while implementing controllers in application development are: </a:t>
            </a:r>
          </a:p>
          <a:p>
            <a:pPr>
              <a:defRPr/>
            </a:pPr>
            <a:endParaRPr lang="en-GB" sz="1100" dirty="0" smtClean="0">
              <a:latin typeface="Calibri" panose="020F0502020204030204" pitchFamily="34" charset="0"/>
            </a:endParaRPr>
          </a:p>
          <a:p>
            <a:pPr marL="171450" indent="-171450">
              <a:buFont typeface="Wingdings" pitchFamily="2" charset="2"/>
              <a:buChar char="§"/>
              <a:defRPr/>
            </a:pPr>
            <a:r>
              <a:rPr lang="en-US" sz="1100" b="1" dirty="0" smtClean="0">
                <a:latin typeface="Courier New" panose="02070309020205020404" pitchFamily="49" charset="0"/>
                <a:cs typeface="Courier New" panose="02070309020205020404" pitchFamily="49" charset="0"/>
              </a:rPr>
              <a:t>@Controller </a:t>
            </a:r>
            <a:r>
              <a:rPr lang="en-US" sz="1100" b="1" dirty="0" smtClean="0">
                <a:latin typeface="Calibri" panose="020F0502020204030204" pitchFamily="34" charset="0"/>
              </a:rPr>
              <a:t>annotation: </a:t>
            </a:r>
            <a:r>
              <a:rPr lang="en-US" sz="1100" dirty="0" smtClean="0">
                <a:latin typeface="Calibri" panose="020F0502020204030204" pitchFamily="34" charset="0"/>
              </a:rPr>
              <a:t>When you annotate a class with </a:t>
            </a:r>
            <a:r>
              <a:rPr lang="en-US" sz="1100" dirty="0" smtClean="0">
                <a:latin typeface="Courier New" panose="02070309020205020404" pitchFamily="49" charset="0"/>
                <a:cs typeface="Courier New" panose="02070309020205020404" pitchFamily="49" charset="0"/>
              </a:rPr>
              <a:t>@Controller</a:t>
            </a:r>
            <a:r>
              <a:rPr lang="en-US" sz="1100" dirty="0" smtClean="0">
                <a:latin typeface="Calibri" panose="020F0502020204030204" pitchFamily="34" charset="0"/>
              </a:rPr>
              <a:t>, you delegate the role of a controller to that class, without extending any base class or reference to the Servlet API. In other words, the purpose of using the </a:t>
            </a:r>
            <a:r>
              <a:rPr lang="en-US" sz="1100" dirty="0" smtClean="0">
                <a:latin typeface="Courier New" panose="02070309020205020404" pitchFamily="49" charset="0"/>
                <a:cs typeface="Courier New" panose="02070309020205020404" pitchFamily="49" charset="0"/>
              </a:rPr>
              <a:t>@Controller  </a:t>
            </a:r>
            <a:r>
              <a:rPr lang="en-US" sz="1100" dirty="0" smtClean="0">
                <a:latin typeface="Calibri" panose="020F0502020204030204" pitchFamily="34" charset="0"/>
              </a:rPr>
              <a:t>annotation is to indicate the role of the class it annotates. The </a:t>
            </a:r>
            <a:r>
              <a:rPr lang="en-US" sz="1100" dirty="0" err="1" smtClean="0">
                <a:latin typeface="Courier New" panose="02070309020205020404" pitchFamily="49" charset="0"/>
                <a:cs typeface="Courier New" panose="02070309020205020404" pitchFamily="49" charset="0"/>
              </a:rPr>
              <a:t>DispatcherServlet</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scans the annotated class for the mapped methods defined in it. You can also define the controller as a bean in the </a:t>
            </a:r>
            <a:r>
              <a:rPr lang="en-US" sz="1100" dirty="0" err="1" smtClean="0">
                <a:latin typeface="Courier New" panose="02070309020205020404" pitchFamily="49" charset="0"/>
                <a:cs typeface="Courier New" panose="02070309020205020404" pitchFamily="49" charset="0"/>
              </a:rPr>
              <a:t>DispatcherServlet</a:t>
            </a:r>
            <a:r>
              <a:rPr lang="en-US" sz="1100" dirty="0" err="1" smtClean="0">
                <a:latin typeface="Calibri" panose="020F0502020204030204" pitchFamily="34" charset="0"/>
              </a:rPr>
              <a:t>’s</a:t>
            </a:r>
            <a:r>
              <a:rPr lang="en-US" sz="1100" dirty="0" smtClean="0">
                <a:latin typeface="Calibri" panose="020F0502020204030204" pitchFamily="34" charset="0"/>
              </a:rPr>
              <a:t> context using the standard bean definition methods.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In Spring Framework 2.5, your application can </a:t>
            </a:r>
            <a:r>
              <a:rPr lang="en-US" sz="1100" dirty="0" err="1" smtClean="0">
                <a:latin typeface="Calibri" panose="020F0502020204030204" pitchFamily="34" charset="0"/>
              </a:rPr>
              <a:t>autodetect</a:t>
            </a:r>
            <a:r>
              <a:rPr lang="en-US" sz="1100" dirty="0" smtClean="0">
                <a:latin typeface="Calibri" panose="020F0502020204030204" pitchFamily="34" charset="0"/>
              </a:rPr>
              <a:t> controller classes created using the </a:t>
            </a:r>
            <a:r>
              <a:rPr lang="en-US" sz="1100" dirty="0" smtClean="0">
                <a:latin typeface="Courier New" panose="02070309020205020404" pitchFamily="49" charset="0"/>
                <a:cs typeface="Courier New" panose="02070309020205020404" pitchFamily="49" charset="0"/>
              </a:rPr>
              <a:t>@Controller </a:t>
            </a:r>
            <a:r>
              <a:rPr lang="en-US" sz="1100" dirty="0" smtClean="0">
                <a:latin typeface="Calibri" panose="020F0502020204030204" pitchFamily="34" charset="0"/>
              </a:rPr>
              <a:t>annotation and automatically register bean definitions for these controller classes. To enable this auto-detection of annotated controllers, you need to add the component scanning feature to your application configuration. This is done by using the spring-context schema in the XML configuration file, as shown in Code Segment 4.25 given in the PG. Once the spring-context schema is added, the </a:t>
            </a:r>
            <a:r>
              <a:rPr lang="en-US" sz="1100" dirty="0" err="1" smtClean="0">
                <a:latin typeface="Courier New" panose="02070309020205020404" pitchFamily="49" charset="0"/>
                <a:cs typeface="Courier New" panose="02070309020205020404" pitchFamily="49" charset="0"/>
              </a:rPr>
              <a:t>DispatcherServlet</a:t>
            </a:r>
            <a:r>
              <a:rPr lang="en-US" sz="1100" dirty="0" smtClean="0">
                <a:latin typeface="Calibri" panose="020F0502020204030204" pitchFamily="34" charset="0"/>
              </a:rPr>
              <a:t> will scan for beans annotated with @Controller starting from the base packages. The </a:t>
            </a:r>
            <a:r>
              <a:rPr lang="en-US" sz="1100" dirty="0" err="1" smtClean="0">
                <a:latin typeface="Courier New" panose="02070309020205020404" pitchFamily="49" charset="0"/>
                <a:cs typeface="Courier New" panose="02070309020205020404" pitchFamily="49" charset="0"/>
              </a:rPr>
              <a:t>DispatcherServlet</a:t>
            </a:r>
            <a:r>
              <a:rPr lang="en-US" sz="1100" dirty="0" smtClean="0">
                <a:latin typeface="Calibri" panose="020F0502020204030204" pitchFamily="34" charset="0"/>
              </a:rPr>
              <a:t> then looks for classes annotated with </a:t>
            </a:r>
            <a:r>
              <a:rPr lang="en-US" sz="1100" dirty="0" smtClean="0">
                <a:latin typeface="Courier New" panose="02070309020205020404" pitchFamily="49" charset="0"/>
                <a:cs typeface="Courier New" panose="02070309020205020404" pitchFamily="49" charset="0"/>
              </a:rPr>
              <a:t>@</a:t>
            </a:r>
            <a:r>
              <a:rPr lang="en-US" sz="1100" dirty="0" err="1" smtClean="0">
                <a:latin typeface="Courier New" panose="02070309020205020404" pitchFamily="49" charset="0"/>
                <a:cs typeface="Courier New" panose="02070309020205020404" pitchFamily="49" charset="0"/>
              </a:rPr>
              <a:t>RequestMapping</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to start mapping requests to the appropriate handlers. Let us find out how to map requests using annotations to implement the MVC design pattern in application development.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a:defRPr/>
            </a:pPr>
            <a:endParaRPr lang="en-GB" sz="1100" dirty="0" smtClean="0">
              <a:latin typeface="Calibri" panose="020F0502020204030204" pitchFamily="34" charset="0"/>
            </a:endParaRPr>
          </a:p>
          <a:p>
            <a:pPr marL="171450" indent="-171450">
              <a:buFont typeface="Arial" panose="020B0604020202020204" pitchFamily="34" charset="0"/>
              <a:buChar char="•"/>
              <a:defRPr/>
            </a:pPr>
            <a:r>
              <a:rPr lang="en-US" sz="1100" b="1" dirty="0" smtClean="0">
                <a:latin typeface="Courier New" panose="02070309020205020404" pitchFamily="49" charset="0"/>
                <a:cs typeface="Courier New" panose="02070309020205020404" pitchFamily="49" charset="0"/>
              </a:rPr>
              <a:t>@</a:t>
            </a:r>
            <a:r>
              <a:rPr lang="en-US" sz="1100" b="1" dirty="0" err="1" smtClean="0">
                <a:latin typeface="Courier New" panose="02070309020205020404" pitchFamily="49" charset="0"/>
                <a:cs typeface="Courier New" panose="02070309020205020404" pitchFamily="49" charset="0"/>
              </a:rPr>
              <a:t>RequestMapping</a:t>
            </a:r>
            <a:r>
              <a:rPr lang="en-US" sz="1100" b="1" dirty="0" smtClean="0">
                <a:latin typeface="Courier New" panose="02070309020205020404" pitchFamily="49" charset="0"/>
                <a:cs typeface="Courier New" panose="02070309020205020404" pitchFamily="49" charset="0"/>
              </a:rPr>
              <a:t> </a:t>
            </a:r>
            <a:r>
              <a:rPr lang="en-US" sz="1100" b="1" dirty="0" smtClean="0">
                <a:latin typeface="Calibri" panose="020F0502020204030204" pitchFamily="34" charset="0"/>
              </a:rPr>
              <a:t>annotation: </a:t>
            </a:r>
            <a:r>
              <a:rPr lang="en-US" sz="1100" dirty="0" smtClean="0">
                <a:latin typeface="Calibri" panose="020F0502020204030204" pitchFamily="34" charset="0"/>
              </a:rPr>
              <a:t>Coding request-handling methods poses challenges, such as how to map a method to an incoming request. When writing request handling methods, there are many factors that influence the code, such as:</a:t>
            </a:r>
            <a:endParaRPr lang="en-GB" sz="1100" dirty="0" smtClean="0">
              <a:latin typeface="Calibri" panose="020F0502020204030204" pitchFamily="34" charset="0"/>
            </a:endParaRPr>
          </a:p>
          <a:p>
            <a:pPr marL="628650" lvl="1" indent="-171450">
              <a:buFont typeface="Wingdings" panose="05000000000000000000" pitchFamily="2" charset="2"/>
              <a:buChar char="§"/>
              <a:defRPr/>
            </a:pPr>
            <a:r>
              <a:rPr lang="en-US" sz="1100" dirty="0" smtClean="0">
                <a:latin typeface="Calibri" panose="020F0502020204030204" pitchFamily="34" charset="0"/>
              </a:rPr>
              <a:t>The URL from which the request is originating</a:t>
            </a:r>
            <a:endParaRPr lang="en-GB" sz="1100" dirty="0" smtClean="0">
              <a:latin typeface="Calibri" panose="020F0502020204030204" pitchFamily="34" charset="0"/>
            </a:endParaRPr>
          </a:p>
          <a:p>
            <a:pPr marL="628650" lvl="1" indent="-171450">
              <a:buFont typeface="Wingdings" panose="05000000000000000000" pitchFamily="2" charset="2"/>
              <a:buChar char="§"/>
              <a:defRPr/>
            </a:pPr>
            <a:r>
              <a:rPr lang="en-US" sz="1100" dirty="0" smtClean="0">
                <a:latin typeface="Calibri" panose="020F0502020204030204" pitchFamily="34" charset="0"/>
              </a:rPr>
              <a:t>The methods used (get() or post() methods)</a:t>
            </a:r>
            <a:endParaRPr lang="en-GB" sz="1100" dirty="0" smtClean="0">
              <a:latin typeface="Calibri" panose="020F0502020204030204" pitchFamily="34" charset="0"/>
            </a:endParaRPr>
          </a:p>
          <a:p>
            <a:pPr marL="628650" lvl="1" indent="-171450">
              <a:buFont typeface="Wingdings" panose="05000000000000000000" pitchFamily="2" charset="2"/>
              <a:buChar char="§"/>
              <a:defRPr/>
            </a:pPr>
            <a:r>
              <a:rPr lang="en-US" sz="1100" dirty="0" smtClean="0">
                <a:latin typeface="Calibri" panose="020F0502020204030204" pitchFamily="34" charset="0"/>
              </a:rPr>
              <a:t>Availability of parameters or HTTP headers</a:t>
            </a:r>
            <a:endParaRPr lang="en-GB" sz="1100" dirty="0" smtClean="0">
              <a:latin typeface="Calibri" panose="020F0502020204030204" pitchFamily="34" charset="0"/>
            </a:endParaRPr>
          </a:p>
          <a:p>
            <a:pPr marL="628650" lvl="1" indent="-171450">
              <a:buFont typeface="Wingdings" panose="05000000000000000000" pitchFamily="2" charset="2"/>
              <a:buChar char="§"/>
              <a:defRPr/>
            </a:pPr>
            <a:r>
              <a:rPr lang="en-US" sz="1100" dirty="0" smtClean="0">
                <a:latin typeface="Calibri" panose="020F0502020204030204" pitchFamily="34" charset="0"/>
              </a:rPr>
              <a:t>Request content type to be produced</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Spring Framework handles requests by using the </a:t>
            </a:r>
            <a:r>
              <a:rPr lang="en-US" sz="1100" dirty="0" smtClean="0">
                <a:latin typeface="Courier New" panose="02070309020205020404" pitchFamily="49" charset="0"/>
                <a:cs typeface="Courier New" panose="02070309020205020404" pitchFamily="49" charset="0"/>
              </a:rPr>
              <a:t>@</a:t>
            </a:r>
            <a:r>
              <a:rPr lang="en-US" sz="1100" dirty="0" err="1" smtClean="0">
                <a:latin typeface="Courier New" panose="02070309020205020404" pitchFamily="49" charset="0"/>
                <a:cs typeface="Courier New" panose="02070309020205020404" pitchFamily="49" charset="0"/>
              </a:rPr>
              <a:t>RequestMapping</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annotation on a method used to generate a response to the incoming request. The mapping defined in this annotated method is detected by the </a:t>
            </a:r>
            <a:r>
              <a:rPr lang="en-US" sz="1100" dirty="0" err="1" smtClean="0">
                <a:latin typeface="Courier New" panose="02070309020205020404" pitchFamily="49" charset="0"/>
                <a:cs typeface="Courier New" panose="02070309020205020404" pitchFamily="49" charset="0"/>
              </a:rPr>
              <a:t>org.springframework.web.bing.annotation.RequestMapping</a:t>
            </a:r>
            <a:r>
              <a:rPr lang="en-US" sz="1100" dirty="0" smtClean="0">
                <a:latin typeface="Calibri" panose="020F0502020204030204" pitchFamily="34" charset="0"/>
              </a:rPr>
              <a:t> interface, which, in turn, maps the incoming URLs to the correct methods.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The </a:t>
            </a:r>
            <a:r>
              <a:rPr lang="en-US" sz="1100" dirty="0" smtClean="0">
                <a:latin typeface="Courier New" panose="02070309020205020404" pitchFamily="49" charset="0"/>
                <a:cs typeface="Courier New" panose="02070309020205020404" pitchFamily="49" charset="0"/>
              </a:rPr>
              <a:t>@</a:t>
            </a:r>
            <a:r>
              <a:rPr lang="en-US" sz="1100" dirty="0" err="1" smtClean="0">
                <a:latin typeface="Courier New" panose="02070309020205020404" pitchFamily="49" charset="0"/>
                <a:cs typeface="Courier New" panose="02070309020205020404" pitchFamily="49" charset="0"/>
              </a:rPr>
              <a:t>RequestMapping</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annotation supports certain arguments that you can use for defining precise mapping of incoming requests. A list of these arguments is shown in Table 4.5 given in the PG. Next, you need to specify the specific handler to which the web request must be assigned. Let’s take up the ReachoutWorld application discussed in the previous topic. Using the </a:t>
            </a:r>
            <a:r>
              <a:rPr lang="en-US" sz="1100" dirty="0" smtClean="0">
                <a:latin typeface="Courier New" panose="02070309020205020404" pitchFamily="49" charset="0"/>
                <a:cs typeface="Courier New" panose="02070309020205020404" pitchFamily="49" charset="0"/>
              </a:rPr>
              <a:t>@</a:t>
            </a:r>
            <a:r>
              <a:rPr lang="en-US" sz="1100" dirty="0" err="1" smtClean="0">
                <a:latin typeface="Courier New" panose="02070309020205020404" pitchFamily="49" charset="0"/>
                <a:cs typeface="Courier New" panose="02070309020205020404" pitchFamily="49" charset="0"/>
              </a:rPr>
              <a:t>RequestMapping</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annotation here removes the need to implement any classes or interfaces for mapping. You just need to annotate the method </a:t>
            </a:r>
            <a:r>
              <a:rPr lang="en-US" sz="1100" dirty="0" err="1" smtClean="0">
                <a:latin typeface="Calibri" panose="020F0502020204030204" pitchFamily="34" charset="0"/>
              </a:rPr>
              <a:t>RequestMethod</a:t>
            </a:r>
            <a:r>
              <a:rPr lang="en-US" sz="1100" dirty="0" smtClean="0">
                <a:latin typeface="Calibri" panose="020F0502020204030204" pitchFamily="34" charset="0"/>
              </a:rPr>
              <a:t> with </a:t>
            </a:r>
            <a:r>
              <a:rPr lang="en-US" sz="1100" dirty="0" smtClean="0">
                <a:latin typeface="Courier New" panose="02070309020205020404" pitchFamily="49" charset="0"/>
                <a:cs typeface="Courier New" panose="02070309020205020404" pitchFamily="49" charset="0"/>
              </a:rPr>
              <a:t>@Controller </a:t>
            </a:r>
            <a:r>
              <a:rPr lang="en-US" sz="1100" dirty="0" smtClean="0">
                <a:latin typeface="Calibri" panose="020F0502020204030204" pitchFamily="34" charset="0"/>
              </a:rPr>
              <a:t>and the class will be treated as a controller by the </a:t>
            </a:r>
            <a:r>
              <a:rPr lang="en-US" sz="1100" dirty="0" err="1" smtClean="0">
                <a:latin typeface="Courier New" panose="02070309020205020404" pitchFamily="49" charset="0"/>
                <a:cs typeface="Courier New" panose="02070309020205020404" pitchFamily="49" charset="0"/>
              </a:rPr>
              <a:t>DispatcherServlet</a:t>
            </a:r>
            <a:r>
              <a:rPr lang="en-US" sz="1100" dirty="0" smtClean="0">
                <a:latin typeface="Calibri" panose="020F0502020204030204" pitchFamily="34" charset="0"/>
              </a:rPr>
              <a:t>. The </a:t>
            </a:r>
            <a:r>
              <a:rPr lang="en-US" sz="1100" dirty="0" smtClean="0">
                <a:latin typeface="Courier New" panose="02070309020205020404" pitchFamily="49" charset="0"/>
                <a:cs typeface="Courier New" panose="02070309020205020404" pitchFamily="49" charset="0"/>
              </a:rPr>
              <a:t>@</a:t>
            </a:r>
            <a:r>
              <a:rPr lang="en-US" sz="1100" dirty="0" err="1" smtClean="0">
                <a:latin typeface="Courier New" panose="02070309020205020404" pitchFamily="49" charset="0"/>
                <a:cs typeface="Courier New" panose="02070309020205020404" pitchFamily="49" charset="0"/>
              </a:rPr>
              <a:t>RequestMapping</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annotation will ensure that the method is mapped to the request. This is shown in Code Segment 4.26 given in the PG. </a:t>
            </a:r>
            <a:endParaRPr lang="en-GB" sz="1100" dirty="0" smtClean="0">
              <a:latin typeface="Calibri" panose="020F0502020204030204" pitchFamily="34" charset="0"/>
            </a:endParaRPr>
          </a:p>
          <a:p>
            <a:pPr>
              <a:defRPr/>
            </a:pPr>
            <a:endParaRPr lang="en-GB" sz="1100" dirty="0" smtClean="0">
              <a:latin typeface="Calibri" panose="020F0502020204030204" pitchFamily="34" charset="0"/>
            </a:endParaRPr>
          </a:p>
          <a:p>
            <a:pPr>
              <a:defRPr/>
            </a:pPr>
            <a:endParaRPr lang="en-GB" sz="1100" dirty="0" smtClean="0">
              <a:latin typeface="Calibri" panose="020F0502020204030204" pitchFamily="34" charset="0"/>
            </a:endParaRPr>
          </a:p>
          <a:p>
            <a:pPr>
              <a:defRPr/>
            </a:pPr>
            <a:endParaRPr lang="en-GB" sz="1100" dirty="0" smtClean="0">
              <a:latin typeface="Calibri" panose="020F050202020403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Rot="1" noChangeAspect="1" noChangeArrowheads="1" noTextEdit="1"/>
          </p:cNvSpPr>
          <p:nvPr>
            <p:ph type="sldImg"/>
          </p:nvPr>
        </p:nvSpPr>
        <p:spPr>
          <a:ln/>
        </p:spPr>
      </p:sp>
      <p:sp>
        <p:nvSpPr>
          <p:cNvPr id="373763" name="Rectangle 3"/>
          <p:cNvSpPr>
            <a:spLocks noGrp="1" noChangeArrowheads="1"/>
          </p:cNvSpPr>
          <p:nvPr>
            <p:ph type="body" idx="1"/>
          </p:nvPr>
        </p:nvSpPr>
        <p:spPr>
          <a:noFill/>
          <a:ln/>
        </p:spPr>
        <p:txBody>
          <a:bodyPr/>
          <a:lstStyle/>
          <a:p>
            <a:r>
              <a:rPr lang="en-US" altLang="en-US" sz="1100" smtClean="0">
                <a:latin typeface="Calibri" pitchFamily="34" charset="0"/>
              </a:rPr>
              <a:t>PG Reference: Page 109</a:t>
            </a:r>
          </a:p>
          <a:p>
            <a:endParaRPr lang="en-US" altLang="en-US" sz="1100" smtClean="0">
              <a:latin typeface="Calibri" pitchFamily="34" charset="0"/>
            </a:endParaRPr>
          </a:p>
          <a:p>
            <a:r>
              <a:rPr lang="en-US" altLang="en-US" sz="1100" i="1" smtClean="0">
                <a:latin typeface="Calibri" pitchFamily="34" charset="0"/>
              </a:rPr>
              <a:t>Explain about validation using annotations. </a:t>
            </a:r>
            <a:r>
              <a:rPr lang="en-US" altLang="en-US" sz="1100" smtClean="0">
                <a:latin typeface="Calibri" pitchFamily="34" charset="0"/>
              </a:rPr>
              <a:t>Any web application needs to validate user data to prevent user errors and prevent corrupted data from being stored on the databases used by your application. Therefore, any time a user submits data to your system, your application must validate the data. This validation can be achieved using Spring annotations.</a:t>
            </a:r>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r>
              <a:rPr lang="en-US" altLang="en-US" sz="1100" smtClean="0">
                <a:latin typeface="Calibri" pitchFamily="34" charset="0"/>
              </a:rPr>
              <a:t>To implement validation in a web application, you need to add Hibernate dependencies to your application’s pom.xml file. As Hibernate is a data access framework, it will help you to manage the data that is being validated. Code Segment 4.27 given in the PG shows how dependencies are added to the pom.xml file. Next, let us look at using annotations used to validate data entries from a URL. </a:t>
            </a:r>
            <a:endParaRPr lang="en-GB" altLang="en-US" sz="1100" smtClean="0">
              <a:latin typeface="Calibri" pitchFamily="34" charset="0"/>
            </a:endParaRPr>
          </a:p>
          <a:p>
            <a:endParaRPr lang="en-US" altLang="en-US" sz="1100" smtClean="0">
              <a:latin typeface="Calibri" pitchFamily="34" charset="0"/>
            </a:endParaRPr>
          </a:p>
          <a:p>
            <a:r>
              <a:rPr lang="en-US" altLang="en-US" sz="1100" i="1" smtClean="0">
                <a:latin typeface="Calibri" pitchFamily="34" charset="0"/>
              </a:rPr>
              <a:t>Discuss the </a:t>
            </a:r>
            <a:r>
              <a:rPr lang="en-US" altLang="en-US" sz="1100" i="1" smtClean="0">
                <a:latin typeface="Courier New" pitchFamily="49" charset="0"/>
                <a:cs typeface="Courier New" pitchFamily="49" charset="0"/>
              </a:rPr>
              <a:t>@Valid </a:t>
            </a:r>
            <a:r>
              <a:rPr lang="en-US" altLang="en-US" sz="1100" i="1" smtClean="0">
                <a:latin typeface="Calibri" pitchFamily="34" charset="0"/>
              </a:rPr>
              <a:t>Annotation. </a:t>
            </a:r>
            <a:r>
              <a:rPr lang="en-US" altLang="en-US" sz="1100" smtClean="0">
                <a:latin typeface="Calibri" pitchFamily="34" charset="0"/>
              </a:rPr>
              <a:t>The </a:t>
            </a:r>
            <a:r>
              <a:rPr lang="en-US" altLang="en-US" sz="1100" smtClean="0">
                <a:latin typeface="Courier New" pitchFamily="49" charset="0"/>
                <a:cs typeface="Courier New" pitchFamily="49" charset="0"/>
              </a:rPr>
              <a:t>@Valid </a:t>
            </a:r>
            <a:r>
              <a:rPr lang="en-US" altLang="en-US" sz="1100" smtClean="0">
                <a:latin typeface="Calibri" pitchFamily="34" charset="0"/>
              </a:rPr>
              <a:t>annotation is used to integrate a Hibernate Framework bean validator in your Spring Framework MVC-based web application. Here, bean validation is done in the HTML format using any one of the following bean annotations:</a:t>
            </a:r>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r>
              <a:rPr lang="en-US" altLang="en-US" sz="1100" b="1" smtClean="0">
                <a:latin typeface="Calibri" pitchFamily="34" charset="0"/>
              </a:rPr>
              <a:t>@NotEmpty</a:t>
            </a:r>
            <a:r>
              <a:rPr lang="en-US" altLang="en-US" sz="1100" smtClean="0">
                <a:latin typeface="Calibri" pitchFamily="34" charset="0"/>
              </a:rPr>
              <a:t>: Ensures that the data field is not empty </a:t>
            </a:r>
            <a:endParaRPr lang="en-GB" altLang="en-US" sz="1100" smtClean="0">
              <a:latin typeface="Calibri" pitchFamily="34" charset="0"/>
            </a:endParaRPr>
          </a:p>
          <a:p>
            <a:r>
              <a:rPr lang="en-US" altLang="en-US" sz="1100" b="1" smtClean="0">
                <a:latin typeface="Calibri" pitchFamily="34" charset="0"/>
              </a:rPr>
              <a:t>@Range</a:t>
            </a:r>
            <a:r>
              <a:rPr lang="en-US" altLang="en-US" sz="1100" smtClean="0">
                <a:latin typeface="Calibri" pitchFamily="34" charset="0"/>
              </a:rPr>
              <a:t>: Fixes the range for a numeric data field</a:t>
            </a:r>
            <a:endParaRPr lang="en-GB" altLang="en-US" sz="1100" smtClean="0">
              <a:latin typeface="Calibri" pitchFamily="34" charset="0"/>
            </a:endParaRPr>
          </a:p>
          <a:p>
            <a:r>
              <a:rPr lang="en-US" altLang="en-US" sz="1100" b="1" smtClean="0">
                <a:latin typeface="Calibri" pitchFamily="34" charset="0"/>
              </a:rPr>
              <a:t>@Email</a:t>
            </a:r>
            <a:r>
              <a:rPr lang="en-US" altLang="en-US" sz="1100" smtClean="0">
                <a:latin typeface="Calibri" pitchFamily="34" charset="0"/>
              </a:rPr>
              <a:t>: Declares the data to be an e-mail address</a:t>
            </a:r>
            <a:endParaRPr lang="en-GB" altLang="en-US" sz="1100" smtClean="0">
              <a:latin typeface="Calibri" pitchFamily="34" charset="0"/>
            </a:endParaRPr>
          </a:p>
          <a:p>
            <a:r>
              <a:rPr lang="en-US" altLang="en-US" sz="1100" b="1" smtClean="0">
                <a:latin typeface="Calibri" pitchFamily="34" charset="0"/>
              </a:rPr>
              <a:t>@Size</a:t>
            </a:r>
            <a:r>
              <a:rPr lang="en-US" altLang="en-US" sz="1100" smtClean="0">
                <a:latin typeface="Calibri" pitchFamily="34" charset="0"/>
              </a:rPr>
              <a:t>: Is used to set the size of a string data entry</a:t>
            </a:r>
            <a:endParaRPr lang="en-GB" altLang="en-US" sz="1100" smtClean="0">
              <a:latin typeface="Calibri" pitchFamily="34" charset="0"/>
            </a:endParaRPr>
          </a:p>
          <a:p>
            <a:r>
              <a:rPr lang="en-US" altLang="en-US" sz="1100" b="1" smtClean="0">
                <a:latin typeface="Calibri" pitchFamily="34" charset="0"/>
              </a:rPr>
              <a:t>@DateFormat</a:t>
            </a:r>
            <a:r>
              <a:rPr lang="en-US" altLang="en-US" sz="1100" smtClean="0">
                <a:latin typeface="Calibri" pitchFamily="34" charset="0"/>
              </a:rPr>
              <a:t>: Is used to check the date format of a string data entry </a:t>
            </a:r>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r>
              <a:rPr lang="en-US" altLang="en-US" sz="1100" smtClean="0">
                <a:latin typeface="Calibri" pitchFamily="34" charset="0"/>
              </a:rPr>
              <a:t>Once the beans are validated, you can invoke the controller to validate the form submitted in the request handler method. This is shown in Code Segment 4.28 given in the PG. The </a:t>
            </a:r>
            <a:r>
              <a:rPr lang="en-US" altLang="en-US" sz="1100" smtClean="0">
                <a:latin typeface="Courier New" pitchFamily="49" charset="0"/>
                <a:cs typeface="Courier New" pitchFamily="49" charset="0"/>
              </a:rPr>
              <a:t>@Valid </a:t>
            </a:r>
            <a:r>
              <a:rPr lang="en-US" altLang="en-US" sz="1100" smtClean="0">
                <a:latin typeface="Calibri" pitchFamily="34" charset="0"/>
              </a:rPr>
              <a:t>annotation calls on Spring Framework to validate the </a:t>
            </a:r>
            <a:r>
              <a:rPr lang="en-US" altLang="en-US" sz="1100" smtClean="0">
                <a:latin typeface="Courier New" pitchFamily="49" charset="0"/>
                <a:cs typeface="Courier New" pitchFamily="49" charset="0"/>
              </a:rPr>
              <a:t>EnrollRequest </a:t>
            </a:r>
            <a:r>
              <a:rPr lang="en-US" altLang="en-US" sz="1100" smtClean="0">
                <a:latin typeface="Calibri" pitchFamily="34" charset="0"/>
              </a:rPr>
              <a:t>object and to hold the result of this validation in a Java Spring object by using the </a:t>
            </a:r>
            <a:r>
              <a:rPr lang="en-US" altLang="en-US" sz="1100" smtClean="0">
                <a:latin typeface="Courier New" pitchFamily="49" charset="0"/>
                <a:cs typeface="Courier New" pitchFamily="49" charset="0"/>
              </a:rPr>
              <a:t>BindingResult </a:t>
            </a:r>
            <a:r>
              <a:rPr lang="en-US" altLang="en-US" sz="1100" smtClean="0">
                <a:latin typeface="Calibri" pitchFamily="34" charset="0"/>
              </a:rPr>
              <a:t>argument of the </a:t>
            </a:r>
            <a:r>
              <a:rPr lang="en-US" altLang="en-US" sz="1100" smtClean="0">
                <a:latin typeface="Courier New" pitchFamily="49" charset="0"/>
                <a:cs typeface="Courier New" pitchFamily="49" charset="0"/>
              </a:rPr>
              <a:t>@Valid </a:t>
            </a:r>
            <a:r>
              <a:rPr lang="en-US" altLang="en-US" sz="1100" smtClean="0">
                <a:latin typeface="Calibri" pitchFamily="34" charset="0"/>
              </a:rPr>
              <a:t>annotation. The validation result is added to the application view in the UI. </a:t>
            </a:r>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r>
              <a:rPr lang="en-US" altLang="en-US" sz="1100" smtClean="0">
                <a:latin typeface="Calibri" pitchFamily="34" charset="0"/>
              </a:rPr>
              <a:t>Suppose the user does not enter the appropriate data in the data fields of the web request form submitted to the application. In such a situation, data validation will fail and an error message will be displayed on the UI. For example:</a:t>
            </a:r>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pPr marL="628650" lvl="1" indent="-171450">
              <a:buFont typeface="Wingdings" pitchFamily="2" charset="2"/>
              <a:buChar char="§"/>
            </a:pPr>
            <a:r>
              <a:rPr lang="en-US" altLang="en-US" sz="1100" smtClean="0">
                <a:latin typeface="Calibri" pitchFamily="34" charset="0"/>
              </a:rPr>
              <a:t>The </a:t>
            </a:r>
            <a:r>
              <a:rPr lang="en-US" altLang="en-US" sz="1100" smtClean="0">
                <a:latin typeface="Courier New" pitchFamily="49" charset="0"/>
                <a:cs typeface="Courier New" pitchFamily="49" charset="0"/>
              </a:rPr>
              <a:t>@NotEmpty </a:t>
            </a:r>
            <a:r>
              <a:rPr lang="en-US" altLang="en-US" sz="1100" smtClean="0">
                <a:latin typeface="Calibri" pitchFamily="34" charset="0"/>
              </a:rPr>
              <a:t>annotation shows a default error message “This field may not be empty.”</a:t>
            </a:r>
            <a:endParaRPr lang="en-GB" altLang="en-US" sz="1100" smtClean="0">
              <a:latin typeface="Calibri" pitchFamily="34" charset="0"/>
            </a:endParaRPr>
          </a:p>
          <a:p>
            <a:pPr marL="628650" lvl="1" indent="-171450">
              <a:buFont typeface="Wingdings" pitchFamily="2" charset="2"/>
              <a:buChar char="§"/>
            </a:pPr>
            <a:r>
              <a:rPr lang="en-US" altLang="en-US" sz="1100" smtClean="0">
                <a:latin typeface="Calibri" pitchFamily="34" charset="0"/>
              </a:rPr>
              <a:t>The </a:t>
            </a:r>
            <a:r>
              <a:rPr lang="en-US" altLang="en-US" sz="1100" smtClean="0">
                <a:latin typeface="Courier New" pitchFamily="49" charset="0"/>
                <a:cs typeface="Courier New" pitchFamily="49" charset="0"/>
              </a:rPr>
              <a:t>@Range </a:t>
            </a:r>
            <a:r>
              <a:rPr lang="en-US" altLang="en-US" sz="1100" smtClean="0">
                <a:latin typeface="Calibri" pitchFamily="34" charset="0"/>
              </a:rPr>
              <a:t>annotation will show a default error message that says “This value must be between 1 and 100.”</a:t>
            </a:r>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r>
              <a:rPr lang="en-US" altLang="en-US" sz="1100" smtClean="0">
                <a:latin typeface="Calibri" pitchFamily="34" charset="0"/>
              </a:rPr>
              <a:t>Error messages can be resolved by overriding them. To do this, create a file in the src/main/resources file in your application directory. This file will hold the default error message overrides. You can also specify custom error messages in the file.</a:t>
            </a:r>
          </a:p>
          <a:p>
            <a:endParaRPr lang="en-US" altLang="en-US" sz="1100" smtClean="0">
              <a:latin typeface="Calibri" pitchFamily="34" charset="0"/>
            </a:endParaRPr>
          </a:p>
          <a:p>
            <a:r>
              <a:rPr lang="en-US" altLang="en-US" sz="1100" i="1" smtClean="0">
                <a:latin typeface="Calibri" pitchFamily="34" charset="0"/>
              </a:rPr>
              <a:t>Explain the topic using an example. </a:t>
            </a:r>
            <a:r>
              <a:rPr lang="en-US" altLang="en-US" sz="1100" smtClean="0">
                <a:latin typeface="Calibri" pitchFamily="34" charset="0"/>
              </a:rPr>
              <a:t>Let us look at an example where an application form has an Age field and a Name field. Both these fields must be filled and the age value must be between 1 and 150.  Code Segment 4.29 given in the PG shows how to set an error message that is displayed when this condition is not met. </a:t>
            </a:r>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r>
              <a:rPr lang="en-US" altLang="en-US" sz="1100" smtClean="0">
                <a:latin typeface="Calibri" pitchFamily="34" charset="0"/>
              </a:rPr>
              <a:t>Make the following entry in the file: “</a:t>
            </a:r>
            <a:r>
              <a:rPr lang="en-US" altLang="en-US" sz="1100" smtClean="0">
                <a:latin typeface="Courier New" pitchFamily="49" charset="0"/>
                <a:cs typeface="Courier New" pitchFamily="49" charset="0"/>
              </a:rPr>
              <a:t>message.properties</a:t>
            </a:r>
            <a:r>
              <a:rPr lang="en-US" altLang="en-US" sz="1100" smtClean="0">
                <a:latin typeface="Calibri" pitchFamily="34" charset="0"/>
              </a:rPr>
              <a:t>.” Note that validation must not be tied to the web layer of your application and should be easy to localize when required. You should also be able to plug in any validator such as a Hibernate validator. This helps to keep your code flexible and the validation framework independent. To provide the validator plug-in feature, Spring Framework holds the Validator interface that can be included in any layer of your application. The Validator interface performs validation as well as data binding. This keeps the validation-related code separate from your application business logic code to ensure security and clarity for your application. </a:t>
            </a:r>
            <a:endParaRPr lang="en-GB" altLang="en-US" sz="1100" smtClean="0">
              <a:latin typeface="Calibri" pitchFamily="34" charset="0"/>
            </a:endParaRPr>
          </a:p>
          <a:p>
            <a:endParaRPr lang="en-GB" altLang="en-US" sz="1100" smtClean="0">
              <a:latin typeface="Calibri" pitchFamily="34" charset="0"/>
            </a:endParaRPr>
          </a:p>
          <a:p>
            <a:endParaRPr lang="en-GB" altLang="en-US" sz="1100" smtClean="0">
              <a:latin typeface="Calibri" pitchFamily="34" charset="0"/>
            </a:endParaRPr>
          </a:p>
          <a:p>
            <a:endParaRPr lang="en-US" altLang="en-US" sz="1100" smtClean="0">
              <a:latin typeface="Calibri" pitchFamily="34" charset="0"/>
            </a:endParaRPr>
          </a:p>
          <a:p>
            <a:endParaRPr lang="en-GB" altLang="en-US" sz="1100" smtClean="0">
              <a:latin typeface="Calibri" pitchFamily="34" charset="0"/>
            </a:endParaRPr>
          </a:p>
          <a:p>
            <a:r>
              <a:rPr lang="en-US" altLang="en-US" sz="1100" smtClean="0">
                <a:latin typeface="Calibri" pitchFamily="34" charset="0"/>
              </a:rPr>
              <a:t> </a:t>
            </a:r>
            <a:r>
              <a:rPr lang="en-IN" altLang="en-US" sz="1100" i="1" smtClean="0">
                <a:latin typeface="Calibri" pitchFamily="34" charset="0"/>
              </a:rPr>
              <a:t> </a:t>
            </a:r>
            <a:endParaRPr lang="en-IN" altLang="en-US" sz="1100" smtClean="0">
              <a:latin typeface="Calibri" pitchFamily="34" charset="0"/>
            </a:endParaRPr>
          </a:p>
          <a:p>
            <a:r>
              <a:rPr lang="en-IN" altLang="en-US" sz="1100" smtClean="0">
                <a:latin typeface="Calibri" pitchFamily="34" charset="0"/>
              </a:rPr>
              <a:t> </a:t>
            </a:r>
            <a:endParaRPr lang="en-GB" altLang="en-US" sz="1100" smtClean="0">
              <a:latin typeface="Calibri"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sz="1100" dirty="0" smtClean="0">
                <a:latin typeface="Calibri" pitchFamily="34" charset="0"/>
                <a:cs typeface="Arial" charset="0"/>
              </a:rPr>
              <a:t>PG Reference: Page 111</a:t>
            </a:r>
          </a:p>
          <a:p>
            <a:pPr>
              <a:defRPr/>
            </a:pPr>
            <a:endParaRPr lang="en-US" altLang="en-US" sz="1100" dirty="0" smtClean="0">
              <a:latin typeface="Calibri" pitchFamily="34" charset="0"/>
              <a:cs typeface="Arial" charset="0"/>
            </a:endParaRPr>
          </a:p>
          <a:p>
            <a:pPr>
              <a:defRPr/>
            </a:pPr>
            <a:r>
              <a:rPr lang="en-US" altLang="en-US" sz="1100" i="1" dirty="0" smtClean="0">
                <a:latin typeface="Calibri" pitchFamily="34" charset="0"/>
                <a:cs typeface="Arial" charset="0"/>
              </a:rPr>
              <a:t>Explain about property editors. </a:t>
            </a:r>
            <a:r>
              <a:rPr lang="en-US" altLang="en-US" sz="1100" dirty="0" smtClean="0">
                <a:latin typeface="Calibri" pitchFamily="34" charset="0"/>
                <a:cs typeface="Arial" charset="0"/>
              </a:rPr>
              <a:t>. Important properties are listed in Table shown onscreen. At times, properties in your application may need to be represented in a way that users find easy to understand and these are not viewed just as application objects. This behavior is achieved using property editors that are held in the </a:t>
            </a:r>
            <a:r>
              <a:rPr lang="en-US" altLang="en-US" sz="1100" dirty="0" err="1" smtClean="0">
                <a:latin typeface="Courier New" pitchFamily="49" charset="0"/>
                <a:cs typeface="Courier New" pitchFamily="49" charset="0"/>
              </a:rPr>
              <a:t>typejava.beans.PropertyEditor</a:t>
            </a:r>
            <a:r>
              <a:rPr lang="en-US" altLang="en-US" sz="1100" dirty="0" smtClean="0">
                <a:latin typeface="Calibri" pitchFamily="34" charset="0"/>
                <a:cs typeface="Arial" charset="0"/>
              </a:rPr>
              <a:t> interface. Property editors are used to:</a:t>
            </a:r>
            <a:endParaRPr lang="en-GB" altLang="en-US" sz="1100" dirty="0" smtClean="0">
              <a:latin typeface="Calibri" pitchFamily="34" charset="0"/>
              <a:cs typeface="Arial" charset="0"/>
            </a:endParaRPr>
          </a:p>
          <a:p>
            <a:pPr>
              <a:defRPr/>
            </a:pPr>
            <a:r>
              <a:rPr lang="en-US" altLang="en-US" sz="1100" dirty="0" smtClean="0">
                <a:latin typeface="Calibri" pitchFamily="34" charset="0"/>
                <a:cs typeface="Arial" charset="0"/>
              </a:rPr>
              <a:t> </a:t>
            </a:r>
            <a:endParaRPr lang="en-GB" altLang="en-US" sz="1100" dirty="0" smtClean="0">
              <a:latin typeface="Calibri" pitchFamily="34" charset="0"/>
              <a:cs typeface="Arial" charset="0"/>
            </a:endParaRPr>
          </a:p>
          <a:p>
            <a:pPr marL="171450" indent="-171450">
              <a:buFont typeface="Wingdings" pitchFamily="2" charset="2"/>
              <a:buChar char="§"/>
              <a:defRPr/>
            </a:pPr>
            <a:r>
              <a:rPr lang="en-US" altLang="en-US" sz="1100" b="1" dirty="0" smtClean="0">
                <a:latin typeface="Calibri" pitchFamily="34" charset="0"/>
                <a:cs typeface="Arial" charset="0"/>
              </a:rPr>
              <a:t>Set properties to beans</a:t>
            </a:r>
            <a:r>
              <a:rPr lang="en-US" altLang="en-US" sz="1100" dirty="0" smtClean="0">
                <a:latin typeface="Calibri" pitchFamily="34" charset="0"/>
                <a:cs typeface="Arial" charset="0"/>
              </a:rPr>
              <a:t>: When the values of a property are being defined for a bean, Spring Framework uses the </a:t>
            </a:r>
            <a:r>
              <a:rPr lang="en-US" altLang="en-US" sz="1100" dirty="0" err="1" smtClean="0">
                <a:latin typeface="Courier New" pitchFamily="49" charset="0"/>
                <a:cs typeface="Courier New" pitchFamily="49" charset="0"/>
              </a:rPr>
              <a:t>ClassEditor</a:t>
            </a:r>
            <a:r>
              <a:rPr lang="en-US" altLang="en-US" sz="1100" dirty="0" smtClean="0">
                <a:latin typeface="Courier New" pitchFamily="49" charset="0"/>
                <a:cs typeface="Courier New" pitchFamily="49" charset="0"/>
              </a:rPr>
              <a:t> </a:t>
            </a:r>
            <a:r>
              <a:rPr lang="en-US" altLang="en-US" sz="1100" dirty="0" smtClean="0">
                <a:latin typeface="Calibri" pitchFamily="34" charset="0"/>
                <a:cs typeface="Arial" charset="0"/>
              </a:rPr>
              <a:t>to resolve a parameter to a class object.</a:t>
            </a:r>
            <a:endParaRPr lang="en-GB" altLang="en-US" sz="1100" dirty="0" smtClean="0">
              <a:latin typeface="Calibri" pitchFamily="34" charset="0"/>
              <a:cs typeface="Arial" charset="0"/>
            </a:endParaRPr>
          </a:p>
          <a:p>
            <a:pPr marL="171450" indent="-171450">
              <a:buFont typeface="Wingdings" pitchFamily="2" charset="2"/>
              <a:buChar char="§"/>
              <a:defRPr/>
            </a:pPr>
            <a:r>
              <a:rPr lang="en-US" altLang="en-US" sz="1100" b="1" dirty="0" smtClean="0">
                <a:latin typeface="Calibri" pitchFamily="34" charset="0"/>
                <a:cs typeface="Arial" charset="0"/>
              </a:rPr>
              <a:t>Parse HTTP request parameters</a:t>
            </a:r>
            <a:r>
              <a:rPr lang="en-US" altLang="en-US" sz="1100" dirty="0" smtClean="0">
                <a:latin typeface="Calibri" pitchFamily="34" charset="0"/>
                <a:cs typeface="Arial" charset="0"/>
              </a:rPr>
              <a:t>: In Spring Framework, HTTP request parameters are parsed using property editors that are bound to all subclasses of the Controller class. </a:t>
            </a:r>
            <a:endParaRPr lang="en-GB" altLang="en-US" sz="1100" dirty="0" smtClean="0">
              <a:latin typeface="Calibri" pitchFamily="34" charset="0"/>
              <a:cs typeface="Arial" charset="0"/>
            </a:endParaRPr>
          </a:p>
          <a:p>
            <a:pPr>
              <a:defRPr/>
            </a:pPr>
            <a:r>
              <a:rPr lang="en-US" altLang="en-US" sz="1100" dirty="0" smtClean="0">
                <a:latin typeface="Calibri" pitchFamily="34" charset="0"/>
                <a:cs typeface="Arial" charset="0"/>
              </a:rPr>
              <a:t> </a:t>
            </a:r>
            <a:endParaRPr lang="en-GB" altLang="en-US" sz="1100" dirty="0" smtClean="0">
              <a:latin typeface="Calibri" pitchFamily="34" charset="0"/>
              <a:cs typeface="Arial" charset="0"/>
            </a:endParaRPr>
          </a:p>
          <a:p>
            <a:pPr>
              <a:defRPr/>
            </a:pPr>
            <a:r>
              <a:rPr lang="en-US" altLang="en-US" sz="1100" dirty="0" smtClean="0">
                <a:latin typeface="Calibri" pitchFamily="34" charset="0"/>
                <a:cs typeface="Arial" charset="0"/>
              </a:rPr>
              <a:t>Custom property editors can be used once they are registered on </a:t>
            </a:r>
            <a:r>
              <a:rPr lang="en-US" altLang="en-US" sz="1100" dirty="0" err="1" smtClean="0">
                <a:latin typeface="Courier New" pitchFamily="49" charset="0"/>
                <a:cs typeface="Courier New" pitchFamily="49" charset="0"/>
              </a:rPr>
              <a:t>BeanWrappers</a:t>
            </a:r>
            <a:r>
              <a:rPr lang="en-US" altLang="en-US" sz="1100" dirty="0" smtClean="0">
                <a:latin typeface="Courier New" pitchFamily="49" charset="0"/>
                <a:cs typeface="Courier New" pitchFamily="49" charset="0"/>
              </a:rPr>
              <a:t> </a:t>
            </a:r>
            <a:r>
              <a:rPr lang="en-US" altLang="en-US" sz="1100" dirty="0" smtClean="0">
                <a:latin typeface="Calibri" pitchFamily="34" charset="0"/>
                <a:cs typeface="Arial" charset="0"/>
              </a:rPr>
              <a:t>or in a specific </a:t>
            </a:r>
            <a:r>
              <a:rPr lang="en-US" altLang="en-US" sz="1100" dirty="0" err="1" smtClean="0">
                <a:latin typeface="Calibri" pitchFamily="34" charset="0"/>
                <a:cs typeface="Arial" charset="0"/>
              </a:rPr>
              <a:t>IoC</a:t>
            </a:r>
            <a:r>
              <a:rPr lang="en-US" altLang="en-US" sz="1100" dirty="0" smtClean="0">
                <a:latin typeface="Calibri" pitchFamily="34" charset="0"/>
                <a:cs typeface="Arial" charset="0"/>
              </a:rPr>
              <a:t> container.  The</a:t>
            </a:r>
            <a:r>
              <a:rPr lang="en-US" altLang="en-US" sz="1100" dirty="0" smtClean="0">
                <a:latin typeface="Courier New" pitchFamily="49" charset="0"/>
                <a:cs typeface="Courier New" pitchFamily="49" charset="0"/>
              </a:rPr>
              <a:t> </a:t>
            </a:r>
            <a:r>
              <a:rPr lang="en-US" altLang="en-US" sz="1100" dirty="0" err="1" smtClean="0">
                <a:latin typeface="Courier New" pitchFamily="49" charset="0"/>
                <a:cs typeface="Courier New" pitchFamily="49" charset="0"/>
              </a:rPr>
              <a:t>BeanWrapper</a:t>
            </a:r>
            <a:r>
              <a:rPr lang="en-US" altLang="en-US" sz="1100" dirty="0" smtClean="0">
                <a:latin typeface="Courier New" pitchFamily="49" charset="0"/>
                <a:cs typeface="Courier New" pitchFamily="49" charset="0"/>
              </a:rPr>
              <a:t> </a:t>
            </a:r>
            <a:r>
              <a:rPr lang="en-US" altLang="en-US" sz="1100" dirty="0" smtClean="0">
                <a:latin typeface="Calibri" pitchFamily="34" charset="0"/>
                <a:cs typeface="Arial" charset="0"/>
              </a:rPr>
              <a:t>interface provides methods to:</a:t>
            </a:r>
            <a:endParaRPr lang="en-GB" altLang="en-US" sz="1100" dirty="0" smtClean="0">
              <a:latin typeface="Calibri" pitchFamily="34" charset="0"/>
              <a:cs typeface="Arial" charset="0"/>
            </a:endParaRPr>
          </a:p>
          <a:p>
            <a:pPr>
              <a:defRPr/>
            </a:pPr>
            <a:r>
              <a:rPr lang="en-US" altLang="en-US" sz="1100" dirty="0" smtClean="0">
                <a:latin typeface="Calibri" pitchFamily="34" charset="0"/>
                <a:cs typeface="Arial" charset="0"/>
              </a:rPr>
              <a:t> </a:t>
            </a:r>
            <a:endParaRPr lang="en-GB" altLang="en-US" sz="1100" dirty="0" smtClean="0">
              <a:latin typeface="Calibri" pitchFamily="34" charset="0"/>
              <a:cs typeface="Arial" charset="0"/>
            </a:endParaRPr>
          </a:p>
          <a:p>
            <a:pPr marL="171450" indent="-171450">
              <a:buFont typeface="Wingdings" pitchFamily="2" charset="2"/>
              <a:buChar char="§"/>
              <a:defRPr/>
            </a:pPr>
            <a:r>
              <a:rPr lang="en-US" altLang="en-US" sz="1100" dirty="0" smtClean="0">
                <a:latin typeface="Calibri" pitchFamily="34" charset="0"/>
                <a:cs typeface="Arial" charset="0"/>
              </a:rPr>
              <a:t>Set and get property values in Spring Framework</a:t>
            </a:r>
            <a:endParaRPr lang="en-GB" altLang="en-US" sz="1100" dirty="0" smtClean="0">
              <a:latin typeface="Calibri" pitchFamily="34" charset="0"/>
              <a:cs typeface="Arial" charset="0"/>
            </a:endParaRPr>
          </a:p>
          <a:p>
            <a:pPr marL="171450" indent="-171450">
              <a:buFont typeface="Wingdings" pitchFamily="2" charset="2"/>
              <a:buChar char="§"/>
              <a:defRPr/>
            </a:pPr>
            <a:r>
              <a:rPr lang="en-US" altLang="en-US" sz="1100" dirty="0" smtClean="0">
                <a:latin typeface="Calibri" pitchFamily="34" charset="0"/>
                <a:cs typeface="Arial" charset="0"/>
              </a:rPr>
              <a:t>Get property descriptors</a:t>
            </a:r>
            <a:endParaRPr lang="en-GB" altLang="en-US" sz="1100" dirty="0" smtClean="0">
              <a:latin typeface="Calibri" pitchFamily="34" charset="0"/>
              <a:cs typeface="Arial" charset="0"/>
            </a:endParaRPr>
          </a:p>
          <a:p>
            <a:pPr marL="171450" indent="-171450">
              <a:buFont typeface="Wingdings" pitchFamily="2" charset="2"/>
              <a:buChar char="§"/>
              <a:defRPr/>
            </a:pPr>
            <a:r>
              <a:rPr lang="en-US" altLang="en-US" sz="1100" dirty="0" smtClean="0">
                <a:latin typeface="Calibri" pitchFamily="34" charset="0"/>
                <a:cs typeface="Arial" charset="0"/>
              </a:rPr>
              <a:t>Query properties to find out whether they are readable or writable</a:t>
            </a:r>
            <a:endParaRPr lang="en-GB" altLang="en-US" sz="1100" dirty="0" smtClean="0">
              <a:latin typeface="Calibri" pitchFamily="34" charset="0"/>
              <a:cs typeface="Arial" charset="0"/>
            </a:endParaRPr>
          </a:p>
          <a:p>
            <a:pPr marL="171450" indent="-171450">
              <a:buFont typeface="Wingdings" pitchFamily="2" charset="2"/>
              <a:buChar char="§"/>
              <a:defRPr/>
            </a:pPr>
            <a:r>
              <a:rPr lang="en-US" altLang="en-US" sz="1100" dirty="0" smtClean="0">
                <a:latin typeface="Calibri" pitchFamily="34" charset="0"/>
                <a:cs typeface="Arial" charset="0"/>
              </a:rPr>
              <a:t>Support nested properties</a:t>
            </a:r>
            <a:endParaRPr lang="en-GB" altLang="en-US" sz="1100" dirty="0" smtClean="0">
              <a:latin typeface="Calibri" pitchFamily="34" charset="0"/>
              <a:cs typeface="Arial" charset="0"/>
            </a:endParaRPr>
          </a:p>
          <a:p>
            <a:pPr marL="171450" indent="-171450">
              <a:buFont typeface="Wingdings" pitchFamily="2" charset="2"/>
              <a:buChar char="§"/>
              <a:defRPr/>
            </a:pPr>
            <a:r>
              <a:rPr lang="en-US" altLang="en-US" sz="1100" dirty="0" smtClean="0">
                <a:latin typeface="Calibri" pitchFamily="34" charset="0"/>
                <a:cs typeface="Arial" charset="0"/>
              </a:rPr>
              <a:t>Add standard JavaBeans </a:t>
            </a:r>
            <a:r>
              <a:rPr lang="en-US" altLang="en-US" sz="1100" dirty="0" err="1" smtClean="0">
                <a:latin typeface="Courier New" pitchFamily="49" charset="0"/>
                <a:cs typeface="Courier New" pitchFamily="49" charset="0"/>
              </a:rPr>
              <a:t>PropertyChangeListeners</a:t>
            </a:r>
            <a:r>
              <a:rPr lang="en-US" altLang="en-US" sz="1100" dirty="0" smtClean="0">
                <a:latin typeface="Courier New" pitchFamily="49" charset="0"/>
                <a:cs typeface="Courier New" pitchFamily="49" charset="0"/>
              </a:rPr>
              <a:t> </a:t>
            </a:r>
            <a:r>
              <a:rPr lang="en-US" altLang="en-US" sz="1100" dirty="0" smtClean="0">
                <a:latin typeface="Calibri" pitchFamily="34" charset="0"/>
                <a:cs typeface="Arial" charset="0"/>
              </a:rPr>
              <a:t>without writing codes in the target class</a:t>
            </a:r>
            <a:endParaRPr lang="en-GB" altLang="en-US" sz="1100" dirty="0" smtClean="0">
              <a:latin typeface="Calibri" pitchFamily="34" charset="0"/>
              <a:cs typeface="Arial" charset="0"/>
            </a:endParaRPr>
          </a:p>
          <a:p>
            <a:pPr marL="171450" indent="-171450">
              <a:buFont typeface="Wingdings" pitchFamily="2" charset="2"/>
              <a:buChar char="§"/>
              <a:defRPr/>
            </a:pPr>
            <a:r>
              <a:rPr lang="en-US" altLang="en-US" sz="1100" dirty="0" smtClean="0">
                <a:latin typeface="Calibri" pitchFamily="34" charset="0"/>
                <a:cs typeface="Arial" charset="0"/>
              </a:rPr>
              <a:t>Set indexed properties </a:t>
            </a:r>
            <a:endParaRPr lang="en-GB" altLang="en-US" sz="1100" dirty="0" smtClean="0">
              <a:latin typeface="Calibri" pitchFamily="34" charset="0"/>
              <a:cs typeface="Arial" charset="0"/>
            </a:endParaRPr>
          </a:p>
          <a:p>
            <a:pPr>
              <a:defRPr/>
            </a:pPr>
            <a:r>
              <a:rPr lang="en-US" altLang="en-US" sz="1100" dirty="0" smtClean="0">
                <a:latin typeface="Calibri" pitchFamily="34" charset="0"/>
                <a:cs typeface="Arial" charset="0"/>
              </a:rPr>
              <a:t> </a:t>
            </a:r>
            <a:endParaRPr lang="en-GB" altLang="en-US" sz="1100" dirty="0" smtClean="0">
              <a:latin typeface="Calibri" pitchFamily="34" charset="0"/>
              <a:cs typeface="Arial" charset="0"/>
            </a:endParaRPr>
          </a:p>
          <a:p>
            <a:pPr>
              <a:defRPr/>
            </a:pPr>
            <a:r>
              <a:rPr lang="en-US" altLang="en-US" sz="1100" dirty="0" smtClean="0">
                <a:latin typeface="Calibri" pitchFamily="34" charset="0"/>
                <a:cs typeface="Arial" charset="0"/>
              </a:rPr>
              <a:t>The </a:t>
            </a:r>
            <a:r>
              <a:rPr lang="en-US" altLang="en-US" sz="1100" dirty="0" err="1" smtClean="0">
                <a:latin typeface="Courier New" pitchFamily="49" charset="0"/>
                <a:cs typeface="Courier New" pitchFamily="49" charset="0"/>
              </a:rPr>
              <a:t>BeanWrapper</a:t>
            </a:r>
            <a:r>
              <a:rPr lang="en-US" altLang="en-US" sz="1100" dirty="0" smtClean="0">
                <a:latin typeface="Calibri" pitchFamily="34" charset="0"/>
                <a:cs typeface="Arial" charset="0"/>
              </a:rPr>
              <a:t> interface is not directly implemented in the application code but through the </a:t>
            </a:r>
            <a:r>
              <a:rPr lang="en-US" altLang="en-US" sz="1100" dirty="0" err="1" smtClean="0">
                <a:latin typeface="Courier New" pitchFamily="49" charset="0"/>
                <a:cs typeface="Courier New" pitchFamily="49" charset="0"/>
              </a:rPr>
              <a:t>DataBinder</a:t>
            </a:r>
            <a:r>
              <a:rPr lang="en-US" altLang="en-US" sz="1100" dirty="0" smtClean="0">
                <a:latin typeface="Calibri" pitchFamily="34" charset="0"/>
                <a:cs typeface="Arial" charset="0"/>
              </a:rPr>
              <a:t> and </a:t>
            </a:r>
            <a:r>
              <a:rPr lang="en-US" altLang="en-US" sz="1100" dirty="0" err="1" smtClean="0">
                <a:latin typeface="Courier New" pitchFamily="49" charset="0"/>
                <a:cs typeface="Courier New" pitchFamily="49" charset="0"/>
              </a:rPr>
              <a:t>BeanFactory</a:t>
            </a:r>
            <a:r>
              <a:rPr lang="en-US" altLang="en-US" sz="1100" dirty="0" smtClean="0">
                <a:latin typeface="Calibri" pitchFamily="34" charset="0"/>
                <a:cs typeface="Arial" charset="0"/>
              </a:rPr>
              <a:t> interfaces.</a:t>
            </a:r>
            <a:endParaRPr lang="en-GB" altLang="en-US" sz="1100" dirty="0" smtClean="0">
              <a:latin typeface="Calibri" pitchFamily="34" charset="0"/>
              <a:cs typeface="Arial" charset="0"/>
            </a:endParaRPr>
          </a:p>
          <a:p>
            <a:pPr>
              <a:defRPr/>
            </a:pPr>
            <a:r>
              <a:rPr lang="en-US" altLang="en-US" sz="1100" dirty="0" smtClean="0">
                <a:latin typeface="Calibri" pitchFamily="34" charset="0"/>
                <a:cs typeface="Arial" charset="0"/>
              </a:rPr>
              <a:t> </a:t>
            </a:r>
            <a:endParaRPr lang="en-GB" altLang="en-US" sz="1100" dirty="0" smtClean="0">
              <a:latin typeface="Calibri" pitchFamily="34" charset="0"/>
              <a:cs typeface="Arial" charset="0"/>
            </a:endParaRPr>
          </a:p>
          <a:p>
            <a:pPr>
              <a:defRPr/>
            </a:pPr>
            <a:r>
              <a:rPr lang="en-US" altLang="en-US" sz="1100" dirty="0" smtClean="0">
                <a:latin typeface="Calibri" pitchFamily="34" charset="0"/>
                <a:cs typeface="Arial" charset="0"/>
              </a:rPr>
              <a:t>Spring Framework offers a number of built-in property editors located in the </a:t>
            </a:r>
            <a:r>
              <a:rPr lang="en-US" altLang="en-US" sz="1100" dirty="0" err="1" smtClean="0">
                <a:latin typeface="Courier New" pitchFamily="49" charset="0"/>
                <a:cs typeface="Courier New" pitchFamily="49" charset="0"/>
              </a:rPr>
              <a:t>org.springframework.beans.propertyeditor</a:t>
            </a:r>
            <a:r>
              <a:rPr lang="en-US" altLang="en-US" sz="1100" dirty="0" smtClean="0">
                <a:latin typeface="Calibri" pitchFamily="34" charset="0"/>
                <a:cs typeface="Arial" charset="0"/>
              </a:rPr>
              <a:t> package. These are listed in Table 4.7 given in the PG. </a:t>
            </a:r>
            <a:endParaRPr lang="en-GB" altLang="en-US" sz="1100" dirty="0" smtClean="0">
              <a:latin typeface="Calibri" pitchFamily="34" charset="0"/>
              <a:cs typeface="Arial" charset="0"/>
            </a:endParaRPr>
          </a:p>
          <a:p>
            <a:pPr>
              <a:defRPr/>
            </a:pPr>
            <a:endParaRPr lang="en-US" altLang="en-US" sz="1100" dirty="0" smtClean="0">
              <a:latin typeface="Calibri" pitchFamily="34" charset="0"/>
              <a:cs typeface="Arial" charset="0"/>
            </a:endParaRPr>
          </a:p>
          <a:p>
            <a:pPr>
              <a:defRPr/>
            </a:pPr>
            <a:r>
              <a:rPr lang="en-US" altLang="en-US" sz="1100" dirty="0" smtClean="0">
                <a:latin typeface="Calibri" pitchFamily="34" charset="0"/>
              </a:rPr>
              <a:t>Spring uses the</a:t>
            </a:r>
            <a:r>
              <a:rPr lang="en-US" altLang="en-US" sz="1100" dirty="0" smtClean="0">
                <a:latin typeface="Courier New" pitchFamily="49" charset="0"/>
                <a:cs typeface="Courier New" pitchFamily="49" charset="0"/>
              </a:rPr>
              <a:t> </a:t>
            </a:r>
            <a:r>
              <a:rPr lang="en-IN" altLang="en-US" sz="1100" dirty="0" err="1" smtClean="0">
                <a:latin typeface="Courier New" pitchFamily="49" charset="0"/>
                <a:cs typeface="Courier New" pitchFamily="49" charset="0"/>
              </a:rPr>
              <a:t>java.beans.PropertyEditorManager</a:t>
            </a:r>
            <a:r>
              <a:rPr lang="en-US" altLang="en-US" sz="1100" dirty="0" smtClean="0">
                <a:latin typeface="Calibri" pitchFamily="34" charset="0"/>
              </a:rPr>
              <a:t> to set the search path for property editors that might be needed for font, color, and all the primitive data types. The JavaBeans infrastructure will detect </a:t>
            </a:r>
            <a:r>
              <a:rPr lang="en-US" altLang="en-US" sz="1100" dirty="0" err="1" smtClean="0">
                <a:latin typeface="Calibri" pitchFamily="34" charset="0"/>
              </a:rPr>
              <a:t>PropertyEditors</a:t>
            </a:r>
            <a:r>
              <a:rPr lang="en-US" altLang="en-US" sz="1100" dirty="0" smtClean="0">
                <a:latin typeface="Calibri" pitchFamily="34" charset="0"/>
              </a:rPr>
              <a:t> automatically if the following two conditions are true: </a:t>
            </a:r>
            <a:endParaRPr lang="en-GB" altLang="en-US" sz="1100" dirty="0" smtClean="0">
              <a:latin typeface="Calibri" pitchFamily="34" charset="0"/>
            </a:endParaRPr>
          </a:p>
          <a:p>
            <a:pPr>
              <a:defRPr/>
            </a:pPr>
            <a:r>
              <a:rPr lang="en-US" altLang="en-US" sz="1100" dirty="0" smtClean="0">
                <a:latin typeface="Calibri" pitchFamily="34" charset="0"/>
              </a:rPr>
              <a:t> </a:t>
            </a:r>
            <a:endParaRPr lang="en-GB" altLang="en-US" sz="1100" dirty="0" smtClean="0">
              <a:latin typeface="Calibri" pitchFamily="34" charset="0"/>
            </a:endParaRPr>
          </a:p>
          <a:p>
            <a:pPr marL="171450" indent="-171450">
              <a:buFont typeface="Wingdings" pitchFamily="2" charset="2"/>
              <a:buChar char="§"/>
              <a:defRPr/>
            </a:pPr>
            <a:r>
              <a:rPr lang="en-US" altLang="en-US" sz="1100" dirty="0" smtClean="0">
                <a:latin typeface="Calibri" pitchFamily="34" charset="0"/>
              </a:rPr>
              <a:t>They are in the same package as the class they handle</a:t>
            </a:r>
            <a:endParaRPr lang="en-GB" altLang="en-US" sz="1100" dirty="0" smtClean="0">
              <a:latin typeface="Calibri" pitchFamily="34" charset="0"/>
            </a:endParaRPr>
          </a:p>
          <a:p>
            <a:pPr marL="171450" indent="-171450">
              <a:buFont typeface="Wingdings" pitchFamily="2" charset="2"/>
              <a:buChar char="§"/>
              <a:defRPr/>
            </a:pPr>
            <a:r>
              <a:rPr lang="en-US" altLang="en-US" sz="1100" dirty="0" smtClean="0">
                <a:latin typeface="Calibri" pitchFamily="34" charset="0"/>
              </a:rPr>
              <a:t>They have the same name as that class and “Editor” is appended to the name</a:t>
            </a:r>
            <a:endParaRPr lang="en-GB" altLang="en-US" sz="1100" dirty="0" smtClean="0">
              <a:latin typeface="Calibri" pitchFamily="34" charset="0"/>
            </a:endParaRPr>
          </a:p>
          <a:p>
            <a:pPr>
              <a:defRPr/>
            </a:pPr>
            <a:endParaRPr lang="en-GB" altLang="en-US" sz="1100" dirty="0" smtClean="0">
              <a:latin typeface="Calibri" pitchFamily="34" charset="0"/>
              <a:cs typeface="Arial"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Rot="1" noChangeAspect="1" noChangeArrowheads="1" noTextEdit="1"/>
          </p:cNvSpPr>
          <p:nvPr>
            <p:ph type="sldImg"/>
          </p:nvPr>
        </p:nvSpPr>
        <p:spPr>
          <a:ln/>
        </p:spPr>
      </p:sp>
      <p:sp>
        <p:nvSpPr>
          <p:cNvPr id="375811"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cs typeface="Arial" pitchFamily="34" charset="0"/>
              </a:rPr>
              <a:t>PG Reference: Page 114</a:t>
            </a:r>
          </a:p>
          <a:p>
            <a:pPr algn="just">
              <a:spcBef>
                <a:spcPct val="0"/>
              </a:spcBef>
            </a:pPr>
            <a:endParaRPr lang="en-US" altLang="en-US" sz="1100" smtClean="0">
              <a:latin typeface="Calibri" pitchFamily="34" charset="0"/>
            </a:endParaRPr>
          </a:p>
          <a:p>
            <a:pPr algn="just">
              <a:spcBef>
                <a:spcPct val="0"/>
              </a:spcBef>
            </a:pPr>
            <a:r>
              <a:rPr lang="en-US" altLang="en-US" sz="1100" smtClean="0">
                <a:latin typeface="Calibri" pitchFamily="34" charset="0"/>
              </a:rPr>
              <a:t>Summarize the key learning points.</a:t>
            </a:r>
          </a:p>
          <a:p>
            <a:pPr algn="just">
              <a:spcBef>
                <a:spcPct val="0"/>
              </a:spcBef>
            </a:pPr>
            <a:r>
              <a:rPr lang="en-IN" altLang="en-US" sz="1100" smtClean="0">
                <a:latin typeface="Calibri" pitchFamily="34" charset="0"/>
              </a:rPr>
              <a:t>Conduct a brief question-and-answer session to clarify doubts, if any.</a:t>
            </a: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Rot="1" noChangeAspect="1" noChangeArrowheads="1" noTextEdit="1"/>
          </p:cNvSpPr>
          <p:nvPr>
            <p:ph type="sldImg"/>
          </p:nvPr>
        </p:nvSpPr>
        <p:spPr>
          <a:ln/>
        </p:spPr>
      </p:sp>
      <p:sp>
        <p:nvSpPr>
          <p:cNvPr id="376835" name="Rectangle 3"/>
          <p:cNvSpPr>
            <a:spLocks noGrp="1" noChangeArrowheads="1"/>
          </p:cNvSpPr>
          <p:nvPr>
            <p:ph type="body" idx="1"/>
          </p:nvPr>
        </p:nvSpPr>
        <p:spPr>
          <a:noFill/>
          <a:ln/>
        </p:spPr>
        <p:txBody>
          <a:bodyPr/>
          <a:lstStyle/>
          <a:p>
            <a:endParaRPr lang="en-IN" altLang="en-US" smtClean="0">
              <a:latin typeface="Arial"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ln/>
          <a:extLst/>
        </p:spPr>
        <p:txBody>
          <a:bodyPr/>
          <a:lstStyle/>
          <a:p>
            <a:pPr>
              <a:defRPr/>
            </a:pPr>
            <a:r>
              <a:rPr lang="en-US" dirty="0" smtClean="0"/>
              <a:t>Refer to the Lab Guide Page 5.</a:t>
            </a:r>
          </a:p>
          <a:p>
            <a:pPr>
              <a:defRPr/>
            </a:pPr>
            <a:r>
              <a:rPr lang="en-US" b="1" dirty="0" smtClean="0"/>
              <a:t>Lab 4.1: </a:t>
            </a:r>
            <a:r>
              <a:rPr lang="en-US" b="1" kern="0" dirty="0" smtClean="0">
                <a:solidFill>
                  <a:srgbClr val="FFFFFF"/>
                </a:solidFill>
              </a:rPr>
              <a:t>Spring MVC</a:t>
            </a:r>
            <a:endParaRPr lang="en-US" dirty="0" smtClean="0"/>
          </a:p>
          <a:p>
            <a:pPr>
              <a:defRPr/>
            </a:pPr>
            <a:endParaRPr lang="en-US" dirty="0" smtClean="0"/>
          </a:p>
          <a:p>
            <a:pPr>
              <a:defRPr/>
            </a:pPr>
            <a:r>
              <a:rPr lang="en-US" dirty="0" smtClean="0"/>
              <a:t>The project files are part of the archive Spring Framework Module 4_Lab1.zip. </a:t>
            </a:r>
          </a:p>
          <a:p>
            <a:pPr>
              <a:defRPr/>
            </a:pPr>
            <a:endParaRPr lang="en-US" b="1" dirty="0" smtClean="0"/>
          </a:p>
          <a:p>
            <a:pPr>
              <a:defRPr/>
            </a:pPr>
            <a:r>
              <a:rPr lang="en-US" b="1" dirty="0" smtClean="0"/>
              <a:t>Skills Learned</a:t>
            </a:r>
          </a:p>
          <a:p>
            <a:pPr>
              <a:defRPr/>
            </a:pPr>
            <a:r>
              <a:rPr lang="en-US" dirty="0" smtClean="0"/>
              <a:t> </a:t>
            </a:r>
          </a:p>
          <a:p>
            <a:pPr>
              <a:defRPr/>
            </a:pPr>
            <a:r>
              <a:rPr lang="en-US" dirty="0" smtClean="0"/>
              <a:t>At the end of this exercise, you will be able to: </a:t>
            </a:r>
          </a:p>
          <a:p>
            <a:pPr>
              <a:defRPr/>
            </a:pPr>
            <a:r>
              <a:rPr lang="en-US" dirty="0" smtClean="0"/>
              <a:t>Build an application with Spring MVC.</a:t>
            </a:r>
          </a:p>
          <a:p>
            <a:pPr>
              <a:defRPr/>
            </a:pPr>
            <a:r>
              <a:rPr lang="en-US" dirty="0" smtClean="0"/>
              <a:t> </a:t>
            </a:r>
          </a:p>
          <a:p>
            <a:pPr>
              <a:defRPr/>
            </a:pPr>
            <a:r>
              <a:rPr lang="en-US" b="1" dirty="0" smtClean="0"/>
              <a:t>Problem Statement</a:t>
            </a:r>
          </a:p>
          <a:p>
            <a:pPr>
              <a:defRPr/>
            </a:pPr>
            <a:r>
              <a:rPr lang="en-US" dirty="0" smtClean="0"/>
              <a:t> </a:t>
            </a:r>
          </a:p>
          <a:p>
            <a:pPr>
              <a:defRPr/>
            </a:pPr>
            <a:r>
              <a:rPr lang="en-US" dirty="0" err="1" smtClean="0"/>
              <a:t>YourBank</a:t>
            </a:r>
            <a:r>
              <a:rPr lang="en-US" dirty="0" smtClean="0"/>
              <a:t> has announced a new scheme where the bank will be giving home loans at very competitive interest rates in the festival season. To apply for the loan, a customer needs to fill the relevant form that contains the fields required for processing the loan for the customer. </a:t>
            </a:r>
          </a:p>
          <a:p>
            <a:pPr>
              <a:defRPr/>
            </a:pPr>
            <a:r>
              <a:rPr lang="en-US" dirty="0" smtClean="0"/>
              <a:t> </a:t>
            </a:r>
          </a:p>
          <a:p>
            <a:pPr>
              <a:defRPr/>
            </a:pPr>
            <a:r>
              <a:rPr lang="en-US" dirty="0" smtClean="0"/>
              <a:t>For the given scenario, write an application to build a simple Spring MVC design pattern structure such that the process of filling the form is completed at the controller phase without any interactions with the database.</a:t>
            </a:r>
          </a:p>
          <a:p>
            <a:pPr>
              <a:defRPr/>
            </a:pPr>
            <a:r>
              <a:rPr lang="en-US" dirty="0" smtClean="0"/>
              <a:t> </a:t>
            </a:r>
          </a:p>
          <a:p>
            <a:pPr>
              <a:defRPr/>
            </a:pPr>
            <a:r>
              <a:rPr lang="en-US" b="1" dirty="0" smtClean="0"/>
              <a:t>Application Design</a:t>
            </a:r>
          </a:p>
          <a:p>
            <a:pPr>
              <a:defRPr/>
            </a:pPr>
            <a:r>
              <a:rPr lang="en-US" dirty="0" smtClean="0"/>
              <a:t> </a:t>
            </a:r>
          </a:p>
          <a:p>
            <a:pPr>
              <a:defRPr/>
            </a:pPr>
            <a:r>
              <a:rPr lang="en-US" dirty="0" smtClean="0"/>
              <a:t>You need to build the web application using the following guidelines:</a:t>
            </a:r>
          </a:p>
          <a:p>
            <a:pPr>
              <a:defRPr/>
            </a:pPr>
            <a:r>
              <a:rPr lang="en-US" dirty="0" smtClean="0"/>
              <a:t> </a:t>
            </a:r>
          </a:p>
          <a:p>
            <a:pPr>
              <a:defRPr/>
            </a:pPr>
            <a:r>
              <a:rPr lang="en-US" dirty="0" smtClean="0"/>
              <a:t>Set up basic project directory structure for the application.</a:t>
            </a:r>
          </a:p>
          <a:p>
            <a:pPr>
              <a:defRPr/>
            </a:pPr>
            <a:r>
              <a:rPr lang="en-US" dirty="0" smtClean="0"/>
              <a:t>Set up the Maven dependencies for the project.</a:t>
            </a:r>
          </a:p>
          <a:p>
            <a:pPr>
              <a:defRPr/>
            </a:pPr>
            <a:r>
              <a:rPr lang="en-US" dirty="0" smtClean="0"/>
              <a:t>Write dependencies required for your application.</a:t>
            </a:r>
          </a:p>
          <a:p>
            <a:pPr>
              <a:defRPr/>
            </a:pPr>
            <a:r>
              <a:rPr lang="en-US" dirty="0" smtClean="0"/>
              <a:t>Follow the step-by-step process such as that of </a:t>
            </a:r>
            <a:r>
              <a:rPr lang="en-US" dirty="0" err="1" smtClean="0"/>
              <a:t>DispatcherServlet</a:t>
            </a:r>
            <a:r>
              <a:rPr lang="en-US" dirty="0" smtClean="0"/>
              <a:t> to configure the application.</a:t>
            </a:r>
          </a:p>
          <a:p>
            <a:pPr>
              <a:defRPr/>
            </a:pPr>
            <a:r>
              <a:rPr lang="en-US" dirty="0" smtClean="0"/>
              <a:t>Define controllers, a view resolver, and a URL handler as part of the Spring Framework configuration.</a:t>
            </a:r>
          </a:p>
          <a:p>
            <a:pPr>
              <a:defRPr/>
            </a:pPr>
            <a:endParaRPr lang="en-US" b="1" dirty="0" smtClean="0"/>
          </a:p>
          <a:p>
            <a:pPr>
              <a:defRPr/>
            </a:pPr>
            <a:r>
              <a:rPr lang="en-US" b="1" dirty="0" smtClean="0"/>
              <a:t>Instructions</a:t>
            </a:r>
          </a:p>
          <a:p>
            <a:pPr>
              <a:defRPr/>
            </a:pPr>
            <a:r>
              <a:rPr lang="en-US" dirty="0" smtClean="0"/>
              <a:t> </a:t>
            </a:r>
          </a:p>
          <a:p>
            <a:pPr>
              <a:defRPr/>
            </a:pPr>
            <a:r>
              <a:rPr lang="en-US" dirty="0" smtClean="0"/>
              <a:t>Create 2 classes </a:t>
            </a:r>
          </a:p>
          <a:p>
            <a:pPr>
              <a:defRPr/>
            </a:pPr>
            <a:r>
              <a:rPr lang="en-US" dirty="0" err="1" smtClean="0"/>
              <a:t>SubmitRequest</a:t>
            </a:r>
            <a:endParaRPr lang="en-US" dirty="0" smtClean="0"/>
          </a:p>
          <a:p>
            <a:pPr>
              <a:defRPr/>
            </a:pPr>
            <a:r>
              <a:rPr lang="en-US" dirty="0" err="1" smtClean="0"/>
              <a:t>HomeLoanRequest</a:t>
            </a:r>
            <a:r>
              <a:rPr lang="en-US" dirty="0" smtClean="0"/>
              <a:t> (Normal POJO for command object)</a:t>
            </a:r>
          </a:p>
          <a:p>
            <a:pPr>
              <a:defRPr/>
            </a:pPr>
            <a:r>
              <a:rPr lang="en-US" dirty="0" smtClean="0"/>
              <a:t> </a:t>
            </a:r>
          </a:p>
          <a:p>
            <a:pPr>
              <a:defRPr/>
            </a:pPr>
            <a:r>
              <a:rPr lang="en-US" dirty="0" smtClean="0"/>
              <a:t>Configure the </a:t>
            </a:r>
            <a:r>
              <a:rPr lang="en-US" dirty="0" err="1" smtClean="0"/>
              <a:t>SubmitRequest</a:t>
            </a:r>
            <a:r>
              <a:rPr lang="en-US" dirty="0" smtClean="0"/>
              <a:t> as controller and </a:t>
            </a:r>
            <a:r>
              <a:rPr lang="en-US" dirty="0" err="1" smtClean="0"/>
              <a:t>lHomeloanRequest</a:t>
            </a:r>
            <a:r>
              <a:rPr lang="en-US" dirty="0" smtClean="0"/>
              <a:t> as Command objects.</a:t>
            </a:r>
          </a:p>
          <a:p>
            <a:pPr>
              <a:defRPr/>
            </a:pPr>
            <a:r>
              <a:rPr lang="en-US" dirty="0" smtClean="0"/>
              <a:t> </a:t>
            </a:r>
          </a:p>
          <a:p>
            <a:pPr>
              <a:defRPr/>
            </a:pPr>
            <a:r>
              <a:rPr lang="en-US" dirty="0" smtClean="0"/>
              <a:t>Develop the required screens for the user to fill a form and submit it.</a:t>
            </a:r>
          </a:p>
          <a:p>
            <a:pPr>
              <a:defRPr/>
            </a:pPr>
            <a:r>
              <a:rPr lang="en-US" b="1" dirty="0" smtClean="0"/>
              <a:t>Solution Instructions</a:t>
            </a:r>
          </a:p>
          <a:p>
            <a:pPr>
              <a:defRPr/>
            </a:pPr>
            <a:r>
              <a:rPr lang="en-US" dirty="0" smtClean="0"/>
              <a:t> </a:t>
            </a:r>
          </a:p>
          <a:p>
            <a:pPr>
              <a:defRPr/>
            </a:pPr>
            <a:r>
              <a:rPr lang="en-US" dirty="0" smtClean="0"/>
              <a:t>For the fields in the loan application form, there are no restrictions. Just ensure you select fields that are logically required for the given scenario.</a:t>
            </a:r>
          </a:p>
          <a:p>
            <a:pPr>
              <a:defRPr/>
            </a:pPr>
            <a:r>
              <a:rPr lang="en-US" dirty="0" smtClean="0"/>
              <a:t> </a:t>
            </a:r>
          </a:p>
          <a:p>
            <a:pPr>
              <a:defRPr/>
            </a:pPr>
            <a:r>
              <a:rPr lang="en-US" dirty="0" smtClean="0"/>
              <a:t>Map the names of the form fields exactly with the field names in the command object. </a:t>
            </a:r>
          </a:p>
          <a:p>
            <a:pPr>
              <a:defRPr/>
            </a:pPr>
            <a:r>
              <a:rPr lang="en-US" dirty="0" smtClean="0"/>
              <a:t> </a:t>
            </a:r>
          </a:p>
          <a:p>
            <a:pPr>
              <a:defRPr/>
            </a:pPr>
            <a:r>
              <a:rPr lang="en-US" dirty="0" smtClean="0"/>
              <a:t>In this lab, you are required to develop the application only until the point where the user request reaches the controller.  </a:t>
            </a:r>
          </a:p>
          <a:p>
            <a:pPr>
              <a:defRPr/>
            </a:pPr>
            <a:r>
              <a:rPr lang="en-US" dirty="0" smtClean="0"/>
              <a:t> </a:t>
            </a:r>
          </a:p>
          <a:p>
            <a:pPr>
              <a:defRPr/>
            </a:pPr>
            <a:r>
              <a:rPr lang="en-US" dirty="0" smtClean="0"/>
              <a:t>This lab must be developed using XML configuration.</a:t>
            </a:r>
          </a:p>
          <a:p>
            <a:pPr>
              <a:defRPr/>
            </a:pPr>
            <a:endParaRPr lang="en-US" dirty="0" smtClean="0"/>
          </a:p>
        </p:txBody>
      </p:sp>
      <p:sp>
        <p:nvSpPr>
          <p:cNvPr id="377860" name="Slide Number Placeholder 3"/>
          <p:cNvSpPr>
            <a:spLocks noGrp="1"/>
          </p:cNvSpPr>
          <p:nvPr>
            <p:ph type="sldNum" sz="quarter" idx="5"/>
          </p:nvPr>
        </p:nvSpPr>
        <p:spPr>
          <a:noFill/>
        </p:spPr>
        <p:txBody>
          <a:bodyPr/>
          <a:lstStyle/>
          <a:p>
            <a:fld id="{F885BEC0-7704-48EB-A291-F0A92E58541C}" type="slidenum">
              <a:rPr lang="en-US" altLang="en-US" smtClean="0">
                <a:latin typeface="Arial" pitchFamily="34" charset="0"/>
              </a:rPr>
              <a:pPr/>
              <a:t>109</a:t>
            </a:fld>
            <a:endParaRPr lang="en-US" alt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11</a:t>
            </a:r>
          </a:p>
          <a:p>
            <a:pPr algn="just">
              <a:spcBef>
                <a:spcPct val="0"/>
              </a:spcBef>
              <a:defRPr/>
            </a:pPr>
            <a:endParaRPr lang="en-US" altLang="en-US" sz="1100" dirty="0" smtClean="0">
              <a:latin typeface="Calibri" pitchFamily="34" charset="0"/>
            </a:endParaRPr>
          </a:p>
          <a:p>
            <a:pPr algn="just">
              <a:spcBef>
                <a:spcPct val="0"/>
              </a:spcBef>
              <a:defRPr/>
            </a:pPr>
            <a:r>
              <a:rPr lang="en-US" altLang="en-US" sz="1100" i="1" dirty="0" smtClean="0">
                <a:latin typeface="Calibri" panose="020F0502020204030204" pitchFamily="34" charset="0"/>
              </a:rPr>
              <a:t>Continue discussing the concepts of Spring Framework.</a:t>
            </a:r>
          </a:p>
          <a:p>
            <a:pPr algn="just">
              <a:spcBef>
                <a:spcPct val="0"/>
              </a:spcBef>
              <a:defRPr/>
            </a:pPr>
            <a:endParaRPr lang="en-US" altLang="en-US" sz="1100" dirty="0" smtClean="0">
              <a:latin typeface="Calibri" panose="020F0502020204030204" pitchFamily="34" charset="0"/>
            </a:endParaRPr>
          </a:p>
          <a:p>
            <a:pPr marL="171450" indent="-171450">
              <a:buFont typeface="Wingdings" pitchFamily="2" charset="2"/>
              <a:buChar char="§"/>
              <a:defRPr/>
            </a:pPr>
            <a:r>
              <a:rPr lang="en-US" sz="1100" b="1" dirty="0" smtClean="0">
                <a:latin typeface="Calibri" panose="020F0502020204030204" pitchFamily="34" charset="0"/>
              </a:rPr>
              <a:t>Extracting configuration values from Java code: </a:t>
            </a:r>
            <a:r>
              <a:rPr lang="en-US" sz="1100" dirty="0" smtClean="0">
                <a:latin typeface="Calibri" panose="020F0502020204030204" pitchFamily="34" charset="0"/>
              </a:rPr>
              <a:t>Spring Framework allows you to extract configuration values from Java code into an XML or properties file. Externalizing the configuration values eliminates the need for your application to manage configurations of all vital application components and keeps your code maintainable and reusable. </a:t>
            </a:r>
            <a:endParaRPr lang="en-GB" sz="1100" dirty="0" smtClean="0">
              <a:latin typeface="Calibri" panose="020F0502020204030204" pitchFamily="34" charset="0"/>
            </a:endParaRPr>
          </a:p>
          <a:p>
            <a:pPr marL="171450" indent="-171450">
              <a:buFont typeface="Wingdings" pitchFamily="2" charset="2"/>
              <a:buChar char="§"/>
              <a:defRPr/>
            </a:pPr>
            <a:endParaRPr lang="en-GB" sz="1100" dirty="0" smtClean="0">
              <a:latin typeface="Calibri" panose="020F0502020204030204" pitchFamily="34" charset="0"/>
            </a:endParaRPr>
          </a:p>
          <a:p>
            <a:pPr marL="171450" indent="-171450">
              <a:buFont typeface="Wingdings" pitchFamily="2" charset="2"/>
              <a:buChar char="§"/>
              <a:defRPr/>
            </a:pPr>
            <a:r>
              <a:rPr lang="en-US" sz="1100" b="1" dirty="0" smtClean="0">
                <a:latin typeface="Calibri" panose="020F0502020204030204" pitchFamily="34" charset="0"/>
              </a:rPr>
              <a:t>Applications become easy to test</a:t>
            </a:r>
            <a:r>
              <a:rPr lang="en-US" sz="1100" dirty="0" smtClean="0">
                <a:latin typeface="Calibri" panose="020F0502020204030204" pitchFamily="34" charset="0"/>
              </a:rPr>
              <a:t>: Applications that are developed using Spring Framework contain Plain Old Java Objects (POJOs), which are easy to test. Dependencies are in the form of interfaces, which are easy to stub, mock, and test.  </a:t>
            </a:r>
            <a:endParaRPr lang="en-GB" sz="1100" dirty="0" smtClean="0">
              <a:latin typeface="Calibri" panose="020F0502020204030204" pitchFamily="34" charset="0"/>
            </a:endParaRPr>
          </a:p>
          <a:p>
            <a:pPr marL="171450" indent="-171450">
              <a:buFont typeface="Wingdings" pitchFamily="2" charset="2"/>
              <a:buChar char="§"/>
              <a:defRPr/>
            </a:pPr>
            <a:endParaRPr lang="en-GB" sz="1100" dirty="0" smtClean="0">
              <a:latin typeface="Calibri" panose="020F0502020204030204" pitchFamily="34" charset="0"/>
            </a:endParaRPr>
          </a:p>
          <a:p>
            <a:pPr marL="171450" indent="-171450">
              <a:buFont typeface="Wingdings" pitchFamily="2" charset="2"/>
              <a:buChar char="§"/>
              <a:defRPr/>
            </a:pPr>
            <a:r>
              <a:rPr lang="en-US" sz="1100" b="1" dirty="0" smtClean="0">
                <a:latin typeface="Calibri" panose="020F0502020204030204" pitchFamily="34" charset="0"/>
              </a:rPr>
              <a:t>Spring Framework is consistent:</a:t>
            </a:r>
            <a:r>
              <a:rPr lang="en-US" sz="1100" dirty="0" smtClean="0">
                <a:latin typeface="Calibri" panose="020F0502020204030204" pitchFamily="34" charset="0"/>
              </a:rPr>
              <a:t> Using Spring Framework lets you adopt a consistent approach, in different run-time environments and different parts of the framework. This means that once you learn one part of the framework, you'll find that the knowledge can be applied to the other parts as well.</a:t>
            </a:r>
            <a:endParaRPr lang="en-GB" sz="1100" dirty="0" smtClean="0">
              <a:latin typeface="Calibri" panose="020F0502020204030204" pitchFamily="34" charset="0"/>
            </a:endParaRPr>
          </a:p>
          <a:p>
            <a:pPr marL="171450" indent="-171450">
              <a:buFont typeface="Wingdings" pitchFamily="2" charset="2"/>
              <a:buChar char="§"/>
              <a:defRPr/>
            </a:pPr>
            <a:endParaRPr lang="en-GB" sz="1100" dirty="0" smtClean="0">
              <a:latin typeface="Calibri" panose="020F0502020204030204" pitchFamily="34" charset="0"/>
            </a:endParaRPr>
          </a:p>
          <a:p>
            <a:pPr marL="171450" indent="-171450">
              <a:buFont typeface="Wingdings" pitchFamily="2" charset="2"/>
              <a:buChar char="§"/>
              <a:defRPr/>
            </a:pPr>
            <a:r>
              <a:rPr lang="en-US" sz="1100" b="1" dirty="0" smtClean="0">
                <a:latin typeface="Calibri" panose="020F0502020204030204" pitchFamily="34" charset="0"/>
              </a:rPr>
              <a:t>Spring Framework promotes architectural choice</a:t>
            </a:r>
            <a:r>
              <a:rPr lang="en-US" sz="1100" dirty="0" smtClean="0">
                <a:latin typeface="Calibri" panose="020F0502020204030204" pitchFamily="34" charset="0"/>
              </a:rPr>
              <a:t>: While providing an architectural support system for your application’s design, Spring Framework enables you to make each layer replaceable. This allows for switching from one Object-Relational Mapping (ORM) framework to another with minimal impact on your code logic. </a:t>
            </a:r>
            <a:endParaRPr lang="en-GB" sz="1100" dirty="0" smtClean="0">
              <a:latin typeface="Calibri" panose="020F0502020204030204" pitchFamily="34" charset="0"/>
            </a:endParaRPr>
          </a:p>
          <a:p>
            <a:pPr marL="171450" indent="-171450">
              <a:buFont typeface="Wingdings" pitchFamily="2" charset="2"/>
              <a:buChar char="§"/>
              <a:defRPr/>
            </a:pPr>
            <a:endParaRPr lang="en-GB" sz="1100" dirty="0" smtClean="0">
              <a:latin typeface="Calibri" panose="020F0502020204030204" pitchFamily="34" charset="0"/>
            </a:endParaRPr>
          </a:p>
          <a:p>
            <a:pPr marL="171450" indent="-171450">
              <a:buFont typeface="Wingdings" pitchFamily="2" charset="2"/>
              <a:buChar char="§"/>
              <a:defRPr/>
            </a:pPr>
            <a:r>
              <a:rPr lang="en-US" sz="1100" b="1" dirty="0" smtClean="0">
                <a:latin typeface="Calibri" panose="020F0502020204030204" pitchFamily="34" charset="0"/>
              </a:rPr>
              <a:t>Spring Framework does not reinvent the wheel</a:t>
            </a:r>
            <a:r>
              <a:rPr lang="en-US" sz="1100" dirty="0" smtClean="0">
                <a:latin typeface="Calibri" panose="020F0502020204030204" pitchFamily="34" charset="0"/>
              </a:rPr>
              <a:t>: Even though it has a very broad scope in application development, Spring Framework does not invent a new alternative to the existing solutions, such as replacing ORM frameworks or employing its own logging abstraction, connection pool, distributed transaction coordinator, remote protocols, or other system services that are satisfactory in other products or application servers. This makes it easier to use the existing solutions effectively by placing them in a consistent architectural approach.</a:t>
            </a:r>
            <a:endParaRPr lang="en-GB" sz="1100" dirty="0" smtClean="0">
              <a:latin typeface="Calibri" panose="020F0502020204030204" pitchFamily="34" charset="0"/>
            </a:endParaRPr>
          </a:p>
          <a:p>
            <a:pPr algn="just">
              <a:spcBef>
                <a:spcPct val="0"/>
              </a:spcBef>
              <a:defRPr/>
            </a:pPr>
            <a:r>
              <a:rPr lang="en-US" altLang="en-US" sz="1100" dirty="0" smtClean="0">
                <a:latin typeface="Calibri" panose="020F0502020204030204" pitchFamily="34" charset="0"/>
              </a:rPr>
              <a:t> </a:t>
            </a:r>
          </a:p>
          <a:p>
            <a:pPr algn="just">
              <a:spcBef>
                <a:spcPct val="0"/>
              </a:spcBef>
              <a:defRPr/>
            </a:pPr>
            <a:endParaRPr lang="en-US" altLang="en-US" sz="1100" dirty="0" smtClean="0">
              <a:latin typeface="Calibri" panose="020F0502020204030204" pitchFamily="34" charset="0"/>
            </a:endParaRPr>
          </a:p>
          <a:p>
            <a:pPr algn="just">
              <a:spcBef>
                <a:spcPct val="0"/>
              </a:spcBef>
              <a:defRPr/>
            </a:pPr>
            <a:endParaRPr lang="en-US" altLang="en-US" sz="1100" dirty="0" smtClean="0">
              <a:latin typeface="Calibri" panose="020F0502020204030204" pitchFamily="34" charset="0"/>
            </a:endParaRPr>
          </a:p>
          <a:p>
            <a:pPr algn="just">
              <a:spcBef>
                <a:spcPct val="0"/>
              </a:spcBef>
              <a:defRPr/>
            </a:pPr>
            <a:endParaRPr lang="en-IN" altLang="en-US" sz="1100" dirty="0" smtClean="0">
              <a:latin typeface="Calibri"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ln/>
          <a:extLst/>
        </p:spPr>
        <p:txBody>
          <a:bodyPr/>
          <a:lstStyle/>
          <a:p>
            <a:pPr>
              <a:defRPr/>
            </a:pPr>
            <a:r>
              <a:rPr lang="en-US" sz="1100" dirty="0" smtClean="0">
                <a:latin typeface="+mn-lt"/>
              </a:rPr>
              <a:t>Refer to the Lab Guide Page 7.</a:t>
            </a:r>
          </a:p>
          <a:p>
            <a:pPr>
              <a:defRPr/>
            </a:pPr>
            <a:r>
              <a:rPr lang="en-US" sz="1100" b="1" dirty="0" smtClean="0">
                <a:latin typeface="+mn-lt"/>
              </a:rPr>
              <a:t>Lab 4.2: </a:t>
            </a:r>
            <a:r>
              <a:rPr lang="en-US" sz="1100" b="1" kern="0" dirty="0" smtClean="0">
                <a:solidFill>
                  <a:srgbClr val="FFFFFF"/>
                </a:solidFill>
                <a:latin typeface="+mn-lt"/>
              </a:rPr>
              <a:t>Spring MVC</a:t>
            </a:r>
            <a:endParaRPr lang="en-US" sz="1100" dirty="0" smtClean="0">
              <a:latin typeface="+mn-lt"/>
            </a:endParaRPr>
          </a:p>
          <a:p>
            <a:pPr>
              <a:defRPr/>
            </a:pPr>
            <a:endParaRPr lang="en-US" sz="1100" dirty="0" smtClean="0">
              <a:latin typeface="+mn-lt"/>
            </a:endParaRPr>
          </a:p>
          <a:p>
            <a:pPr>
              <a:defRPr/>
            </a:pPr>
            <a:r>
              <a:rPr lang="en-US" sz="1100" dirty="0" smtClean="0">
                <a:latin typeface="+mn-lt"/>
              </a:rPr>
              <a:t>The project files are part of the archive Spring Framework Module 4_Lab2.zip. </a:t>
            </a:r>
          </a:p>
          <a:p>
            <a:pPr>
              <a:defRPr/>
            </a:pPr>
            <a:endParaRPr lang="en-US" sz="1100" dirty="0" smtClean="0">
              <a:latin typeface="+mn-lt"/>
            </a:endParaRPr>
          </a:p>
          <a:p>
            <a:pPr>
              <a:defRPr/>
            </a:pPr>
            <a:r>
              <a:rPr lang="en-US" sz="1100" b="1" dirty="0" smtClean="0">
                <a:latin typeface="+mn-lt"/>
              </a:rPr>
              <a:t>Skills Learned</a:t>
            </a:r>
          </a:p>
          <a:p>
            <a:pPr>
              <a:defRPr/>
            </a:pPr>
            <a:r>
              <a:rPr lang="en-US" sz="1100" dirty="0" smtClean="0">
                <a:latin typeface="+mn-lt"/>
              </a:rPr>
              <a:t> </a:t>
            </a:r>
          </a:p>
          <a:p>
            <a:pPr>
              <a:defRPr/>
            </a:pPr>
            <a:r>
              <a:rPr lang="en-US" sz="1100" dirty="0" smtClean="0">
                <a:latin typeface="+mn-lt"/>
              </a:rPr>
              <a:t>At the end of this exercise, you will be able to: </a:t>
            </a:r>
          </a:p>
          <a:p>
            <a:pPr>
              <a:defRPr/>
            </a:pPr>
            <a:r>
              <a:rPr lang="en-US" sz="1100" dirty="0" smtClean="0">
                <a:latin typeface="+mn-lt"/>
              </a:rPr>
              <a:t>Build an application with Spring MVC.</a:t>
            </a:r>
          </a:p>
          <a:p>
            <a:pPr>
              <a:defRPr/>
            </a:pPr>
            <a:r>
              <a:rPr lang="en-US" sz="1100" dirty="0" smtClean="0">
                <a:latin typeface="+mn-lt"/>
              </a:rPr>
              <a:t> </a:t>
            </a:r>
          </a:p>
          <a:p>
            <a:pPr>
              <a:defRPr/>
            </a:pPr>
            <a:r>
              <a:rPr lang="en-US" sz="1100" b="1" dirty="0" smtClean="0">
                <a:latin typeface="+mn-lt"/>
              </a:rPr>
              <a:t>Problem Statement</a:t>
            </a:r>
          </a:p>
          <a:p>
            <a:pPr>
              <a:defRPr/>
            </a:pPr>
            <a:r>
              <a:rPr lang="en-US" sz="1100" dirty="0" smtClean="0">
                <a:latin typeface="+mn-lt"/>
              </a:rPr>
              <a:t> </a:t>
            </a:r>
          </a:p>
          <a:p>
            <a:pPr>
              <a:defRPr/>
            </a:pPr>
            <a:r>
              <a:rPr lang="en-US" sz="1100" dirty="0" err="1" smtClean="0">
                <a:latin typeface="+mn-lt"/>
              </a:rPr>
              <a:t>YourBank</a:t>
            </a:r>
            <a:r>
              <a:rPr lang="en-US" sz="1100" dirty="0" smtClean="0">
                <a:latin typeface="+mn-lt"/>
              </a:rPr>
              <a:t> has announced a new scheme where the bank will be giving home loans at very competitive interest rates for the festival season. To apply for the loan, a customer needs to fill the relevant form that contains the fields required for processing the loan for the customer. </a:t>
            </a:r>
          </a:p>
          <a:p>
            <a:pPr>
              <a:defRPr/>
            </a:pPr>
            <a:r>
              <a:rPr lang="en-US" sz="1100" dirty="0" smtClean="0">
                <a:latin typeface="+mn-lt"/>
              </a:rPr>
              <a:t> </a:t>
            </a:r>
          </a:p>
          <a:p>
            <a:pPr>
              <a:defRPr/>
            </a:pPr>
            <a:r>
              <a:rPr lang="en-US" sz="1100" dirty="0" smtClean="0">
                <a:latin typeface="+mn-lt"/>
              </a:rPr>
              <a:t>For the given scenario, write an application to build a simple Spring MVC design pattern structure such that the process of filling the form is completed at the controller phase without any interactions with the database.</a:t>
            </a:r>
          </a:p>
          <a:p>
            <a:pPr>
              <a:defRPr/>
            </a:pPr>
            <a:r>
              <a:rPr lang="en-US" sz="1100" dirty="0" smtClean="0">
                <a:latin typeface="+mn-lt"/>
              </a:rPr>
              <a:t> </a:t>
            </a:r>
          </a:p>
          <a:p>
            <a:pPr>
              <a:defRPr/>
            </a:pPr>
            <a:r>
              <a:rPr lang="en-US" sz="1100" b="1" dirty="0" smtClean="0">
                <a:latin typeface="+mn-lt"/>
              </a:rPr>
              <a:t>Application Design</a:t>
            </a:r>
          </a:p>
          <a:p>
            <a:pPr>
              <a:defRPr/>
            </a:pPr>
            <a:r>
              <a:rPr lang="en-US" sz="1100" dirty="0" smtClean="0">
                <a:latin typeface="+mn-lt"/>
              </a:rPr>
              <a:t> </a:t>
            </a:r>
          </a:p>
          <a:p>
            <a:pPr>
              <a:defRPr/>
            </a:pPr>
            <a:r>
              <a:rPr lang="en-US" sz="1100" dirty="0" smtClean="0">
                <a:latin typeface="+mn-lt"/>
              </a:rPr>
              <a:t>You need to build the web application using the following guidelines:</a:t>
            </a:r>
          </a:p>
          <a:p>
            <a:pPr>
              <a:defRPr/>
            </a:pPr>
            <a:r>
              <a:rPr lang="en-US" sz="1100" dirty="0" smtClean="0">
                <a:latin typeface="+mn-lt"/>
              </a:rPr>
              <a:t> </a:t>
            </a:r>
          </a:p>
          <a:p>
            <a:pPr>
              <a:defRPr/>
            </a:pPr>
            <a:r>
              <a:rPr lang="en-US" sz="1100" dirty="0" smtClean="0">
                <a:latin typeface="+mn-lt"/>
              </a:rPr>
              <a:t>Set up basic project directory structure for the application.</a:t>
            </a:r>
          </a:p>
          <a:p>
            <a:pPr>
              <a:defRPr/>
            </a:pPr>
            <a:r>
              <a:rPr lang="en-US" sz="1100" dirty="0" smtClean="0">
                <a:latin typeface="+mn-lt"/>
              </a:rPr>
              <a:t>Set up the Maven dependencies for the project.</a:t>
            </a:r>
          </a:p>
          <a:p>
            <a:pPr>
              <a:defRPr/>
            </a:pPr>
            <a:r>
              <a:rPr lang="en-US" sz="1100" dirty="0" smtClean="0">
                <a:latin typeface="+mn-lt"/>
              </a:rPr>
              <a:t>Write dependencies required for your application.</a:t>
            </a:r>
          </a:p>
          <a:p>
            <a:pPr>
              <a:defRPr/>
            </a:pPr>
            <a:r>
              <a:rPr lang="en-US" sz="1100" dirty="0" smtClean="0">
                <a:latin typeface="+mn-lt"/>
              </a:rPr>
              <a:t>Follow the step-by-step process such as that of </a:t>
            </a:r>
            <a:r>
              <a:rPr lang="en-US" sz="1100" dirty="0" err="1" smtClean="0">
                <a:latin typeface="+mn-lt"/>
              </a:rPr>
              <a:t>DispatcherServlet</a:t>
            </a:r>
            <a:r>
              <a:rPr lang="en-US" sz="1100" dirty="0" smtClean="0">
                <a:latin typeface="+mn-lt"/>
              </a:rPr>
              <a:t> to configure the application.</a:t>
            </a:r>
          </a:p>
          <a:p>
            <a:pPr>
              <a:defRPr/>
            </a:pPr>
            <a:r>
              <a:rPr lang="en-US" sz="1100" dirty="0" smtClean="0">
                <a:latin typeface="+mn-lt"/>
              </a:rPr>
              <a:t>Define controllers, a view resolver, and a URL handler as part of the Spring Framework configuration.</a:t>
            </a:r>
          </a:p>
          <a:p>
            <a:pPr>
              <a:defRPr/>
            </a:pPr>
            <a:endParaRPr lang="en-US" sz="1100" b="1" dirty="0" smtClean="0">
              <a:latin typeface="+mn-lt"/>
            </a:endParaRPr>
          </a:p>
          <a:p>
            <a:pPr>
              <a:defRPr/>
            </a:pPr>
            <a:r>
              <a:rPr lang="en-US" sz="1100" b="1" dirty="0" smtClean="0">
                <a:latin typeface="+mn-lt"/>
              </a:rPr>
              <a:t>Instructions</a:t>
            </a:r>
          </a:p>
          <a:p>
            <a:pPr>
              <a:defRPr/>
            </a:pPr>
            <a:r>
              <a:rPr lang="en-US" sz="1100" dirty="0" smtClean="0">
                <a:latin typeface="+mn-lt"/>
              </a:rPr>
              <a:t> </a:t>
            </a:r>
          </a:p>
          <a:p>
            <a:pPr>
              <a:defRPr/>
            </a:pPr>
            <a:r>
              <a:rPr lang="en-US" sz="1100" dirty="0" smtClean="0">
                <a:latin typeface="+mn-lt"/>
              </a:rPr>
              <a:t>Create 2 classes </a:t>
            </a:r>
          </a:p>
          <a:p>
            <a:pPr>
              <a:defRPr/>
            </a:pPr>
            <a:r>
              <a:rPr lang="en-US" sz="1100" dirty="0" err="1" smtClean="0">
                <a:latin typeface="+mn-lt"/>
              </a:rPr>
              <a:t>HomeLoanRequest</a:t>
            </a:r>
            <a:r>
              <a:rPr lang="en-US" sz="1100" dirty="0" smtClean="0">
                <a:latin typeface="+mn-lt"/>
              </a:rPr>
              <a:t> (Normal POJO for command object)</a:t>
            </a:r>
          </a:p>
          <a:p>
            <a:pPr>
              <a:defRPr/>
            </a:pPr>
            <a:r>
              <a:rPr lang="en-US" sz="1100" dirty="0" err="1" smtClean="0">
                <a:latin typeface="+mn-lt"/>
              </a:rPr>
              <a:t>SubmitRequest</a:t>
            </a:r>
            <a:r>
              <a:rPr lang="en-US" sz="1100" dirty="0" smtClean="0">
                <a:latin typeface="+mn-lt"/>
              </a:rPr>
              <a:t> </a:t>
            </a:r>
          </a:p>
          <a:p>
            <a:pPr>
              <a:defRPr/>
            </a:pPr>
            <a:r>
              <a:rPr lang="en-US" sz="1100" dirty="0" smtClean="0">
                <a:latin typeface="+mn-lt"/>
              </a:rPr>
              <a:t> </a:t>
            </a:r>
          </a:p>
          <a:p>
            <a:pPr>
              <a:defRPr/>
            </a:pPr>
            <a:r>
              <a:rPr lang="en-US" sz="1100" dirty="0" smtClean="0">
                <a:latin typeface="+mn-lt"/>
              </a:rPr>
              <a:t>Configure the </a:t>
            </a:r>
            <a:r>
              <a:rPr lang="en-US" sz="1100" dirty="0" err="1" smtClean="0">
                <a:latin typeface="+mn-lt"/>
              </a:rPr>
              <a:t>SubmitRequest</a:t>
            </a:r>
            <a:r>
              <a:rPr lang="en-US" sz="1100" dirty="0" smtClean="0">
                <a:latin typeface="+mn-lt"/>
              </a:rPr>
              <a:t> as controller and </a:t>
            </a:r>
            <a:r>
              <a:rPr lang="en-US" sz="1100" dirty="0" err="1" smtClean="0">
                <a:latin typeface="+mn-lt"/>
              </a:rPr>
              <a:t>HomeLoanRequest</a:t>
            </a:r>
            <a:r>
              <a:rPr lang="en-US" sz="1100" dirty="0" smtClean="0">
                <a:latin typeface="+mn-lt"/>
              </a:rPr>
              <a:t> as Command object.</a:t>
            </a:r>
          </a:p>
          <a:p>
            <a:pPr>
              <a:defRPr/>
            </a:pPr>
            <a:r>
              <a:rPr lang="en-US" sz="1100" dirty="0" smtClean="0">
                <a:latin typeface="+mn-lt"/>
              </a:rPr>
              <a:t> </a:t>
            </a:r>
          </a:p>
          <a:p>
            <a:pPr>
              <a:defRPr/>
            </a:pPr>
            <a:r>
              <a:rPr lang="en-US" sz="1100" dirty="0" smtClean="0">
                <a:latin typeface="+mn-lt"/>
              </a:rPr>
              <a:t>Develop the required screens for the user to fill a form and submit it.</a:t>
            </a:r>
          </a:p>
          <a:p>
            <a:pPr>
              <a:defRPr/>
            </a:pPr>
            <a:endParaRPr lang="en-US" sz="1100" b="1" dirty="0" smtClean="0">
              <a:latin typeface="+mn-lt"/>
            </a:endParaRPr>
          </a:p>
          <a:p>
            <a:pPr>
              <a:defRPr/>
            </a:pPr>
            <a:r>
              <a:rPr lang="en-US" sz="1100" b="1" dirty="0" smtClean="0">
                <a:latin typeface="+mn-lt"/>
              </a:rPr>
              <a:t>Solution Instructions</a:t>
            </a:r>
          </a:p>
          <a:p>
            <a:pPr>
              <a:defRPr/>
            </a:pPr>
            <a:r>
              <a:rPr lang="en-US" sz="1100" dirty="0" smtClean="0">
                <a:latin typeface="+mn-lt"/>
              </a:rPr>
              <a:t> </a:t>
            </a:r>
          </a:p>
          <a:p>
            <a:pPr>
              <a:defRPr/>
            </a:pPr>
            <a:r>
              <a:rPr lang="en-US" sz="1100" dirty="0" smtClean="0">
                <a:latin typeface="+mn-lt"/>
              </a:rPr>
              <a:t>For the fields in the loan application form, there are no restrictions. Just ensure you select fields that are logically required for the given scenario.</a:t>
            </a:r>
          </a:p>
          <a:p>
            <a:pPr>
              <a:defRPr/>
            </a:pPr>
            <a:r>
              <a:rPr lang="en-US" sz="1100" dirty="0" smtClean="0">
                <a:latin typeface="+mn-lt"/>
              </a:rPr>
              <a:t> </a:t>
            </a:r>
          </a:p>
          <a:p>
            <a:pPr>
              <a:defRPr/>
            </a:pPr>
            <a:r>
              <a:rPr lang="en-US" sz="1100" dirty="0" smtClean="0">
                <a:latin typeface="+mn-lt"/>
              </a:rPr>
              <a:t>Map the names of the form fields exactly with the field names in the command object. </a:t>
            </a:r>
          </a:p>
          <a:p>
            <a:pPr>
              <a:defRPr/>
            </a:pPr>
            <a:r>
              <a:rPr lang="en-US" sz="1100" dirty="0" smtClean="0">
                <a:latin typeface="+mn-lt"/>
              </a:rPr>
              <a:t> </a:t>
            </a:r>
          </a:p>
          <a:p>
            <a:pPr>
              <a:defRPr/>
            </a:pPr>
            <a:r>
              <a:rPr lang="en-US" sz="1100" dirty="0" smtClean="0">
                <a:latin typeface="+mn-lt"/>
              </a:rPr>
              <a:t>In this lab, you are required to develop the application only until the point where the user request reaches the controller.  </a:t>
            </a:r>
          </a:p>
          <a:p>
            <a:pPr>
              <a:defRPr/>
            </a:pPr>
            <a:r>
              <a:rPr lang="en-US" sz="1100" dirty="0" smtClean="0">
                <a:latin typeface="+mn-lt"/>
              </a:rPr>
              <a:t> </a:t>
            </a:r>
          </a:p>
          <a:p>
            <a:pPr>
              <a:defRPr/>
            </a:pPr>
            <a:r>
              <a:rPr lang="en-US" sz="1100" dirty="0" smtClean="0">
                <a:latin typeface="+mn-lt"/>
              </a:rPr>
              <a:t>This lab must be developed using annotations for the configuration.</a:t>
            </a:r>
          </a:p>
          <a:p>
            <a:pPr>
              <a:defRPr/>
            </a:pPr>
            <a:r>
              <a:rPr lang="en-US" sz="1100" dirty="0" smtClean="0">
                <a:latin typeface="+mn-lt"/>
              </a:rPr>
              <a:t> </a:t>
            </a:r>
          </a:p>
          <a:p>
            <a:pPr>
              <a:defRPr/>
            </a:pPr>
            <a:r>
              <a:rPr lang="en-US" sz="1100" dirty="0" smtClean="0">
                <a:latin typeface="+mn-lt"/>
              </a:rPr>
              <a:t> </a:t>
            </a:r>
          </a:p>
          <a:p>
            <a:pPr>
              <a:defRPr/>
            </a:pPr>
            <a:endParaRPr lang="en-US" sz="1100" dirty="0">
              <a:latin typeface="+mn-lt"/>
            </a:endParaRPr>
          </a:p>
        </p:txBody>
      </p:sp>
      <p:sp>
        <p:nvSpPr>
          <p:cNvPr id="378884" name="Slide Number Placeholder 3"/>
          <p:cNvSpPr>
            <a:spLocks noGrp="1"/>
          </p:cNvSpPr>
          <p:nvPr>
            <p:ph type="sldNum" sz="quarter" idx="5"/>
          </p:nvPr>
        </p:nvSpPr>
        <p:spPr>
          <a:noFill/>
        </p:spPr>
        <p:txBody>
          <a:bodyPr/>
          <a:lstStyle/>
          <a:p>
            <a:fld id="{BCC85012-1D83-497B-8F52-4E4A4DB002F5}" type="slidenum">
              <a:rPr lang="en-US" altLang="en-US" smtClean="0">
                <a:latin typeface="Arial" pitchFamily="34" charset="0"/>
              </a:rPr>
              <a:pPr/>
              <a:t>110</a:t>
            </a:fld>
            <a:endParaRPr lang="en-US" altLang="en-US" smtClean="0">
              <a:latin typeface="Arial"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Rot="1" noChangeAspect="1" noChangeArrowheads="1" noTextEdit="1"/>
          </p:cNvSpPr>
          <p:nvPr>
            <p:ph type="sldImg"/>
          </p:nvPr>
        </p:nvSpPr>
        <p:spPr>
          <a:ln/>
        </p:spPr>
      </p:sp>
      <p:sp>
        <p:nvSpPr>
          <p:cNvPr id="379907" name="Rectangle 3"/>
          <p:cNvSpPr>
            <a:spLocks noGrp="1" noChangeArrowheads="1"/>
          </p:cNvSpPr>
          <p:nvPr>
            <p:ph type="body" idx="1"/>
          </p:nvPr>
        </p:nvSpPr>
        <p:spPr>
          <a:noFill/>
          <a:ln/>
        </p:spPr>
        <p:txBody>
          <a:bodyPr/>
          <a:lstStyle/>
          <a:p>
            <a:endParaRPr lang="en-US" altLang="en-US" smtClean="0">
              <a:latin typeface="Arial"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E89ED2A0-55F2-4C38-BF36-484043D3F879}" type="slidenum">
              <a:rPr lang="en-US" altLang="en-US" sz="1200"/>
              <a:pPr algn="r"/>
              <a:t>112</a:t>
            </a:fld>
            <a:endParaRPr lang="en-US" altLang="en-US" sz="1200"/>
          </a:p>
        </p:txBody>
      </p:sp>
      <p:sp>
        <p:nvSpPr>
          <p:cNvPr id="380931"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ln/>
          <a:extLst/>
        </p:spPr>
        <p:txBody>
          <a:bodyPr/>
          <a:lstStyle/>
          <a:p>
            <a:pPr algn="just" eaLnBrk="1" hangingPunct="1">
              <a:spcBef>
                <a:spcPct val="0"/>
              </a:spcBef>
              <a:defRPr/>
            </a:pPr>
            <a:r>
              <a:rPr lang="en-US" altLang="en-US" sz="1100" dirty="0" smtClean="0">
                <a:latin typeface="Calibri" pitchFamily="34" charset="0"/>
              </a:rPr>
              <a:t>PG Reference: Page 116</a:t>
            </a:r>
          </a:p>
          <a:p>
            <a:pPr algn="just" eaLnBrk="1" hangingPunct="1">
              <a:spcBef>
                <a:spcPct val="0"/>
              </a:spcBef>
              <a:defRPr/>
            </a:pPr>
            <a:endParaRPr lang="en-US" altLang="en-US" sz="1100" i="1" dirty="0" smtClean="0">
              <a:latin typeface="Calibri" pitchFamily="34" charset="0"/>
            </a:endParaRPr>
          </a:p>
          <a:p>
            <a:pPr algn="just" eaLnBrk="1" hangingPunct="1">
              <a:spcBef>
                <a:spcPct val="0"/>
              </a:spcBef>
              <a:defRPr/>
            </a:pPr>
            <a:r>
              <a:rPr lang="en-US" altLang="en-US" sz="1100" i="1" dirty="0" smtClean="0">
                <a:latin typeface="Calibri" pitchFamily="34" charset="0"/>
              </a:rPr>
              <a:t>Initiate a discussion about what Aspect-Oriented Programming or AOP is and how it helps a developer. </a:t>
            </a:r>
            <a:r>
              <a:rPr lang="en-IN" altLang="en-US" sz="1100" dirty="0" smtClean="0">
                <a:latin typeface="Calibri" pitchFamily="34" charset="0"/>
              </a:rPr>
              <a:t>Aspect-Oriented Programming (AOP) is a programming model that aims to increase modularity. This modularity improves code clarity, and as a result, you can fix errors or introduce new functionality in your code as and when your business requirements evolve. </a:t>
            </a:r>
          </a:p>
          <a:p>
            <a:pPr algn="just" eaLnBrk="1" hangingPunct="1">
              <a:spcBef>
                <a:spcPct val="0"/>
              </a:spcBef>
              <a:defRPr/>
            </a:pPr>
            <a:endParaRPr lang="en-IN" altLang="en-US" sz="1100" dirty="0" smtClean="0">
              <a:latin typeface="Calibri" pitchFamily="34" charset="0"/>
            </a:endParaRPr>
          </a:p>
          <a:p>
            <a:pPr algn="just" eaLnBrk="1" hangingPunct="1">
              <a:spcBef>
                <a:spcPct val="0"/>
              </a:spcBef>
              <a:defRPr/>
            </a:pPr>
            <a:r>
              <a:rPr lang="en-IN" altLang="en-US" sz="1100" i="1" dirty="0" smtClean="0">
                <a:latin typeface="Calibri" pitchFamily="34" charset="0"/>
              </a:rPr>
              <a:t>Explain how AOP helps in separation of concerns. </a:t>
            </a:r>
            <a:r>
              <a:rPr lang="en-IN" altLang="en-US" sz="1100" dirty="0" smtClean="0">
                <a:latin typeface="Calibri" pitchFamily="34" charset="0"/>
              </a:rPr>
              <a:t>In AOP, program logic is broken down into distinct parts called concerns. Concerns are organized areas of functionality that influence several areas of the application and can be used to bring together the multiple tasks of Java-based enterprise architecture, to develop a Java-based enterprise application. Most programming paradigms support the grouping and encapsulation of concerns into distinct, separate parts by providing abstractions that can be used for composing and implementing these concerns. However, some concerns do not comply with these forms of implementation and cut across multiple abstractions in a program. AOP supports the creation of such concerns that span across the application logic. When used in Spring Framework, AOP helps you to provide declarative services such as transaction management and implement custom program units that support your main business code. </a:t>
            </a:r>
          </a:p>
          <a:p>
            <a:pPr algn="just" eaLnBrk="1" hangingPunct="1">
              <a:spcBef>
                <a:spcPct val="0"/>
              </a:spcBef>
              <a:defRPr/>
            </a:pPr>
            <a:endParaRPr lang="en-US" altLang="en-US" sz="1100" dirty="0" smtClean="0">
              <a:latin typeface="Calibri" pitchFamily="34" charset="0"/>
            </a:endParaRPr>
          </a:p>
          <a:p>
            <a:pPr algn="just" eaLnBrk="1" hangingPunct="1">
              <a:spcBef>
                <a:spcPct val="0"/>
              </a:spcBef>
              <a:defRPr/>
            </a:pPr>
            <a:r>
              <a:rPr lang="en-US" altLang="en-US" sz="1100" i="1" dirty="0" smtClean="0">
                <a:latin typeface="Calibri" pitchFamily="34" charset="0"/>
              </a:rPr>
              <a:t>State the lessons covered in this module.</a:t>
            </a:r>
            <a:r>
              <a:rPr lang="en-US" altLang="en-US" sz="1100" dirty="0" smtClean="0">
                <a:latin typeface="Calibri" pitchFamily="34" charset="0"/>
              </a:rPr>
              <a:t> The lessons covered in this module are:</a:t>
            </a:r>
          </a:p>
          <a:p>
            <a:pPr algn="just" eaLnBrk="1" hangingPunct="1">
              <a:spcBef>
                <a:spcPct val="0"/>
              </a:spcBef>
              <a:defRPr/>
            </a:pPr>
            <a:endParaRPr lang="en-US" altLang="en-US" sz="1100" dirty="0" smtClean="0">
              <a:latin typeface="Calibri" pitchFamily="34" charset="0"/>
            </a:endParaRPr>
          </a:p>
          <a:p>
            <a:pPr algn="just" eaLnBrk="1" hangingPunct="1">
              <a:spcBef>
                <a:spcPct val="0"/>
              </a:spcBef>
              <a:defRPr/>
            </a:pPr>
            <a:r>
              <a:rPr lang="en-US" altLang="en-US" sz="1100" dirty="0" smtClean="0">
                <a:latin typeface="Calibri" pitchFamily="34" charset="0"/>
              </a:rPr>
              <a:t>Lesson 1: </a:t>
            </a:r>
            <a:r>
              <a:rPr lang="en-US" sz="1100" dirty="0" smtClean="0">
                <a:latin typeface="Calibri" panose="020F0502020204030204" pitchFamily="34" charset="0"/>
              </a:rPr>
              <a:t>Introduction to AOP</a:t>
            </a:r>
          </a:p>
          <a:p>
            <a:pPr algn="just" eaLnBrk="1" hangingPunct="1">
              <a:spcBef>
                <a:spcPct val="0"/>
              </a:spcBef>
              <a:defRPr/>
            </a:pPr>
            <a:r>
              <a:rPr lang="en-US" altLang="en-US" sz="1100" dirty="0" smtClean="0">
                <a:latin typeface="Calibri" panose="020F0502020204030204" pitchFamily="34" charset="0"/>
              </a:rPr>
              <a:t>Lesson 2: Implementation of AOP in Spring Framework </a:t>
            </a:r>
            <a:endParaRPr lang="en-US" sz="1100" dirty="0" smtClean="0">
              <a:latin typeface="Calibri" panose="020F0502020204030204" pitchFamily="34" charset="0"/>
            </a:endParaRPr>
          </a:p>
          <a:p>
            <a:pPr algn="just" eaLnBrk="1" hangingPunct="1">
              <a:spcBef>
                <a:spcPct val="0"/>
              </a:spcBef>
              <a:defRPr/>
            </a:pPr>
            <a:endParaRPr lang="en-US" altLang="en-US" sz="1100" dirty="0" smtClean="0">
              <a:latin typeface="Calibri" pitchFamily="34" charset="0"/>
            </a:endParaRPr>
          </a:p>
          <a:p>
            <a:pPr algn="just" eaLnBrk="1" hangingPunct="1">
              <a:spcBef>
                <a:spcPct val="0"/>
              </a:spcBef>
              <a:defRPr/>
            </a:pPr>
            <a:r>
              <a:rPr lang="en-US" altLang="en-US" sz="1100" dirty="0" smtClean="0">
                <a:latin typeface="Calibri" pitchFamily="34" charset="0"/>
              </a:rPr>
              <a:t>At the end of this module you will learn to:</a:t>
            </a:r>
          </a:p>
          <a:p>
            <a:pPr algn="just" eaLnBrk="1" hangingPunct="1">
              <a:spcBef>
                <a:spcPct val="0"/>
              </a:spcBef>
              <a:defRPr/>
            </a:pPr>
            <a:endParaRPr lang="en-US" altLang="en-US" sz="1100" dirty="0" smtClean="0">
              <a:latin typeface="Calibri" pitchFamily="34" charset="0"/>
            </a:endParaRPr>
          </a:p>
          <a:p>
            <a:pPr marL="171450" indent="-171450">
              <a:buFont typeface="Arial" panose="020B0604020202020204" pitchFamily="34" charset="0"/>
              <a:buChar char="•"/>
              <a:defRPr/>
            </a:pPr>
            <a:r>
              <a:rPr lang="en-IN" sz="1100" dirty="0" smtClean="0">
                <a:latin typeface="Calibri" panose="020F0502020204030204" pitchFamily="34" charset="0"/>
              </a:rPr>
              <a:t>Explain AOP and its principles.</a:t>
            </a:r>
          </a:p>
          <a:p>
            <a:pPr marL="171450" indent="-171450">
              <a:buFont typeface="Arial" panose="020B0604020202020204" pitchFamily="34" charset="0"/>
              <a:buChar char="•"/>
              <a:defRPr/>
            </a:pPr>
            <a:r>
              <a:rPr lang="en-IN" sz="1100" dirty="0" smtClean="0">
                <a:latin typeface="Calibri" panose="020F0502020204030204" pitchFamily="34" charset="0"/>
              </a:rPr>
              <a:t>Implement AOP using Spring Framework.</a:t>
            </a:r>
          </a:p>
          <a:p>
            <a:pPr>
              <a:defRPr/>
            </a:pPr>
            <a:endParaRPr lang="en-US" altLang="en-US" sz="1100" dirty="0" smtClean="0">
              <a:latin typeface="Calibri" pitchFamily="34" charset="0"/>
            </a:endParaRPr>
          </a:p>
          <a:p>
            <a:pPr algn="just" eaLnBrk="1" hangingPunct="1">
              <a:spcBef>
                <a:spcPct val="0"/>
              </a:spcBef>
              <a:defRPr/>
            </a:pPr>
            <a:r>
              <a:rPr lang="en-IN" sz="1100" dirty="0" smtClean="0">
                <a:latin typeface="Calibri" panose="020F0502020204030204" pitchFamily="34" charset="0"/>
              </a:rPr>
              <a:t>This module aims at familiarizing you with AOP concepts, uses and benefits of AOP, and implementation of AOP in Spring Framework.  </a:t>
            </a:r>
            <a:endParaRPr lang="en-US" altLang="en-US" sz="1100" dirty="0" smtClean="0">
              <a:latin typeface="Calibri" pitchFamily="34" charset="0"/>
            </a:endParaRPr>
          </a:p>
          <a:p>
            <a:pPr algn="just" eaLnBrk="1" hangingPunct="1">
              <a:spcBef>
                <a:spcPct val="0"/>
              </a:spcBef>
              <a:defRPr/>
            </a:pPr>
            <a:endParaRPr lang="en-US" altLang="en-US" sz="1100" dirty="0" smtClean="0">
              <a:latin typeface="Calibri"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Slide Image Placeholder 1"/>
          <p:cNvSpPr>
            <a:spLocks noGrp="1" noRot="1" noChangeAspect="1" noTextEdit="1"/>
          </p:cNvSpPr>
          <p:nvPr>
            <p:ph type="sldImg"/>
          </p:nvPr>
        </p:nvSpPr>
        <p:spPr>
          <a:ln/>
        </p:spPr>
      </p:sp>
      <p:sp>
        <p:nvSpPr>
          <p:cNvPr id="381955" name="Notes Placeholder 2"/>
          <p:cNvSpPr>
            <a:spLocks noGrp="1"/>
          </p:cNvSpPr>
          <p:nvPr>
            <p:ph type="body" idx="1"/>
          </p:nvPr>
        </p:nvSpPr>
        <p:spPr>
          <a:noFill/>
          <a:ln/>
        </p:spPr>
        <p:txBody>
          <a:bodyPr/>
          <a:lstStyle/>
          <a:p>
            <a:endParaRPr lang="en-IN" altLang="en-US" sz="1100" smtClean="0">
              <a:latin typeface="Calibri" pitchFamily="34" charset="0"/>
            </a:endParaRPr>
          </a:p>
        </p:txBody>
      </p:sp>
      <p:sp>
        <p:nvSpPr>
          <p:cNvPr id="381956" name="Slide Number Placeholder 3"/>
          <p:cNvSpPr>
            <a:spLocks noGrp="1"/>
          </p:cNvSpPr>
          <p:nvPr>
            <p:ph type="sldNum" sz="quarter" idx="5"/>
          </p:nvPr>
        </p:nvSpPr>
        <p:spPr>
          <a:noFill/>
        </p:spPr>
        <p:txBody>
          <a:bodyPr/>
          <a:lstStyle/>
          <a:p>
            <a:fld id="{6BB366F2-396F-4693-9EFA-653FDFF96265}" type="slidenum">
              <a:rPr lang="en-US" altLang="en-US" smtClean="0">
                <a:latin typeface="Arial" pitchFamily="34" charset="0"/>
              </a:rPr>
              <a:pPr/>
              <a:t>113</a:t>
            </a:fld>
            <a:endParaRPr lang="en-US" altLang="en-US" smtClean="0">
              <a:latin typeface="Arial"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22A11B48-33D0-4022-8BA6-5AECCBAF89FB}" type="slidenum">
              <a:rPr lang="en-US" altLang="en-US" sz="1200"/>
              <a:pPr algn="r"/>
              <a:t>114</a:t>
            </a:fld>
            <a:endParaRPr lang="en-US" altLang="en-US" sz="1200"/>
          </a:p>
        </p:txBody>
      </p:sp>
      <p:sp>
        <p:nvSpPr>
          <p:cNvPr id="382979"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ln/>
          <a:extLst/>
        </p:spPr>
        <p:txBody>
          <a:bodyPr/>
          <a:lstStyle/>
          <a:p>
            <a:pPr algn="just" eaLnBrk="1" hangingPunct="1">
              <a:defRPr/>
            </a:pPr>
            <a:r>
              <a:rPr lang="en-US" altLang="en-US" sz="1100" dirty="0" smtClean="0">
                <a:latin typeface="Calibri" pitchFamily="34" charset="0"/>
              </a:rPr>
              <a:t>PG Reference: Page 117</a:t>
            </a:r>
          </a:p>
          <a:p>
            <a:pPr algn="just" eaLnBrk="1" hangingPunct="1">
              <a:defRPr/>
            </a:pPr>
            <a:endParaRPr lang="en-US" altLang="en-US" sz="1100" dirty="0" smtClean="0">
              <a:latin typeface="Calibri" pitchFamily="34" charset="0"/>
            </a:endParaRPr>
          </a:p>
          <a:p>
            <a:pPr>
              <a:defRPr/>
            </a:pPr>
            <a:r>
              <a:rPr lang="en-IN" altLang="en-US" sz="1100" i="1" dirty="0" smtClean="0">
                <a:latin typeface="Calibri" pitchFamily="34" charset="0"/>
              </a:rPr>
              <a:t>Start the session with a brief discussion about the evolution of programming concepts, one of which is OOP. </a:t>
            </a:r>
            <a:r>
              <a:rPr lang="en-IN" altLang="en-US" sz="1100" dirty="0" smtClean="0">
                <a:latin typeface="Calibri" pitchFamily="34" charset="0"/>
              </a:rPr>
              <a:t>In the history of programming, different kinds of programming concepts have evolved and continue to evolve from the need to manage the complexity of software engineering. The software development industry has been consistently developing and adopting different approaches to keep pace with the growth in the size and overall complexity of software projects. </a:t>
            </a:r>
          </a:p>
          <a:p>
            <a:pPr>
              <a:defRPr/>
            </a:pPr>
            <a:endParaRPr lang="en-IN" altLang="en-US" sz="1100" dirty="0" smtClean="0">
              <a:latin typeface="Calibri" pitchFamily="34" charset="0"/>
            </a:endParaRPr>
          </a:p>
          <a:p>
            <a:pPr>
              <a:defRPr/>
            </a:pPr>
            <a:r>
              <a:rPr lang="en-IN" altLang="en-US" sz="1100" dirty="0" smtClean="0">
                <a:latin typeface="Calibri" pitchFamily="34" charset="0"/>
              </a:rPr>
              <a:t>As a new approach to the software development methodology, Object-Oriented Programming (OOP) was developed as a practice in which every concept is treated and used as an object. These objects interact with each other to meet the application requirements. While OOP offered advantages such as code reuse, there were also certain drawbacks such as ill-constructed interfaces that inhibit customized development. </a:t>
            </a:r>
          </a:p>
          <a:p>
            <a:pPr>
              <a:defRPr/>
            </a:pPr>
            <a:endParaRPr lang="en-IN" altLang="en-US" sz="1100" dirty="0" smtClean="0">
              <a:latin typeface="Calibri" pitchFamily="34" charset="0"/>
            </a:endParaRPr>
          </a:p>
          <a:p>
            <a:pPr>
              <a:defRPr/>
            </a:pPr>
            <a:r>
              <a:rPr lang="en-IN" altLang="en-US" sz="1100" i="1" dirty="0" smtClean="0">
                <a:latin typeface="Calibri" pitchFamily="34" charset="0"/>
              </a:rPr>
              <a:t>Discuss how AOP compliments OOP. </a:t>
            </a:r>
            <a:r>
              <a:rPr lang="en-IN" altLang="en-US" sz="1100" dirty="0" smtClean="0">
                <a:latin typeface="Calibri" pitchFamily="34" charset="0"/>
              </a:rPr>
              <a:t>To complement OOP and provide a fresh perspective on the structure of an application, AOP was first proposed by Gregor </a:t>
            </a:r>
            <a:r>
              <a:rPr lang="en-IN" altLang="en-US" sz="1100" dirty="0" err="1" smtClean="0">
                <a:latin typeface="Calibri" pitchFamily="34" charset="0"/>
              </a:rPr>
              <a:t>Kiszales</a:t>
            </a:r>
            <a:r>
              <a:rPr lang="en-IN" altLang="en-US" sz="1100" dirty="0" smtClean="0">
                <a:latin typeface="Calibri" pitchFamily="34" charset="0"/>
              </a:rPr>
              <a:t> in 1997. This was followed by the release of </a:t>
            </a:r>
            <a:r>
              <a:rPr lang="en-IN" altLang="en-US" sz="1100" dirty="0" err="1" smtClean="0">
                <a:latin typeface="Calibri" pitchFamily="34" charset="0"/>
              </a:rPr>
              <a:t>AspectJ</a:t>
            </a:r>
            <a:r>
              <a:rPr lang="en-IN" altLang="en-US" sz="1100" dirty="0" smtClean="0">
                <a:latin typeface="Calibri" pitchFamily="34" charset="0"/>
              </a:rPr>
              <a:t> AOP developed by Xerox PARC in 2001. AOP was first introduced in the Spring Framework 2.0 version release in 2003. OOP’s basic unit of code is the class, which holds the objects, and the application focuses on these objects. In AOP, the basic unit of code is an aspect and aspects can be scattered across an application. Combining OOP and AOP in your Java-based application allows you to modularize your code so that you benefit from a well-defined set of methods and objects, code reusability, and clean units of code that can be unit tested easily. </a:t>
            </a:r>
          </a:p>
          <a:p>
            <a:pPr>
              <a:defRPr/>
            </a:pPr>
            <a:endParaRPr lang="en-IN" altLang="en-US" sz="1100" dirty="0" smtClean="0">
              <a:latin typeface="Calibri" pitchFamily="34" charset="0"/>
            </a:endParaRPr>
          </a:p>
          <a:p>
            <a:pPr>
              <a:defRPr/>
            </a:pPr>
            <a:r>
              <a:rPr lang="en-IN" altLang="en-US" sz="1100" dirty="0" smtClean="0">
                <a:latin typeface="Calibri" pitchFamily="34" charset="0"/>
              </a:rPr>
              <a:t>This lesson aims at familiarizing you with the concept of AOP and implementing AOP in your Java-based application developed using Spring Framework.  </a:t>
            </a:r>
          </a:p>
          <a:p>
            <a:pPr>
              <a:defRPr/>
            </a:pPr>
            <a:endParaRPr lang="en-IN" altLang="en-US" sz="1100" dirty="0" smtClean="0">
              <a:latin typeface="Calibri" pitchFamily="34" charset="0"/>
            </a:endParaRPr>
          </a:p>
          <a:p>
            <a:pPr algn="just" eaLnBrk="1" hangingPunct="1">
              <a:defRPr/>
            </a:pPr>
            <a:r>
              <a:rPr lang="en-US" altLang="en-US" sz="1100" i="1" dirty="0" smtClean="0">
                <a:latin typeface="Calibri" pitchFamily="34" charset="0"/>
              </a:rPr>
              <a:t>State the lesson objectives. </a:t>
            </a:r>
            <a:r>
              <a:rPr lang="en-IN" altLang="en-US" sz="1100" dirty="0" smtClean="0">
                <a:latin typeface="Calibri" pitchFamily="34" charset="0"/>
              </a:rPr>
              <a:t>At the end of this lesson, you will learn to: </a:t>
            </a:r>
          </a:p>
          <a:p>
            <a:pPr algn="just" eaLnBrk="1" hangingPunct="1">
              <a:defRPr/>
            </a:pPr>
            <a:endParaRPr lang="en-IN" altLang="en-US" sz="1100" dirty="0" smtClean="0">
              <a:latin typeface="Calibri" pitchFamily="34" charset="0"/>
            </a:endParaRPr>
          </a:p>
          <a:p>
            <a:pPr marL="171450" indent="-171450" algn="just" eaLnBrk="1" hangingPunct="1">
              <a:buFont typeface="Wingdings" panose="05000000000000000000" pitchFamily="2" charset="2"/>
              <a:buChar char="§"/>
              <a:defRPr/>
            </a:pPr>
            <a:r>
              <a:rPr lang="en-IN" altLang="en-US" sz="1100" dirty="0" smtClean="0">
                <a:latin typeface="Calibri" pitchFamily="34" charset="0"/>
              </a:rPr>
              <a:t>Explain the basic concepts of AOP.</a:t>
            </a:r>
          </a:p>
          <a:p>
            <a:pPr marL="171450" indent="-171450" algn="just" eaLnBrk="1" hangingPunct="1">
              <a:buFont typeface="Wingdings" panose="05000000000000000000" pitchFamily="2" charset="2"/>
              <a:buChar char="§"/>
              <a:defRPr/>
            </a:pPr>
            <a:r>
              <a:rPr lang="en-IN" altLang="en-US" sz="1100" dirty="0" smtClean="0">
                <a:latin typeface="Calibri" pitchFamily="34" charset="0"/>
              </a:rPr>
              <a:t>Identify AOP terminology. </a:t>
            </a:r>
          </a:p>
          <a:p>
            <a:pPr marL="171450" indent="-171450" algn="just" eaLnBrk="1" hangingPunct="1">
              <a:buFont typeface="Wingdings" panose="05000000000000000000" pitchFamily="2" charset="2"/>
              <a:buChar char="§"/>
              <a:defRPr/>
            </a:pPr>
            <a:r>
              <a:rPr lang="en-IN" altLang="en-US" sz="1100" dirty="0" smtClean="0">
                <a:latin typeface="Calibri" pitchFamily="34" charset="0"/>
              </a:rPr>
              <a:t>Implement Spring AOP. </a:t>
            </a:r>
          </a:p>
          <a:p>
            <a:pPr algn="just" eaLnBrk="1" hangingPunct="1">
              <a:defRPr/>
            </a:pPr>
            <a:endParaRPr lang="en-IN" altLang="en-US" sz="1100" i="1" dirty="0" smtClean="0">
              <a:latin typeface="Calibri" pitchFamily="34" charset="0"/>
            </a:endParaRPr>
          </a:p>
          <a:p>
            <a:pPr algn="just" eaLnBrk="1" hangingPunct="1">
              <a:defRPr/>
            </a:pPr>
            <a:endParaRPr lang="en-IN" altLang="en-US" sz="1100" i="1" dirty="0" smtClean="0">
              <a:latin typeface="Calibri" pitchFamily="34" charset="0"/>
            </a:endParaRPr>
          </a:p>
          <a:p>
            <a:pPr algn="just" eaLnBrk="1" hangingPunct="1">
              <a:defRPr/>
            </a:pPr>
            <a:endParaRPr lang="en-IN" altLang="en-US" sz="1100" i="1" dirty="0" smtClean="0">
              <a:latin typeface="Calibri" pitchFamily="34" charset="0"/>
            </a:endParaRPr>
          </a:p>
          <a:p>
            <a:pPr algn="just" eaLnBrk="1" hangingPunct="1">
              <a:defRPr/>
            </a:pPr>
            <a:endParaRPr lang="en-US" altLang="en-US" sz="1100" i="1" dirty="0" smtClean="0">
              <a:latin typeface="Calibri" pitchFamily="34" charset="0"/>
            </a:endParaRPr>
          </a:p>
          <a:p>
            <a:pPr algn="just" eaLnBrk="1" hangingPunct="1">
              <a:defRPr/>
            </a:pPr>
            <a:endParaRPr lang="en-IN" altLang="en-US" sz="1100" i="1" dirty="0" smtClean="0">
              <a:latin typeface="Calibri"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ln/>
          <a:extLst/>
        </p:spPr>
        <p:txBody>
          <a:bodyPr/>
          <a:lstStyle/>
          <a:p>
            <a:pPr algn="just">
              <a:spcBef>
                <a:spcPct val="0"/>
              </a:spcBef>
              <a:defRPr/>
            </a:pPr>
            <a:r>
              <a:rPr lang="en-IN" altLang="en-US" sz="1100" dirty="0" smtClean="0">
                <a:latin typeface="Calibri" pitchFamily="34" charset="0"/>
              </a:rPr>
              <a:t>PG Reference: Page 118</a:t>
            </a:r>
          </a:p>
          <a:p>
            <a:pPr algn="just">
              <a:spcBef>
                <a:spcPct val="0"/>
              </a:spcBef>
              <a:defRPr/>
            </a:pPr>
            <a:endParaRPr lang="en-IN" altLang="en-US" sz="1100" dirty="0" smtClean="0">
              <a:latin typeface="Calibri" pitchFamily="34" charset="0"/>
            </a:endParaRPr>
          </a:p>
          <a:p>
            <a:pPr>
              <a:defRPr/>
            </a:pPr>
            <a:r>
              <a:rPr lang="en-IN" altLang="en-US" sz="1100" i="1" dirty="0" smtClean="0">
                <a:latin typeface="Calibri" pitchFamily="34" charset="0"/>
              </a:rPr>
              <a:t>Discuss the purpose of AOP by starting with what AOP actually does. </a:t>
            </a:r>
            <a:r>
              <a:rPr lang="en-US" sz="1100" dirty="0" smtClean="0">
                <a:latin typeface="Calibri" panose="020F0502020204030204" pitchFamily="34" charset="0"/>
              </a:rPr>
              <a:t>AOP modularizes cross-cutting concerns into manageable modules called aspects. Unlike OOP, AOP complements the object-oriented features of your application without replacing the OOP part of the application. In AOP, an application is divided into two halves: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Base program</a:t>
            </a:r>
            <a:r>
              <a:rPr lang="en-US" sz="1100" dirty="0" smtClean="0">
                <a:latin typeface="Calibri" panose="020F0502020204030204" pitchFamily="34" charset="0"/>
              </a:rPr>
              <a:t>: The base program comprises the main functionality of the system and can be implemented using OOP.  </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Aspect program</a:t>
            </a:r>
            <a:r>
              <a:rPr lang="en-US" sz="1100" dirty="0" smtClean="0">
                <a:latin typeface="Calibri" panose="020F0502020204030204" pitchFamily="34" charset="0"/>
              </a:rPr>
              <a:t>: The aspect program comprises the cross-cutting functionality that has been modularized away from the base program to keep the two separate, yet loosely coupled. This loosely coupled modularization leads to a more concise structure because the functionality of the cross-cutting concerns is contained within well-defined modules.</a:t>
            </a:r>
            <a:endParaRPr lang="en-GB" sz="1100" dirty="0" smtClean="0">
              <a:latin typeface="Calibri" panose="020F0502020204030204" pitchFamily="34" charset="0"/>
            </a:endParaRPr>
          </a:p>
          <a:p>
            <a:pPr algn="just">
              <a:spcBef>
                <a:spcPct val="0"/>
              </a:spcBef>
              <a:defRPr/>
            </a:pPr>
            <a:endParaRPr lang="en-IN" altLang="en-US" sz="1100" dirty="0" smtClean="0">
              <a:latin typeface="Calibri" pitchFamily="34" charset="0"/>
            </a:endParaRPr>
          </a:p>
          <a:p>
            <a:pPr algn="just">
              <a:spcBef>
                <a:spcPct val="0"/>
              </a:spcBef>
              <a:defRPr/>
            </a:pPr>
            <a:r>
              <a:rPr lang="en-IN" altLang="en-US" sz="1100" i="1" dirty="0" smtClean="0">
                <a:latin typeface="Calibri" pitchFamily="34" charset="0"/>
              </a:rPr>
              <a:t>Explain about services and cross-cutting concerns. </a:t>
            </a:r>
            <a:r>
              <a:rPr lang="en-US" sz="1100" dirty="0" smtClean="0">
                <a:latin typeface="Calibri" panose="020F0502020204030204" pitchFamily="34" charset="0"/>
              </a:rPr>
              <a:t>Largely, a Java program contains the business application logic along with the code for other services such as transaction management, database access, and networking. The extra code is known as </a:t>
            </a:r>
            <a:r>
              <a:rPr lang="en-US" sz="1100" b="1" dirty="0" smtClean="0">
                <a:latin typeface="Calibri" panose="020F0502020204030204" pitchFamily="34" charset="0"/>
              </a:rPr>
              <a:t>services</a:t>
            </a:r>
            <a:r>
              <a:rPr lang="en-US" sz="1100" dirty="0" smtClean="0">
                <a:latin typeface="Calibri" panose="020F0502020204030204" pitchFamily="34" charset="0"/>
              </a:rPr>
              <a:t> because it serves the main application with different functionalities such as database access, cluster integration, proxy maintenance, logging, and security. All these services are known as concerns and, more precisely, in AOP terms, </a:t>
            </a:r>
            <a:r>
              <a:rPr lang="en-US" sz="1100" b="1" dirty="0" smtClean="0">
                <a:latin typeface="Calibri" panose="020F0502020204030204" pitchFamily="34" charset="0"/>
              </a:rPr>
              <a:t>cross-cutting concerns</a:t>
            </a:r>
            <a:r>
              <a:rPr lang="en-US" sz="1100" dirty="0" smtClean="0">
                <a:latin typeface="Calibri" panose="020F0502020204030204" pitchFamily="34" charset="0"/>
              </a:rPr>
              <a:t>. They are so called because a failure in one concern may cause another service to fail, since the concerns are interdependent. </a:t>
            </a:r>
            <a:endParaRPr lang="en-GB" sz="1100" dirty="0" smtClean="0">
              <a:latin typeface="Calibri" panose="020F0502020204030204" pitchFamily="34" charset="0"/>
            </a:endParaRPr>
          </a:p>
          <a:p>
            <a:pPr algn="just">
              <a:spcBef>
                <a:spcPct val="0"/>
              </a:spcBef>
              <a:defRPr/>
            </a:pPr>
            <a:endParaRPr lang="en-IN" altLang="en-US" sz="1100" dirty="0" smtClean="0">
              <a:latin typeface="Calibri" pitchFamily="34" charset="0"/>
            </a:endParaRPr>
          </a:p>
          <a:p>
            <a:pPr>
              <a:defRPr/>
            </a:pPr>
            <a:r>
              <a:rPr lang="en-IN" altLang="en-US" sz="1100" i="1" dirty="0" smtClean="0">
                <a:latin typeface="Calibri" pitchFamily="34" charset="0"/>
              </a:rPr>
              <a:t>Discuss the benefits of aspects. </a:t>
            </a:r>
            <a:r>
              <a:rPr lang="en-US" sz="1100" dirty="0" smtClean="0">
                <a:latin typeface="Calibri" panose="020F0502020204030204" pitchFamily="34" charset="0"/>
              </a:rPr>
              <a:t>In OOP, logging and security code cross cut or interweave the actual logic, degrading the readability of the main code. This makes it difficult to maintain the code. AOP provides a solution by separating the code for cross-cutting concerns (such as logging and security) from the core business logic.  The cross-cutting concerns are put into special classes called aspects (pieces), which provide key benefits: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The logic for each concern is in one place, as opposed to being scattered all over the code base.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The service modules contain code only for their primary concern (or core functionality) and are therefore cleaner. Secondary concerns are moved to service aspects.</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Due to such benefits, AOP code is cleaner and easier to understand, has fewer chances of errors, and is easier to design, implement, and maintain when compared to OOP. AOP complements OOP to make Java code robust and improves the productivity of the developer working on Java-based enterprise applications. </a:t>
            </a:r>
            <a:endParaRPr lang="en-GB" sz="1100" dirty="0" smtClean="0">
              <a:latin typeface="Calibri" panose="020F0502020204030204" pitchFamily="34" charset="0"/>
            </a:endParaRPr>
          </a:p>
          <a:p>
            <a:pPr algn="just">
              <a:spcBef>
                <a:spcPct val="0"/>
              </a:spcBef>
              <a:defRPr/>
            </a:pPr>
            <a:endParaRPr lang="en-IN" altLang="en-US" sz="1100" dirty="0" smtClean="0">
              <a:latin typeface="Calibri" pitchFamily="34" charset="0"/>
            </a:endParaRPr>
          </a:p>
          <a:p>
            <a:pPr algn="just">
              <a:spcBef>
                <a:spcPct val="0"/>
              </a:spcBef>
              <a:defRPr/>
            </a:pPr>
            <a:endParaRPr lang="en-IN" altLang="en-US" sz="1100" dirty="0" smtClean="0">
              <a:latin typeface="Calibri" pitchFamily="34" charset="0"/>
            </a:endParaRPr>
          </a:p>
          <a:p>
            <a:pPr algn="just">
              <a:spcBef>
                <a:spcPct val="0"/>
              </a:spcBef>
              <a:defRPr/>
            </a:pPr>
            <a:endParaRPr lang="en-IN" altLang="en-US" sz="1100" dirty="0" smtClean="0">
              <a:latin typeface="Calibri" pitchFamily="34" charset="0"/>
            </a:endParaRPr>
          </a:p>
          <a:p>
            <a:pPr algn="just">
              <a:spcBef>
                <a:spcPct val="0"/>
              </a:spcBef>
              <a:defRPr/>
            </a:pPr>
            <a:endParaRPr lang="en-IN" altLang="en-US" sz="1100" dirty="0" smtClean="0">
              <a:latin typeface="Calibri"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Rot="1" noChangeAspect="1" noChangeArrowheads="1" noTextEdit="1"/>
          </p:cNvSpPr>
          <p:nvPr>
            <p:ph type="sldImg"/>
          </p:nvPr>
        </p:nvSpPr>
        <p:spPr>
          <a:ln/>
        </p:spPr>
      </p:sp>
      <p:sp>
        <p:nvSpPr>
          <p:cNvPr id="385027" name="Rectangle 3"/>
          <p:cNvSpPr>
            <a:spLocks noGrp="1" noChangeArrowheads="1"/>
          </p:cNvSpPr>
          <p:nvPr>
            <p:ph type="body" idx="1"/>
          </p:nvPr>
        </p:nvSpPr>
        <p:spPr>
          <a:noFill/>
          <a:ln/>
        </p:spPr>
        <p:txBody>
          <a:bodyPr/>
          <a:lstStyle/>
          <a:p>
            <a:pPr algn="just">
              <a:spcBef>
                <a:spcPct val="0"/>
              </a:spcBef>
            </a:pPr>
            <a:r>
              <a:rPr lang="en-IN" altLang="en-US" sz="1100" smtClean="0">
                <a:latin typeface="Calibri" pitchFamily="34" charset="0"/>
              </a:rPr>
              <a:t>PG Reference: Page 118</a:t>
            </a:r>
          </a:p>
          <a:p>
            <a:pPr algn="just">
              <a:spcBef>
                <a:spcPct val="0"/>
              </a:spcBef>
            </a:pPr>
            <a:endParaRPr lang="en-IN" altLang="en-US" sz="1100" smtClean="0">
              <a:latin typeface="Calibri" pitchFamily="34" charset="0"/>
            </a:endParaRPr>
          </a:p>
          <a:p>
            <a:pPr algn="just">
              <a:spcBef>
                <a:spcPct val="0"/>
              </a:spcBef>
            </a:pPr>
            <a:r>
              <a:rPr lang="en-US" altLang="en-US" sz="1100" i="1" smtClean="0">
                <a:latin typeface="Calibri" pitchFamily="34" charset="0"/>
              </a:rPr>
              <a:t>Explain modularity. </a:t>
            </a:r>
            <a:r>
              <a:rPr lang="en-US" altLang="en-US" sz="1100" smtClean="0">
                <a:latin typeface="Calibri" pitchFamily="34" charset="0"/>
              </a:rPr>
              <a:t>Modularity is the process in which your application’s components are grouped logically in order to maintain them easily or to add new functionalities to these components. </a:t>
            </a:r>
          </a:p>
          <a:p>
            <a:pPr algn="just">
              <a:spcBef>
                <a:spcPct val="0"/>
              </a:spcBef>
            </a:pPr>
            <a:endParaRPr lang="en-IN" altLang="en-US" sz="1100" i="1" smtClean="0">
              <a:latin typeface="Calibri" pitchFamily="34" charset="0"/>
            </a:endParaRPr>
          </a:p>
          <a:p>
            <a:pPr algn="just">
              <a:spcBef>
                <a:spcPct val="0"/>
              </a:spcBef>
            </a:pPr>
            <a:r>
              <a:rPr lang="en-IN" altLang="en-US" sz="1100" i="1" smtClean="0">
                <a:latin typeface="Calibri" pitchFamily="34" charset="0"/>
              </a:rPr>
              <a:t>Discuss modularity in AOP. </a:t>
            </a:r>
            <a:r>
              <a:rPr lang="en-IN" altLang="en-US" sz="1100" smtClean="0">
                <a:latin typeface="Calibri" pitchFamily="34" charset="0"/>
              </a:rPr>
              <a:t>The figure displayed onscreen shows a standard application that is broken down into modules. Each of these modules aims to provide services for its particular domain. Each module also requires similar supplementary functionalities, such as security and transaction management, to function in an appropriate manner. </a:t>
            </a:r>
            <a:r>
              <a:rPr lang="en-US" altLang="en-US" sz="1100" smtClean="0">
                <a:latin typeface="Calibri" pitchFamily="34" charset="0"/>
              </a:rPr>
              <a:t>In the given figure, the Controller Layer, the Service Layer, and the DAO Layer are components of the application, which depend on functionalities such as transactions and security. Modularizing the functionalities helps you to call them in every layer of your application as needed. </a:t>
            </a:r>
          </a:p>
          <a:p>
            <a:pPr algn="just">
              <a:spcBef>
                <a:spcPct val="0"/>
              </a:spcBef>
            </a:pPr>
            <a:endParaRPr lang="en-US" altLang="en-US" sz="1100"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a:noFill/>
          <a:ln/>
        </p:spPr>
        <p:txBody>
          <a:bodyPr/>
          <a:lstStyle/>
          <a:p>
            <a:pPr algn="just">
              <a:spcBef>
                <a:spcPct val="0"/>
              </a:spcBef>
            </a:pPr>
            <a:r>
              <a:rPr lang="en-IN" altLang="en-US" sz="1100" smtClean="0">
                <a:latin typeface="Calibri" pitchFamily="34" charset="0"/>
              </a:rPr>
              <a:t>PG Reference: Page 119</a:t>
            </a:r>
          </a:p>
          <a:p>
            <a:pPr algn="just">
              <a:spcBef>
                <a:spcPct val="0"/>
              </a:spcBef>
            </a:pPr>
            <a:endParaRPr lang="en-IN" altLang="en-US" sz="1100" smtClean="0">
              <a:latin typeface="Calibri" pitchFamily="34" charset="0"/>
            </a:endParaRPr>
          </a:p>
          <a:p>
            <a:r>
              <a:rPr lang="en-US" altLang="en-US" sz="1100" i="1" smtClean="0">
                <a:latin typeface="Calibri" pitchFamily="34" charset="0"/>
              </a:rPr>
              <a:t>Discuss how modularity is approached in OOP and AOP. </a:t>
            </a:r>
            <a:r>
              <a:rPr lang="en-US" altLang="en-US" sz="1100" smtClean="0">
                <a:latin typeface="Calibri" pitchFamily="34" charset="0"/>
              </a:rPr>
              <a:t>In OOP, the technique for reusing common functionality is by applying inheritance or delegation. However, inheritance can lead to a breakable object hierarchy. If the same base class is utilized throughout an application, delegation can be difficult because complicated calls to the delegate object may be necessary to perform methods related to the base class.</a:t>
            </a:r>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r>
              <a:rPr lang="en-US" altLang="en-US" sz="1100" smtClean="0">
                <a:latin typeface="Calibri" pitchFamily="34" charset="0"/>
              </a:rPr>
              <a:t>AOP offers an alternative to inheritance and delegation, where instead of calling the base class multiple times, a feature is defined in one place and its implementation alone is called when necessary. In other words, you can use the declarative sections of the code to describe how and where the functionality must be applied. In this way, you are not modifying the class to which you are adding the new feature. This approach is extremely popular, especially in the Java enterprise development. This is because AOP improves code clarity without compromising on the basic objectives that need to be achieved by the application. This means that as a developer, you can focus on the business logic without having to worry about implementing AOP to your application. </a:t>
            </a:r>
            <a:endParaRPr lang="en-GB" altLang="en-US" sz="1100" smtClean="0">
              <a:latin typeface="Calibri" pitchFamily="34" charset="0"/>
            </a:endParaRPr>
          </a:p>
          <a:p>
            <a:pPr algn="just">
              <a:spcBef>
                <a:spcPct val="0"/>
              </a:spcBef>
            </a:pPr>
            <a:r>
              <a:rPr lang="en-US" altLang="en-US" sz="1100" smtClean="0">
                <a:latin typeface="Calibri" pitchFamily="34" charset="0"/>
              </a:rPr>
              <a:t> </a:t>
            </a:r>
            <a:endParaRPr lang="en-GB" altLang="en-US" sz="1100" smtClean="0">
              <a:latin typeface="Calibri" pitchFamily="34" charset="0"/>
            </a:endParaRPr>
          </a:p>
          <a:p>
            <a:pPr algn="just">
              <a:spcBef>
                <a:spcPct val="0"/>
              </a:spcBef>
            </a:pPr>
            <a:endParaRPr lang="en-IN" altLang="en-US" sz="1100" smtClean="0">
              <a:latin typeface="Calibri" pitchFamily="34" charset="0"/>
            </a:endParaRPr>
          </a:p>
          <a:p>
            <a:pPr algn="just">
              <a:spcBef>
                <a:spcPct val="0"/>
              </a:spcBef>
            </a:pPr>
            <a:endParaRPr lang="en-IN" altLang="en-US" sz="1100" smtClean="0">
              <a:latin typeface="Calibri" pitchFamily="34" charset="0"/>
            </a:endParaRPr>
          </a:p>
          <a:p>
            <a:pPr algn="just">
              <a:spcBef>
                <a:spcPct val="0"/>
              </a:spcBef>
            </a:pPr>
            <a:endParaRPr lang="en-IN" altLang="en-US" sz="1100" smtClean="0">
              <a:latin typeface="Calibri" pitchFamily="34" charset="0"/>
            </a:endParaRPr>
          </a:p>
          <a:p>
            <a:pPr algn="just">
              <a:spcBef>
                <a:spcPct val="0"/>
              </a:spcBef>
            </a:pPr>
            <a:endParaRPr lang="en-IN"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ln/>
          <a:extLst/>
        </p:spPr>
        <p:txBody>
          <a:bodyPr/>
          <a:lstStyle/>
          <a:p>
            <a:pPr algn="just">
              <a:spcBef>
                <a:spcPct val="0"/>
              </a:spcBef>
              <a:defRPr/>
            </a:pPr>
            <a:r>
              <a:rPr lang="en-IN" altLang="en-US" sz="1100" dirty="0" smtClean="0">
                <a:latin typeface="Calibri" pitchFamily="34" charset="0"/>
              </a:rPr>
              <a:t>PG Reference: Page 120</a:t>
            </a:r>
          </a:p>
          <a:p>
            <a:pPr algn="just">
              <a:spcBef>
                <a:spcPct val="0"/>
              </a:spcBef>
              <a:defRPr/>
            </a:pPr>
            <a:endParaRPr lang="en-IN" altLang="en-US" sz="1100" dirty="0" smtClean="0">
              <a:latin typeface="Calibri" pitchFamily="34" charset="0"/>
            </a:endParaRPr>
          </a:p>
          <a:p>
            <a:pPr algn="just">
              <a:spcBef>
                <a:spcPct val="0"/>
              </a:spcBef>
              <a:defRPr/>
            </a:pPr>
            <a:r>
              <a:rPr lang="en-IN" altLang="en-US" sz="1100" i="1" dirty="0" smtClean="0">
                <a:latin typeface="Calibri" pitchFamily="34" charset="0"/>
              </a:rPr>
              <a:t>Initiate a discussion to find out the participants knowledge about AOP terminology. </a:t>
            </a:r>
            <a:r>
              <a:rPr lang="en-IN" altLang="en-US" sz="1100" dirty="0" smtClean="0">
                <a:latin typeface="Calibri" pitchFamily="34" charset="0"/>
              </a:rPr>
              <a:t>Similar to other programming languages, AOP has its own set of terms. A complete understanding of these terms will help you grasp the concepts of AOP and use these effectively. </a:t>
            </a:r>
          </a:p>
          <a:p>
            <a:pPr algn="just">
              <a:spcBef>
                <a:spcPct val="0"/>
              </a:spcBef>
              <a:defRPr/>
            </a:pPr>
            <a:endParaRPr lang="en-IN" altLang="en-US" sz="1100" dirty="0" smtClean="0">
              <a:latin typeface="Calibri" pitchFamily="34" charset="0"/>
            </a:endParaRPr>
          </a:p>
          <a:p>
            <a:pPr algn="just">
              <a:spcBef>
                <a:spcPct val="0"/>
              </a:spcBef>
              <a:defRPr/>
            </a:pPr>
            <a:r>
              <a:rPr lang="en-IN" altLang="en-US" sz="1100" i="1" dirty="0" smtClean="0">
                <a:latin typeface="Calibri" pitchFamily="34" charset="0"/>
              </a:rPr>
              <a:t>Explain AOP terminology.</a:t>
            </a:r>
          </a:p>
          <a:p>
            <a:pPr algn="just">
              <a:spcBef>
                <a:spcPct val="0"/>
              </a:spcBef>
              <a:defRPr/>
            </a:pPr>
            <a:endParaRPr lang="en-IN" altLang="en-US" sz="1100" dirty="0" smtClean="0">
              <a:latin typeface="Calibri" pitchFamily="34" charset="0"/>
            </a:endParaRPr>
          </a:p>
          <a:p>
            <a:pPr marL="171450" indent="-171450" algn="just">
              <a:spcBef>
                <a:spcPct val="0"/>
              </a:spcBef>
              <a:buFont typeface="Wingdings" panose="05000000000000000000" pitchFamily="2" charset="2"/>
              <a:buChar char="§"/>
              <a:defRPr/>
            </a:pPr>
            <a:r>
              <a:rPr lang="en-IN" altLang="en-US" sz="1100" b="1" dirty="0" smtClean="0">
                <a:latin typeface="Calibri" pitchFamily="34" charset="0"/>
              </a:rPr>
              <a:t>Aspect: </a:t>
            </a:r>
            <a:r>
              <a:rPr lang="en-IN" altLang="en-US" sz="1100" dirty="0" smtClean="0">
                <a:latin typeface="Calibri" pitchFamily="34" charset="0"/>
              </a:rPr>
              <a:t>The main term used in AOP is aspect. An aspect can be defined as functionality that implements cross-cutting concerns in an AOP-based application. It is a common feature that can be scattered across your application in methods, classes, object hierarchies, and even entire models. Aspects can be defined in one place and implemented in multiple locations to add new functionalities or methods to your application code. The purpose of an aspect is to encapsulate the cross-cutting functionality away from the base program into independent, well-defined modules. Every aspect has certain functionality such as output or purpose, spanning multiple objects spread across modules. </a:t>
            </a:r>
          </a:p>
          <a:p>
            <a:pPr marL="171450" indent="-171450" algn="just">
              <a:spcBef>
                <a:spcPct val="0"/>
              </a:spcBef>
              <a:buFont typeface="Wingdings" panose="05000000000000000000" pitchFamily="2" charset="2"/>
              <a:buChar char="§"/>
              <a:defRPr/>
            </a:pPr>
            <a:endParaRPr lang="en-IN" altLang="en-US" sz="1100" dirty="0" smtClean="0">
              <a:latin typeface="Calibri"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Cross-cutting concerns</a:t>
            </a:r>
            <a:r>
              <a:rPr lang="en-US" sz="1100" dirty="0" smtClean="0">
                <a:latin typeface="Calibri" panose="020F0502020204030204" pitchFamily="34" charset="0"/>
              </a:rPr>
              <a:t>: These can be considered as functions that are used in multiple places in an application and affect many other parts of the application such as dependencies. Cross-cutting concerns do not focus on one clear object and are therefore difficult to define using OOP. Each cross-cutting concern has certain functionality such as error checking or logging. To define such concerns, AOP provides aspects, which enable you to take cross-cutting concerns out of modules and place them in a centralized location. As a result, cross-cutting concerns can be accessed to perform functionalities in any part of the application, without affecting the main code or the aspects themselves. Examples of cross-cutting concerns are authorization, synchronization, transaction management, and error handling.</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Junctures and join</a:t>
            </a:r>
            <a:r>
              <a:rPr lang="en-US" sz="1100" dirty="0" smtClean="0">
                <a:latin typeface="Calibri" panose="020F0502020204030204" pitchFamily="34" charset="0"/>
              </a:rPr>
              <a:t> </a:t>
            </a:r>
            <a:r>
              <a:rPr lang="en-US" sz="1100" b="1" dirty="0" smtClean="0">
                <a:latin typeface="Calibri" panose="020F0502020204030204" pitchFamily="34" charset="0"/>
              </a:rPr>
              <a:t>points:</a:t>
            </a:r>
            <a:r>
              <a:rPr lang="en-US" sz="1100" dirty="0" smtClean="0">
                <a:latin typeface="Calibri" panose="020F0502020204030204" pitchFamily="34" charset="0"/>
              </a:rPr>
              <a:t> Junctures in an application are instances in the execution of code when a task is being performed, such as when a method is invoked or an exception is handled. These junctures are instances or locations in your code where you can insert the necessary aspect code to support the task being executed. The point at which the aspect is plugged in is called the join point. By including the aspect code into the normal flow of your application at these points, you can add new behavior to code.</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Pointcut</a:t>
            </a:r>
            <a:r>
              <a:rPr lang="en-US" sz="1100" dirty="0" smtClean="0">
                <a:latin typeface="Calibri" panose="020F0502020204030204" pitchFamily="34" charset="0"/>
              </a:rPr>
              <a:t>: A pointcut connects aspect and the base code, which are two different entities. A pointcut defines the aspect or a set of aspects should be applied at a specific join point. The pointcut binds a particular aspect to a particular join point. At a single join point, one aspect or a set of aspects can be applied to the methods in an application.  For example, in a banking application, the main code handles transactions using methods such as debit() and credit(). Here, the pointcut specifies that the aspects of logging and transaction management should be applied at join points of the debit() and credit() methods. </a:t>
            </a:r>
            <a:endParaRPr lang="en-GB" sz="1100" dirty="0" smtClean="0">
              <a:latin typeface="Calibri" panose="020F0502020204030204" pitchFamily="34" charset="0"/>
            </a:endParaRPr>
          </a:p>
          <a:p>
            <a:pPr algn="just">
              <a:spcBef>
                <a:spcPct val="0"/>
              </a:spcBef>
              <a:defRPr/>
            </a:pPr>
            <a:endParaRPr lang="en-IN" altLang="en-US" sz="1100" dirty="0" smtClean="0">
              <a:latin typeface="Calibri" pitchFamily="34" charset="0"/>
            </a:endParaRPr>
          </a:p>
          <a:p>
            <a:pPr algn="just">
              <a:spcBef>
                <a:spcPct val="0"/>
              </a:spcBef>
              <a:defRPr/>
            </a:pPr>
            <a:endParaRPr lang="en-IN" altLang="en-US" sz="1100" dirty="0" smtClean="0">
              <a:latin typeface="Calibri" pitchFamily="34" charset="0"/>
            </a:endParaRPr>
          </a:p>
          <a:p>
            <a:pPr algn="just">
              <a:spcBef>
                <a:spcPct val="0"/>
              </a:spcBef>
              <a:defRPr/>
            </a:pPr>
            <a:endParaRPr lang="en-IN" altLang="en-US" sz="1100" dirty="0" smtClean="0">
              <a:latin typeface="Calibri" pitchFamily="34" charset="0"/>
            </a:endParaRPr>
          </a:p>
          <a:p>
            <a:pPr algn="just">
              <a:spcBef>
                <a:spcPct val="0"/>
              </a:spcBef>
              <a:defRPr/>
            </a:pPr>
            <a:endParaRPr lang="en-IN" altLang="en-US" sz="1100" dirty="0" smtClean="0">
              <a:latin typeface="Calibri" pitchFamily="34" charset="0"/>
            </a:endParaRPr>
          </a:p>
          <a:p>
            <a:pPr algn="just">
              <a:spcBef>
                <a:spcPct val="0"/>
              </a:spcBef>
              <a:defRPr/>
            </a:pPr>
            <a:endParaRPr lang="en-IN" altLang="en-US" sz="1100" dirty="0" smtClean="0">
              <a:latin typeface="Calibri" pitchFamily="34" charset="0"/>
            </a:endParaRPr>
          </a:p>
          <a:p>
            <a:pPr algn="just">
              <a:spcBef>
                <a:spcPct val="0"/>
              </a:spcBef>
              <a:defRPr/>
            </a:pPr>
            <a:endParaRPr lang="en-IN" altLang="en-US" sz="1100" dirty="0" smtClean="0">
              <a:latin typeface="Calibri" pitchFamily="34" charset="0"/>
            </a:endParaRPr>
          </a:p>
          <a:p>
            <a:pPr algn="just">
              <a:spcBef>
                <a:spcPct val="0"/>
              </a:spcBef>
              <a:defRPr/>
            </a:pPr>
            <a:endParaRPr lang="en-IN" altLang="en-US" sz="1100" dirty="0" smtClean="0">
              <a:latin typeface="Calibri"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ln/>
          <a:extLst/>
        </p:spPr>
        <p:txBody>
          <a:bodyPr/>
          <a:lstStyle/>
          <a:p>
            <a:pPr algn="just">
              <a:spcBef>
                <a:spcPct val="0"/>
              </a:spcBef>
              <a:defRPr/>
            </a:pPr>
            <a:r>
              <a:rPr lang="en-IN" altLang="en-US" sz="1100" dirty="0" smtClean="0">
                <a:latin typeface="Calibri" pitchFamily="34" charset="0"/>
              </a:rPr>
              <a:t>PG Reference: Page 121</a:t>
            </a:r>
          </a:p>
          <a:p>
            <a:pPr algn="just">
              <a:spcBef>
                <a:spcPct val="0"/>
              </a:spcBef>
              <a:defRPr/>
            </a:pPr>
            <a:endParaRPr lang="en-IN" altLang="en-US" sz="1100" dirty="0" smtClean="0">
              <a:latin typeface="Calibri" pitchFamily="34" charset="0"/>
            </a:endParaRPr>
          </a:p>
          <a:p>
            <a:pPr algn="just">
              <a:spcBef>
                <a:spcPct val="0"/>
              </a:spcBef>
              <a:defRPr/>
            </a:pPr>
            <a:r>
              <a:rPr lang="en-IN" altLang="en-US" sz="1100" i="1" dirty="0" smtClean="0">
                <a:latin typeface="Calibri" pitchFamily="34" charset="0"/>
              </a:rPr>
              <a:t>Continue explaining AOP terminology.</a:t>
            </a:r>
          </a:p>
          <a:p>
            <a:pPr algn="just">
              <a:spcBef>
                <a:spcPct val="0"/>
              </a:spcBef>
              <a:defRPr/>
            </a:pPr>
            <a:endParaRPr lang="en-IN" altLang="en-US" sz="1100" i="1" dirty="0" smtClean="0">
              <a:latin typeface="Calibri"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Advice: </a:t>
            </a:r>
            <a:r>
              <a:rPr lang="en-US" sz="1100" dirty="0" smtClean="0">
                <a:latin typeface="Calibri" panose="020F0502020204030204" pitchFamily="34" charset="0"/>
              </a:rPr>
              <a:t>Each aspect has a purpose that specifies when and how an aspect should get involved in the main code. The purpose of an aspect is called Advice, which is the action that has to be taken at the join points of a particular pointcut. Advices contain all the functionality of cross-cutting concerns. Advice defines the job of an aspect as well as answers the question of when to perform the job. Advice can be called before or after or both before and after the target method. It can also be applied if a method throws an exception. Different kinds of Advices are related to method calls, and </a:t>
            </a:r>
            <a:endParaRPr lang="en-GB" sz="1100" dirty="0" smtClean="0">
              <a:latin typeface="Calibri" panose="020F0502020204030204" pitchFamily="34" charset="0"/>
            </a:endParaRPr>
          </a:p>
          <a:p>
            <a:pPr>
              <a:buFont typeface="Wingdings" panose="05000000000000000000" pitchFamily="2" charset="2"/>
              <a:buNone/>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a:buFont typeface="Wingdings" panose="05000000000000000000" pitchFamily="2" charset="2"/>
              <a:buNone/>
              <a:defRPr/>
            </a:pPr>
            <a:r>
              <a:rPr lang="en-US" sz="1100" dirty="0" smtClean="0">
                <a:latin typeface="Calibri" panose="020F0502020204030204" pitchFamily="34" charset="0"/>
              </a:rPr>
              <a:t>Spring Framework aspects can work with five types of Advices: </a:t>
            </a:r>
            <a:endParaRPr lang="en-GB" sz="1100" dirty="0" smtClean="0">
              <a:latin typeface="Calibri" panose="020F0502020204030204" pitchFamily="34" charset="0"/>
            </a:endParaRPr>
          </a:p>
          <a:p>
            <a:pPr>
              <a:buFont typeface="Wingdings" panose="05000000000000000000" pitchFamily="2" charset="2"/>
              <a:buNone/>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itchFamily="2" charset="2"/>
              <a:buChar char="§"/>
              <a:defRPr/>
            </a:pPr>
            <a:r>
              <a:rPr lang="en-US" sz="1100" b="1" dirty="0" smtClean="0">
                <a:latin typeface="Calibri" panose="020F0502020204030204" pitchFamily="34" charset="0"/>
              </a:rPr>
              <a:t>Before Advice</a:t>
            </a:r>
            <a:r>
              <a:rPr lang="en-US" sz="1100" dirty="0" smtClean="0">
                <a:latin typeface="Calibri" panose="020F0502020204030204" pitchFamily="34" charset="0"/>
              </a:rPr>
              <a:t>:  Is executed prior to a join point. This Advice does not affect the flow of the code before its insertion point unless the code throws an exception.</a:t>
            </a:r>
            <a:endParaRPr lang="en-GB" sz="1100" dirty="0" smtClean="0">
              <a:latin typeface="Calibri" panose="020F0502020204030204" pitchFamily="34" charset="0"/>
            </a:endParaRPr>
          </a:p>
          <a:p>
            <a:pPr marL="171450" indent="-171450">
              <a:buFont typeface="Wingdings" pitchFamily="2" charset="2"/>
              <a:buChar char="§"/>
              <a:defRPr/>
            </a:pPr>
            <a:r>
              <a:rPr lang="en-US" sz="1100" b="1" dirty="0" smtClean="0">
                <a:latin typeface="Calibri" panose="020F0502020204030204" pitchFamily="34" charset="0"/>
              </a:rPr>
              <a:t>After Returning Advice</a:t>
            </a:r>
            <a:r>
              <a:rPr lang="en-US" sz="1100" dirty="0" smtClean="0">
                <a:latin typeface="Calibri" panose="020F0502020204030204" pitchFamily="34" charset="0"/>
              </a:rPr>
              <a:t>: Is executed after a join point completes normally. </a:t>
            </a:r>
            <a:endParaRPr lang="en-GB" sz="1100" dirty="0" smtClean="0">
              <a:latin typeface="Calibri" panose="020F0502020204030204" pitchFamily="34" charset="0"/>
            </a:endParaRPr>
          </a:p>
          <a:p>
            <a:pPr marL="171450" indent="-171450">
              <a:buFont typeface="Wingdings" pitchFamily="2" charset="2"/>
              <a:buChar char="§"/>
              <a:defRPr/>
            </a:pPr>
            <a:r>
              <a:rPr lang="en-US" sz="1100" b="1" dirty="0" smtClean="0">
                <a:latin typeface="Calibri" panose="020F0502020204030204" pitchFamily="34" charset="0"/>
              </a:rPr>
              <a:t>After Throwing Advice:</a:t>
            </a:r>
            <a:r>
              <a:rPr lang="en-US" sz="1100" dirty="0" smtClean="0">
                <a:latin typeface="Calibri" panose="020F0502020204030204" pitchFamily="34" charset="0"/>
              </a:rPr>
              <a:t> Is executed if a method terminates by throwing an exception.</a:t>
            </a:r>
            <a:endParaRPr lang="en-GB" sz="1100" dirty="0" smtClean="0">
              <a:latin typeface="Calibri" panose="020F0502020204030204" pitchFamily="34" charset="0"/>
            </a:endParaRPr>
          </a:p>
          <a:p>
            <a:pPr marL="171450" indent="-171450">
              <a:buFont typeface="Wingdings" pitchFamily="2" charset="2"/>
              <a:buChar char="§"/>
              <a:defRPr/>
            </a:pPr>
            <a:r>
              <a:rPr lang="en-US" sz="1100" b="1" dirty="0" smtClean="0">
                <a:latin typeface="Calibri" panose="020F0502020204030204" pitchFamily="34" charset="0"/>
              </a:rPr>
              <a:t>After Advice</a:t>
            </a:r>
            <a:r>
              <a:rPr lang="en-US" sz="1100" dirty="0" smtClean="0">
                <a:latin typeface="Calibri" panose="020F0502020204030204" pitchFamily="34" charset="0"/>
              </a:rPr>
              <a:t>: Is executed when a join point exits after the attached method returns a normal value or throws an exception. </a:t>
            </a:r>
            <a:endParaRPr lang="en-GB" sz="1100" dirty="0" smtClean="0">
              <a:latin typeface="Calibri" panose="020F0502020204030204" pitchFamily="34" charset="0"/>
            </a:endParaRPr>
          </a:p>
          <a:p>
            <a:pPr marL="171450" indent="-171450">
              <a:buFont typeface="Wingdings" pitchFamily="2" charset="2"/>
              <a:buChar char="§"/>
              <a:defRPr/>
            </a:pPr>
            <a:r>
              <a:rPr lang="en-US" sz="1100" b="1" dirty="0" smtClean="0">
                <a:latin typeface="Calibri" panose="020F0502020204030204" pitchFamily="34" charset="0"/>
              </a:rPr>
              <a:t>Around Advice</a:t>
            </a:r>
            <a:r>
              <a:rPr lang="en-US" sz="1100" dirty="0" smtClean="0">
                <a:latin typeface="Calibri" panose="020F0502020204030204" pitchFamily="34" charset="0"/>
              </a:rPr>
              <a:t>: Surrounds a join point and is the most flexible Advice. Around Advice can perform custom behavior before and after the method is invoked. It also decides whether to proceed to the join point or to stop the advised method execution by returning its own return value or throwing an exception.</a:t>
            </a:r>
            <a:endParaRPr lang="en-GB" sz="1100" dirty="0" smtClean="0">
              <a:latin typeface="Calibri" panose="020F0502020204030204" pitchFamily="34" charset="0"/>
            </a:endParaRPr>
          </a:p>
          <a:p>
            <a:pPr marL="171450" indent="-171450">
              <a:buFont typeface="Wingdings" pitchFamily="2" charset="2"/>
              <a:buChar char="§"/>
              <a:defRPr/>
            </a:pPr>
            <a:endParaRPr lang="en-GB" sz="1100" dirty="0" smtClean="0">
              <a:latin typeface="Calibri" panose="020F0502020204030204" pitchFamily="34" charset="0"/>
            </a:endParaRPr>
          </a:p>
          <a:p>
            <a:pPr>
              <a:buFont typeface="Wingdings" panose="05000000000000000000" pitchFamily="2" charset="2"/>
              <a:buNone/>
              <a:defRPr/>
            </a:pPr>
            <a:r>
              <a:rPr lang="en-US" sz="1100" dirty="0" smtClean="0">
                <a:latin typeface="Calibri" panose="020F0502020204030204" pitchFamily="34" charset="0"/>
              </a:rPr>
              <a:t>It is recommended that the least dominant Advice type be used so that the appropriate behavior can be implemented. For example, if a cache needs to be updated with the return value of a method, it is better to implement an “after returning Advice” than an “around Advice” even though the “around Advice” can achieve the same result. A simpler programming model uses the most specific Advice and has less potential for errors. </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Introductions</a:t>
            </a:r>
            <a:r>
              <a:rPr lang="en-US" sz="1100" dirty="0" smtClean="0">
                <a:latin typeface="Calibri" panose="020F0502020204030204" pitchFamily="34" charset="0"/>
              </a:rPr>
              <a:t>:</a:t>
            </a:r>
            <a:r>
              <a:rPr lang="en-US" sz="1100" b="1" dirty="0" smtClean="0">
                <a:latin typeface="Calibri" panose="020F0502020204030204" pitchFamily="34" charset="0"/>
              </a:rPr>
              <a:t> </a:t>
            </a:r>
            <a:r>
              <a:rPr lang="en-US" sz="1100" dirty="0" smtClean="0">
                <a:latin typeface="Calibri" panose="020F0502020204030204" pitchFamily="34" charset="0"/>
              </a:rPr>
              <a:t>An introduction is the addition of new methods or attributes to existing classes. This means that you can add new methods or define new behaviors at a future date to classes that already exist in your code.  For instance, you can create an Auditable Advice class that contains the state of an object when it was last modified. To do so, use the method </a:t>
            </a:r>
            <a:r>
              <a:rPr lang="en-US" sz="1100" dirty="0" err="1" smtClean="0">
                <a:latin typeface="Courier New" panose="02070309020205020404" pitchFamily="49" charset="0"/>
                <a:cs typeface="Courier New" panose="02070309020205020404" pitchFamily="49" charset="0"/>
              </a:rPr>
              <a:t>setLast</a:t>
            </a:r>
            <a:r>
              <a:rPr lang="en-US" sz="1100" dirty="0" smtClean="0">
                <a:latin typeface="Courier New" panose="02070309020205020404" pitchFamily="49" charset="0"/>
                <a:cs typeface="Courier New" panose="02070309020205020404" pitchFamily="49" charset="0"/>
              </a:rPr>
              <a:t>-Modified(Date) </a:t>
            </a:r>
            <a:r>
              <a:rPr lang="en-US" sz="1100" dirty="0" smtClean="0">
                <a:latin typeface="Calibri" panose="020F0502020204030204" pitchFamily="34" charset="0"/>
              </a:rPr>
              <a:t>and an instance variable that can hold this state. You can then present the new method and an instance variable to the existing classes without modifying them, thus giving them new behavior and state.</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Weaving</a:t>
            </a:r>
            <a:r>
              <a:rPr lang="en-US" sz="1100" dirty="0" smtClean="0">
                <a:latin typeface="Calibri" panose="020F0502020204030204" pitchFamily="34" charset="0"/>
              </a:rPr>
              <a:t>:</a:t>
            </a:r>
            <a:r>
              <a:rPr lang="en-US" sz="1100" b="1" dirty="0" smtClean="0">
                <a:latin typeface="Calibri" panose="020F0502020204030204" pitchFamily="34" charset="0"/>
              </a:rPr>
              <a:t> </a:t>
            </a:r>
            <a:r>
              <a:rPr lang="en-US" sz="1100" dirty="0" smtClean="0">
                <a:latin typeface="Calibri" panose="020F0502020204030204" pitchFamily="34" charset="0"/>
              </a:rPr>
              <a:t>When aspects are applied to a target object to create a new proxy object, it is called weaving. At the specified join points, the aspects are woven into the target object. Weaving executes the relevant Advice at each join point. Weaving can happen at several points during the target object's lifetime: </a:t>
            </a:r>
            <a:endParaRPr lang="en-GB" sz="1100" dirty="0" smtClean="0">
              <a:latin typeface="Calibri" panose="020F0502020204030204" pitchFamily="34" charset="0"/>
            </a:endParaRPr>
          </a:p>
          <a:p>
            <a:pPr marL="171450" indent="-171450">
              <a:buFont typeface="Arial" panose="020B0604020202020204" pitchFamily="34" charset="0"/>
              <a:buChar char="•"/>
              <a:defRPr/>
            </a:pPr>
            <a:endParaRPr lang="en-GB" sz="1100" dirty="0" smtClean="0">
              <a:latin typeface="Calibri" panose="020F0502020204030204" pitchFamily="34" charset="0"/>
            </a:endParaRPr>
          </a:p>
          <a:p>
            <a:pPr marL="171450" indent="-171450">
              <a:buFont typeface="Arial" panose="020B0604020202020204" pitchFamily="34" charset="0"/>
              <a:buChar char="•"/>
              <a:defRPr/>
            </a:pPr>
            <a:r>
              <a:rPr lang="en-US" sz="1100" b="1" dirty="0" smtClean="0">
                <a:latin typeface="Calibri" panose="020F0502020204030204" pitchFamily="34" charset="0"/>
              </a:rPr>
              <a:t>At the time of compilation</a:t>
            </a:r>
            <a:r>
              <a:rPr lang="en-US" sz="1100" dirty="0" smtClean="0">
                <a:latin typeface="Calibri" panose="020F0502020204030204" pitchFamily="34" charset="0"/>
              </a:rPr>
              <a:t>: Aspects are woven in when the target class is compiled, using special compilers such as </a:t>
            </a:r>
            <a:r>
              <a:rPr lang="en-US" sz="1100" dirty="0" err="1" smtClean="0">
                <a:latin typeface="Calibri" panose="020F0502020204030204" pitchFamily="34" charset="0"/>
              </a:rPr>
              <a:t>AspectJ</a:t>
            </a:r>
            <a:r>
              <a:rPr lang="en-US" sz="1100" dirty="0" smtClean="0">
                <a:latin typeface="Calibri" panose="020F0502020204030204" pitchFamily="34" charset="0"/>
              </a:rPr>
              <a:t> compilers. </a:t>
            </a:r>
            <a:endParaRPr lang="en-GB" sz="1100" dirty="0" smtClean="0">
              <a:latin typeface="Calibri" panose="020F0502020204030204" pitchFamily="34" charset="0"/>
            </a:endParaRPr>
          </a:p>
          <a:p>
            <a:pPr marL="171450" indent="-171450">
              <a:buFont typeface="Arial" panose="020B0604020202020204" pitchFamily="34" charset="0"/>
              <a:buChar char="•"/>
              <a:defRPr/>
            </a:pPr>
            <a:r>
              <a:rPr lang="en-US" sz="1100" b="1" dirty="0" smtClean="0">
                <a:latin typeface="Calibri" panose="020F0502020204030204" pitchFamily="34" charset="0"/>
              </a:rPr>
              <a:t>At the time of Classload: </a:t>
            </a:r>
            <a:r>
              <a:rPr lang="en-US" sz="1100" dirty="0" smtClean="0">
                <a:latin typeface="Calibri" panose="020F0502020204030204" pitchFamily="34" charset="0"/>
              </a:rPr>
              <a:t> Aspects are woven in when the target class is loaded into the Java Virtual Machine (JVM). A special </a:t>
            </a:r>
            <a:r>
              <a:rPr lang="en-US" sz="1100" dirty="0" err="1" smtClean="0">
                <a:latin typeface="Calibri" panose="020F0502020204030204" pitchFamily="34" charset="0"/>
              </a:rPr>
              <a:t>ClassLoader</a:t>
            </a:r>
            <a:r>
              <a:rPr lang="en-US" sz="1100" dirty="0" smtClean="0">
                <a:latin typeface="Calibri" panose="020F0502020204030204" pitchFamily="34" charset="0"/>
              </a:rPr>
              <a:t>, such as </a:t>
            </a:r>
            <a:r>
              <a:rPr lang="en-US" sz="1100" dirty="0" err="1" smtClean="0">
                <a:latin typeface="Calibri" panose="020F0502020204030204" pitchFamily="34" charset="0"/>
              </a:rPr>
              <a:t>AspectJ</a:t>
            </a:r>
            <a:r>
              <a:rPr lang="en-US" sz="1100" dirty="0" smtClean="0">
                <a:latin typeface="Calibri" panose="020F0502020204030204" pitchFamily="34" charset="0"/>
              </a:rPr>
              <a:t> 5’s Load Time Weaving</a:t>
            </a:r>
            <a:r>
              <a:rPr lang="en-US" sz="1100" b="1" dirty="0" smtClean="0">
                <a:latin typeface="Calibri" panose="020F0502020204030204" pitchFamily="34" charset="0"/>
              </a:rPr>
              <a:t>,</a:t>
            </a:r>
            <a:r>
              <a:rPr lang="en-US" sz="1100" dirty="0" smtClean="0">
                <a:latin typeface="Calibri" panose="020F0502020204030204" pitchFamily="34" charset="0"/>
              </a:rPr>
              <a:t> is required that enhances the target class's byte-code before the class is introduced into the application. </a:t>
            </a:r>
            <a:endParaRPr lang="en-GB" sz="1100" dirty="0" smtClean="0">
              <a:latin typeface="Calibri" panose="020F0502020204030204" pitchFamily="34" charset="0"/>
            </a:endParaRPr>
          </a:p>
          <a:p>
            <a:pPr marL="171450" indent="-171450">
              <a:buFont typeface="Arial" panose="020B0604020202020204" pitchFamily="34" charset="0"/>
              <a:buChar char="•"/>
              <a:defRPr/>
            </a:pPr>
            <a:r>
              <a:rPr lang="en-US" sz="1100" b="1" dirty="0" smtClean="0">
                <a:latin typeface="Calibri" panose="020F0502020204030204" pitchFamily="34" charset="0"/>
              </a:rPr>
              <a:t>At run time</a:t>
            </a:r>
            <a:r>
              <a:rPr lang="en-US" sz="1100" dirty="0" smtClean="0">
                <a:latin typeface="Calibri" panose="020F0502020204030204" pitchFamily="34" charset="0"/>
              </a:rPr>
              <a:t>: At times, aspects are woven in during the execution of an application. In such cases, an AOP container dynamically generates a proxy object that delegates methods or behaviors to the target object while weaving in the aspects. </a:t>
            </a:r>
            <a:endParaRPr lang="en-GB" sz="1100" dirty="0" smtClean="0">
              <a:latin typeface="Calibri" panose="020F0502020204030204" pitchFamily="34" charset="0"/>
            </a:endParaRPr>
          </a:p>
          <a:p>
            <a:pPr algn="just">
              <a:spcBef>
                <a:spcPct val="0"/>
              </a:spcBef>
              <a:defRPr/>
            </a:pPr>
            <a:endParaRPr lang="en-IN" altLang="en-US" sz="1100" dirty="0" smtClean="0">
              <a:latin typeface="Calibri" pitchFamily="34" charset="0"/>
            </a:endParaRPr>
          </a:p>
          <a:p>
            <a:pPr algn="just">
              <a:spcBef>
                <a:spcPct val="0"/>
              </a:spcBef>
              <a:defRPr/>
            </a:pPr>
            <a:endParaRPr lang="en-IN" altLang="en-US" sz="1100" dirty="0" smtClean="0">
              <a:latin typeface="Calibri" pitchFamily="34" charset="0"/>
            </a:endParaRPr>
          </a:p>
          <a:p>
            <a:pPr algn="just">
              <a:spcBef>
                <a:spcPct val="0"/>
              </a:spcBef>
              <a:defRPr/>
            </a:pPr>
            <a:endParaRPr lang="en-IN" altLang="en-US" sz="1100" dirty="0" smtClean="0">
              <a:latin typeface="Calibri" pitchFamily="34" charset="0"/>
            </a:endParaRPr>
          </a:p>
          <a:p>
            <a:pPr algn="just">
              <a:spcBef>
                <a:spcPct val="0"/>
              </a:spcBef>
              <a:defRPr/>
            </a:pPr>
            <a:endParaRPr lang="en-IN" altLang="en-US" sz="1100" dirty="0" smtClean="0">
              <a:latin typeface="Calibri" pitchFamily="34" charset="0"/>
            </a:endParaRPr>
          </a:p>
          <a:p>
            <a:pPr algn="just">
              <a:spcBef>
                <a:spcPct val="0"/>
              </a:spcBef>
              <a:defRPr/>
            </a:pPr>
            <a:endParaRPr lang="en-IN" altLang="en-US" sz="1100" dirty="0" smtClean="0">
              <a:latin typeface="Calibri" pitchFamily="34" charset="0"/>
            </a:endParaRPr>
          </a:p>
          <a:p>
            <a:pPr algn="just">
              <a:spcBef>
                <a:spcPct val="0"/>
              </a:spcBef>
              <a:defRPr/>
            </a:pPr>
            <a:endParaRPr lang="en-IN" altLang="en-US" sz="1100" dirty="0" smtClean="0">
              <a:latin typeface="Calibri" pitchFamily="34" charset="0"/>
            </a:endParaRPr>
          </a:p>
          <a:p>
            <a:pPr algn="just">
              <a:spcBef>
                <a:spcPct val="0"/>
              </a:spcBef>
              <a:defRPr/>
            </a:pPr>
            <a:endParaRPr lang="en-IN" altLang="en-US" sz="1100" dirty="0" smtClean="0">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11</a:t>
            </a:r>
          </a:p>
          <a:p>
            <a:pPr algn="just">
              <a:spcBef>
                <a:spcPct val="0"/>
              </a:spcBef>
              <a:defRPr/>
            </a:pPr>
            <a:endParaRPr lang="en-US" altLang="en-US" sz="1100" i="1" dirty="0" smtClean="0">
              <a:latin typeface="Calibri" panose="020F0502020204030204" pitchFamily="34" charset="0"/>
            </a:endParaRPr>
          </a:p>
          <a:p>
            <a:pPr algn="just">
              <a:spcBef>
                <a:spcPct val="0"/>
              </a:spcBef>
              <a:defRPr/>
            </a:pPr>
            <a:r>
              <a:rPr lang="en-US" altLang="en-US" sz="1100" i="1" dirty="0" smtClean="0">
                <a:latin typeface="Calibri" panose="020F0502020204030204" pitchFamily="34" charset="0"/>
              </a:rPr>
              <a:t>Start by stating the challenges faced while using the traditional approach to developing J2EE applications and how Spring Framework is the solution to this problem. </a:t>
            </a:r>
          </a:p>
          <a:p>
            <a:pPr algn="just">
              <a:spcBef>
                <a:spcPct val="0"/>
              </a:spcBef>
              <a:defRPr/>
            </a:pPr>
            <a:endParaRPr lang="en-US" altLang="en-US" sz="1100" i="1" dirty="0" smtClean="0">
              <a:latin typeface="Calibri" panose="020F0502020204030204" pitchFamily="34" charset="0"/>
            </a:endParaRPr>
          </a:p>
          <a:p>
            <a:pPr>
              <a:defRPr/>
            </a:pPr>
            <a:r>
              <a:rPr lang="en-US" sz="1100" dirty="0" smtClean="0">
                <a:latin typeface="Calibri" panose="020F0502020204030204" pitchFamily="34" charset="0"/>
              </a:rPr>
              <a:t>The traditional approach to developing J2EE application presented certain challenges such as:</a:t>
            </a:r>
          </a:p>
          <a:p>
            <a:pPr>
              <a:defRPr/>
            </a:pP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Large volumes of code needed to be written. </a:t>
            </a: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The EJB component model becomes complicated and thus difficult to maintain.</a:t>
            </a: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Design patterns use complex APIs that are difficult to configure.</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Using out-of-the-box J2EE solutions for these problems is difficult as they involve more coding to customize every feature needed to meet your business requirements (such as managing transactions and applying security features). Spring Framework allows you to use J2EE solutions for your business application while minimizing any difficulty that your application may face. Therefore, Spring Framework’s purpose is to provide enterprise services to your application in a Java environment, keeping your application reusable in a variety of run-time environments. </a:t>
            </a:r>
            <a:endParaRPr lang="en-GB" sz="1100" dirty="0" smtClean="0">
              <a:latin typeface="Calibri" panose="020F0502020204030204" pitchFamily="34" charset="0"/>
            </a:endParaRPr>
          </a:p>
          <a:p>
            <a:pPr algn="just">
              <a:spcBef>
                <a:spcPct val="0"/>
              </a:spcBef>
              <a:defRPr/>
            </a:pPr>
            <a:endParaRPr lang="en-US" altLang="en-US" sz="1100" i="1" dirty="0" smtClean="0">
              <a:latin typeface="Calibri" panose="020F0502020204030204" pitchFamily="34" charset="0"/>
            </a:endParaRPr>
          </a:p>
          <a:p>
            <a:pPr algn="just">
              <a:spcBef>
                <a:spcPct val="0"/>
              </a:spcBef>
              <a:defRPr/>
            </a:pPr>
            <a:r>
              <a:rPr lang="en-US" altLang="en-US" sz="1100" i="1" dirty="0" smtClean="0">
                <a:latin typeface="Calibri" panose="020F0502020204030204" pitchFamily="34" charset="0"/>
              </a:rPr>
              <a:t>Discuss the purpose of Spring Framework.</a:t>
            </a:r>
          </a:p>
          <a:p>
            <a:pPr algn="just">
              <a:spcBef>
                <a:spcPct val="0"/>
              </a:spcBef>
              <a:defRPr/>
            </a:pPr>
            <a:endParaRPr lang="en-US" altLang="en-US" sz="1100" dirty="0" smtClean="0">
              <a:latin typeface="Calibri" panose="020F0502020204030204" pitchFamily="34" charset="0"/>
            </a:endParaRPr>
          </a:p>
          <a:p>
            <a:pPr algn="just">
              <a:spcBef>
                <a:spcPct val="0"/>
              </a:spcBef>
              <a:defRPr/>
            </a:pPr>
            <a:r>
              <a:rPr lang="en-US" sz="1100" dirty="0" smtClean="0">
                <a:latin typeface="Calibri" panose="020F0502020204030204" pitchFamily="34" charset="0"/>
              </a:rPr>
              <a:t>Spring Framework makes J2EE development easier and is needed even when there are well-known frameworks such as Struts and Hibernate. This is because:</a:t>
            </a:r>
          </a:p>
          <a:p>
            <a:pPr algn="just">
              <a:spcBef>
                <a:spcPct val="0"/>
              </a:spcBef>
              <a:defRPr/>
            </a:pPr>
            <a:endParaRPr lang="en-US" altLang="en-US"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Unlike Struts and Hibernate, Spring Framework is a multitier framework that supports application development in a consistent, productive, and coherent manner. </a:t>
            </a: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It is used to minimize complications in application code. </a:t>
            </a: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It makes dependencies explicit by providing self-documenting application classes.</a:t>
            </a: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It is needed to simplify JDBS.</a:t>
            </a: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It is used to perform configurations without breaking your application code. </a:t>
            </a:r>
            <a:endParaRPr lang="en-GB" sz="1100" dirty="0" smtClean="0">
              <a:latin typeface="Calibri" panose="020F0502020204030204" pitchFamily="34" charset="0"/>
            </a:endParaRPr>
          </a:p>
          <a:p>
            <a:pPr algn="just">
              <a:spcBef>
                <a:spcPct val="0"/>
              </a:spcBef>
              <a:defRPr/>
            </a:pPr>
            <a:endParaRPr lang="en-US" altLang="en-US" sz="1100" dirty="0" smtClean="0">
              <a:latin typeface="Calibri" panose="020F0502020204030204" pitchFamily="34" charset="0"/>
            </a:endParaRPr>
          </a:p>
          <a:p>
            <a:pPr algn="just">
              <a:spcBef>
                <a:spcPct val="0"/>
              </a:spcBef>
              <a:defRPr/>
            </a:pPr>
            <a:endParaRPr lang="en-US" altLang="en-US" sz="1100" dirty="0" smtClean="0">
              <a:latin typeface="Calibri" panose="020F0502020204030204"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Calibri" pitchFamily="34" charset="0"/>
              </a:rPr>
              <a:t>PG Reference: Page 122</a:t>
            </a:r>
          </a:p>
          <a:p>
            <a:pPr algn="just">
              <a:spcBef>
                <a:spcPct val="0"/>
              </a:spcBef>
              <a:defRPr/>
            </a:pPr>
            <a:endParaRPr lang="en-US" altLang="en-US" sz="1100" i="1" dirty="0" smtClean="0">
              <a:latin typeface="Calibri" panose="020F0502020204030204" pitchFamily="34" charset="0"/>
            </a:endParaRPr>
          </a:p>
          <a:p>
            <a:pPr algn="just">
              <a:spcBef>
                <a:spcPct val="0"/>
              </a:spcBef>
              <a:defRPr/>
            </a:pPr>
            <a:r>
              <a:rPr lang="en-US" altLang="en-US" sz="1100" i="1" dirty="0" smtClean="0">
                <a:latin typeface="Calibri" panose="020F0502020204030204" pitchFamily="34" charset="0"/>
              </a:rPr>
              <a:t>List out the advantages of AOP.</a:t>
            </a:r>
          </a:p>
          <a:p>
            <a:pPr algn="just">
              <a:spcBef>
                <a:spcPct val="0"/>
              </a:spcBef>
              <a:defRPr/>
            </a:pPr>
            <a:endParaRPr lang="en-US" altLang="en-US" sz="1100" i="1" dirty="0" smtClean="0">
              <a:latin typeface="Calibri" panose="020F0502020204030204" pitchFamily="34" charset="0"/>
            </a:endParaRPr>
          </a:p>
          <a:p>
            <a:pPr>
              <a:defRPr/>
            </a:pPr>
            <a:r>
              <a:rPr lang="en-US" sz="1100" dirty="0" smtClean="0">
                <a:latin typeface="Calibri" panose="020F0502020204030204" pitchFamily="34" charset="0"/>
              </a:rPr>
              <a:t>The advantages of AOP are:</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Modular programming</a:t>
            </a:r>
            <a:r>
              <a:rPr lang="en-US" sz="1100" dirty="0" smtClean="0">
                <a:latin typeface="Calibri" panose="020F0502020204030204" pitchFamily="34" charset="0"/>
              </a:rPr>
              <a:t>: AOP encapsulates the cross-cutting functionality into well-defined modules. The base program is isolated from the cross-cutting modules, which reduces duplicate code and decreases the probability of errors.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Adding newer concerns</a:t>
            </a:r>
            <a:r>
              <a:rPr lang="en-US" sz="1100" dirty="0" smtClean="0">
                <a:latin typeface="Calibri" panose="020F0502020204030204" pitchFamily="34" charset="0"/>
              </a:rPr>
              <a:t>: Because of AOP’s loose coupling, new concerns can be developed and added to the existing code. With this facility, additional functionality can be modified with ease or introduced in the base program. This feature is convenient, especially in cases where the source code of the base program is not available. However, the existing functionality must be modified with great care as it can lead to unpredictable side effects.</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Easy to design and handle</a:t>
            </a:r>
            <a:r>
              <a:rPr lang="en-US" sz="1100" dirty="0" smtClean="0">
                <a:latin typeface="Calibri" panose="020F0502020204030204" pitchFamily="34" charset="0"/>
              </a:rPr>
              <a:t>: In AOP, as each concern is a module by itself, it is easy for an architect to design and for a programmer to develop and maintain the code.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Aid in Software Testing</a:t>
            </a:r>
            <a:r>
              <a:rPr lang="en-US" sz="1100" dirty="0" smtClean="0">
                <a:latin typeface="Calibri" panose="020F0502020204030204" pitchFamily="34" charset="0"/>
              </a:rPr>
              <a:t>: By attaching Advices to method calls, invocation counts and execution time can be measured during software testing. The conditions of methods set (pre-execution and post-execution) can be verified using the around-style Advices that are wrapped around target methods.</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IN" altLang="en-US" sz="1100" b="1" dirty="0" smtClean="0"/>
              <a:t>It’s implemented in pure Java: </a:t>
            </a:r>
            <a:r>
              <a:rPr lang="en-IN" altLang="en-US" sz="1100" dirty="0" smtClean="0"/>
              <a:t>It is easy to configure and there is no need to install any other class loader or tool. </a:t>
            </a:r>
            <a:endParaRPr lang="en-US" altLang="en-US" sz="1100" dirty="0" smtClean="0"/>
          </a:p>
          <a:p>
            <a:pPr marL="171450" indent="-171450">
              <a:buFont typeface="Wingdings" panose="05000000000000000000" pitchFamily="2" charset="2"/>
              <a:buChar char="§"/>
              <a:defRPr/>
            </a:pPr>
            <a:endParaRPr lang="en-GB" sz="1100" dirty="0" smtClean="0">
              <a:latin typeface="Calibri" panose="020F0502020204030204" pitchFamily="34" charset="0"/>
            </a:endParaRPr>
          </a:p>
          <a:p>
            <a:pPr algn="just">
              <a:spcBef>
                <a:spcPct val="0"/>
              </a:spcBef>
              <a:defRPr/>
            </a:pPr>
            <a:endParaRPr lang="en-US" altLang="en-US" sz="1100" dirty="0" smtClean="0">
              <a:latin typeface="Calibri" panose="020F0502020204030204" pitchFamily="34" charset="0"/>
            </a:endParaRPr>
          </a:p>
          <a:p>
            <a:pPr algn="just">
              <a:spcBef>
                <a:spcPct val="0"/>
              </a:spcBef>
              <a:defRPr/>
            </a:pPr>
            <a:endParaRPr lang="en-US" altLang="en-US" sz="1100" dirty="0" smtClean="0">
              <a:latin typeface="Calibri" panose="020F050202020403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Calibri" pitchFamily="34" charset="0"/>
              </a:rPr>
              <a:t>PG Reference: Page 122</a:t>
            </a:r>
          </a:p>
          <a:p>
            <a:pPr algn="just">
              <a:spcBef>
                <a:spcPct val="0"/>
              </a:spcBef>
              <a:defRPr/>
            </a:pPr>
            <a:endParaRPr lang="en-US" altLang="en-US" sz="1100" i="1" dirty="0" smtClean="0">
              <a:latin typeface="Calibri" panose="020F0502020204030204" pitchFamily="34" charset="0"/>
            </a:endParaRPr>
          </a:p>
          <a:p>
            <a:pPr algn="just">
              <a:spcBef>
                <a:spcPct val="0"/>
              </a:spcBef>
              <a:defRPr/>
            </a:pPr>
            <a:r>
              <a:rPr lang="en-US" altLang="en-US" sz="1100" i="1" dirty="0" smtClean="0">
                <a:latin typeface="Calibri" panose="020F0502020204030204" pitchFamily="34" charset="0"/>
              </a:rPr>
              <a:t>List out the drawbacks of AOP.</a:t>
            </a:r>
          </a:p>
          <a:p>
            <a:pPr algn="just">
              <a:spcBef>
                <a:spcPct val="0"/>
              </a:spcBef>
              <a:defRPr/>
            </a:pPr>
            <a:endParaRPr lang="en-US" altLang="en-US" sz="1100" i="1" dirty="0" smtClean="0">
              <a:latin typeface="Calibri" panose="020F0502020204030204" pitchFamily="34" charset="0"/>
            </a:endParaRPr>
          </a:p>
          <a:p>
            <a:pPr>
              <a:defRPr/>
            </a:pPr>
            <a:r>
              <a:rPr lang="en-US" sz="1100" dirty="0" smtClean="0">
                <a:latin typeface="Calibri" panose="020F0502020204030204" pitchFamily="34" charset="0"/>
              </a:rPr>
              <a:t>AOP is a powerful programming technique. Depending on the implementation, method call parameters and return values can be modified, including attribute values of classes in some cases. While this opens new possibilities, it potentially increases the complexity of the system and could therefore lead to problems such as errors in join point or hard-to-track Advice-aspect mismatches. Advice-aspect mismatch means that the wrong functionalities get inserted in your application code or the right functionalities may get inserted at the wrong instances.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Another area for concern is related to the </a:t>
            </a:r>
            <a:r>
              <a:rPr lang="en-US" sz="1100" dirty="0" err="1" smtClean="0">
                <a:latin typeface="Calibri" panose="020F0502020204030204" pitchFamily="34" charset="0"/>
              </a:rPr>
              <a:t>pointcuts</a:t>
            </a:r>
            <a:r>
              <a:rPr lang="en-US" sz="1100" dirty="0" smtClean="0">
                <a:latin typeface="Calibri" panose="020F0502020204030204" pitchFamily="34" charset="0"/>
              </a:rPr>
              <a:t> that bind the Advices to the join points. Faulty pointcut definitions may cause errant behavior and these can be very hard to point out. Some errors that may occur are:</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Pointcut selects the intended and unintended join points.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Pointcut selects none of the intended join points.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Pointcut selects all the intended join points and some unintended ones.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Pointcut selects some of the intended join points but not all.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Difficult to debug</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Only method-level advising supported, not field level. Therefore, your pointcut has to be at the method level not at the field level.</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Aspect cannot advice other Aspects.</a:t>
            </a:r>
            <a:endParaRPr lang="en-GB" sz="1100" dirty="0" smtClean="0">
              <a:latin typeface="Calibri" panose="020F0502020204030204" pitchFamily="34" charset="0"/>
            </a:endParaRPr>
          </a:p>
          <a:p>
            <a:pPr algn="just">
              <a:spcBef>
                <a:spcPct val="0"/>
              </a:spcBef>
              <a:defRPr/>
            </a:pPr>
            <a:r>
              <a:rPr lang="en-US" altLang="en-US" sz="1100" dirty="0" smtClean="0">
                <a:latin typeface="Calibri" panose="020F0502020204030204" pitchFamily="34" charset="0"/>
              </a:rPr>
              <a:t> </a:t>
            </a:r>
          </a:p>
          <a:p>
            <a:pPr algn="just">
              <a:spcBef>
                <a:spcPct val="0"/>
              </a:spcBef>
              <a:defRPr/>
            </a:pPr>
            <a:endParaRPr lang="en-US" altLang="en-US" sz="1100" dirty="0" smtClean="0">
              <a:latin typeface="Calibri" panose="020F050202020403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123</a:t>
            </a:r>
          </a:p>
          <a:p>
            <a:pPr algn="just">
              <a:spcBef>
                <a:spcPct val="0"/>
              </a:spcBef>
            </a:pPr>
            <a:endParaRPr lang="en-US" altLang="en-US" sz="1100" i="1" smtClean="0">
              <a:latin typeface="Calibri" pitchFamily="34" charset="0"/>
            </a:endParaRPr>
          </a:p>
          <a:p>
            <a:pPr algn="just">
              <a:spcBef>
                <a:spcPct val="0"/>
              </a:spcBef>
            </a:pPr>
            <a:r>
              <a:rPr lang="en-US" altLang="en-US" sz="1100" i="1" smtClean="0">
                <a:latin typeface="Calibri" pitchFamily="34" charset="0"/>
              </a:rPr>
              <a:t>Give a brief introduction to Spring Framework AOP Support. </a:t>
            </a:r>
            <a:r>
              <a:rPr lang="en-IN" altLang="en-US" sz="1100" smtClean="0">
                <a:latin typeface="Calibri" pitchFamily="34" charset="0"/>
              </a:rPr>
              <a:t>AOP is one of the key features offered by Spring Framework that is used during the development of a Java-based application. The Spring AOP module provides application features, such as extra functionality can be added before or after the method is executed. Examples of aspects that can be inserted into your main code are logging, auditing, declarative transactions, security, and caching.</a:t>
            </a:r>
          </a:p>
          <a:p>
            <a:pPr algn="just">
              <a:spcBef>
                <a:spcPct val="0"/>
              </a:spcBef>
            </a:pPr>
            <a:endParaRPr lang="en-IN" altLang="en-US" sz="1100" smtClean="0">
              <a:latin typeface="Calibri" pitchFamily="34" charset="0"/>
            </a:endParaRPr>
          </a:p>
          <a:p>
            <a:pPr algn="just">
              <a:spcBef>
                <a:spcPct val="0"/>
              </a:spcBef>
            </a:pPr>
            <a:r>
              <a:rPr lang="en-IN" altLang="en-US" sz="1100" i="1" smtClean="0">
                <a:latin typeface="Calibri" pitchFamily="34" charset="0"/>
              </a:rPr>
              <a:t>Explain about Spring AOP Framework. </a:t>
            </a:r>
            <a:r>
              <a:rPr lang="en-IN" altLang="en-US" sz="1100" smtClean="0">
                <a:latin typeface="Calibri" pitchFamily="34" charset="0"/>
              </a:rPr>
              <a:t>To modularize cross-cutting concerns, Spring Framework has its own AOP that allows you to include basic AOP features into your application, without adding much complexity to the design, implementation, or configuration of the application. Spring AOP Framework is proxy-pattern based and configured at run time. This means that when your application is executed, Spring AOP creates aspects based on proxies of classes in your main code. This helps you to modularize functions without changing the main source code, thus maintaining code integrity. </a:t>
            </a:r>
          </a:p>
          <a:p>
            <a:pPr algn="just">
              <a:spcBef>
                <a:spcPct val="0"/>
              </a:spcBef>
            </a:pPr>
            <a:endParaRPr lang="en-IN" altLang="en-US" sz="1100" smtClean="0">
              <a:latin typeface="Calibri" pitchFamily="34" charset="0"/>
            </a:endParaRPr>
          </a:p>
          <a:p>
            <a:pPr algn="just">
              <a:spcBef>
                <a:spcPct val="0"/>
              </a:spcBef>
            </a:pPr>
            <a:r>
              <a:rPr lang="en-IN" altLang="en-US" sz="1100" smtClean="0">
                <a:latin typeface="Calibri" pitchFamily="34" charset="0"/>
              </a:rPr>
              <a:t>Spring AOP is designed to enrich any object that is created and configured by the Spring container. This means that beans managed by the Spring container can be made more efficient by adding functionalities to them using AOP. Spring Framework uses Spring AOP for transaction management, security, remote access, and Java Management Extensions (JMX).</a:t>
            </a:r>
          </a:p>
          <a:p>
            <a:pPr algn="just">
              <a:spcBef>
                <a:spcPct val="0"/>
              </a:spcBef>
            </a:pPr>
            <a:endParaRPr lang="en-IN" altLang="en-US" sz="1100" smtClean="0">
              <a:latin typeface="Calibri" pitchFamily="34" charset="0"/>
            </a:endParaRPr>
          </a:p>
          <a:p>
            <a:pPr algn="just">
              <a:spcBef>
                <a:spcPct val="0"/>
              </a:spcBef>
            </a:pPr>
            <a:r>
              <a:rPr lang="en-IN" altLang="en-US" sz="1100" smtClean="0">
                <a:latin typeface="Calibri" pitchFamily="34" charset="0"/>
              </a:rPr>
              <a:t>AspectJ is another AOP framework that can be integrated with Spring Framework Version 1.2 onwards. Spring AOP is less complicated but also less effective than AspectJ. You can choose Spring AOP Framework for applying cross-cutting concerns for Spring beans if there are no static methods in a class. On the other hand, you can choose AspectJ to apply cross-cutting concerns over mentioned limitations or over plain Java code. You may choose to combine both, based on business requirements, because Spring Framework supports AspectJ.</a:t>
            </a:r>
          </a:p>
          <a:p>
            <a:pPr algn="just">
              <a:spcBef>
                <a:spcPct val="0"/>
              </a:spcBef>
            </a:pPr>
            <a:endParaRPr lang="en-US" altLang="en-US" sz="1100" i="1" smtClean="0">
              <a:latin typeface="Calibri" pitchFamily="34" charset="0"/>
            </a:endParaRPr>
          </a:p>
          <a:p>
            <a:pPr algn="just">
              <a:spcBef>
                <a:spcPct val="0"/>
              </a:spcBef>
            </a:pPr>
            <a:endParaRPr lang="en-US" altLang="en-US" sz="1100" i="1"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Calibri" pitchFamily="34" charset="0"/>
              </a:rPr>
              <a:t>PG Reference: Page 123</a:t>
            </a:r>
          </a:p>
          <a:p>
            <a:pPr algn="just">
              <a:spcBef>
                <a:spcPct val="0"/>
              </a:spcBef>
              <a:defRPr/>
            </a:pPr>
            <a:endParaRPr lang="en-US" altLang="en-US" sz="1100" i="1" dirty="0" smtClean="0">
              <a:latin typeface="Calibri" pitchFamily="34" charset="0"/>
            </a:endParaRPr>
          </a:p>
          <a:p>
            <a:pPr algn="just">
              <a:spcBef>
                <a:spcPct val="0"/>
              </a:spcBef>
              <a:defRPr/>
            </a:pPr>
            <a:r>
              <a:rPr lang="en-US" altLang="en-US" sz="1100" i="1" dirty="0" smtClean="0">
                <a:latin typeface="Calibri" pitchFamily="34" charset="0"/>
              </a:rPr>
              <a:t>Start explaining the key elements of Spring Framework AOP. </a:t>
            </a:r>
            <a:r>
              <a:rPr lang="en-IN" altLang="en-US" sz="1100" dirty="0" smtClean="0">
                <a:latin typeface="Calibri" pitchFamily="34" charset="0"/>
              </a:rPr>
              <a:t>Several key elements facilitate implementing AOP within Spring Framework. These key elements are:</a:t>
            </a:r>
          </a:p>
          <a:p>
            <a:pPr marL="171450" indent="-171450" algn="just">
              <a:spcBef>
                <a:spcPct val="0"/>
              </a:spcBef>
              <a:buFont typeface="Wingdings" panose="05000000000000000000" pitchFamily="2" charset="2"/>
              <a:buChar char="§"/>
              <a:defRPr/>
            </a:pPr>
            <a:r>
              <a:rPr lang="en-IN" altLang="en-US" sz="1100" dirty="0" smtClean="0">
                <a:latin typeface="Calibri" pitchFamily="34" charset="0"/>
              </a:rPr>
              <a:t>Spring Framework Advices are written in Java</a:t>
            </a:r>
          </a:p>
          <a:p>
            <a:pPr marL="171450" indent="-171450" algn="just">
              <a:spcBef>
                <a:spcPct val="0"/>
              </a:spcBef>
              <a:buFont typeface="Wingdings" panose="05000000000000000000" pitchFamily="2" charset="2"/>
              <a:buChar char="§"/>
              <a:defRPr/>
            </a:pPr>
            <a:r>
              <a:rPr lang="en-IN" altLang="en-US" sz="1100" dirty="0" smtClean="0">
                <a:latin typeface="Calibri" pitchFamily="34" charset="0"/>
              </a:rPr>
              <a:t>Spring Framework Advices objects only at run time</a:t>
            </a:r>
          </a:p>
          <a:p>
            <a:pPr marL="171450" indent="-171450" algn="just">
              <a:spcBef>
                <a:spcPct val="0"/>
              </a:spcBef>
              <a:buFont typeface="Wingdings" panose="05000000000000000000" pitchFamily="2" charset="2"/>
              <a:buChar char="§"/>
              <a:defRPr/>
            </a:pPr>
            <a:r>
              <a:rPr lang="en-IN" altLang="en-US" sz="1100" dirty="0" smtClean="0">
                <a:latin typeface="Calibri" pitchFamily="34" charset="0"/>
              </a:rPr>
              <a:t>AOP proxies</a:t>
            </a:r>
          </a:p>
          <a:p>
            <a:pPr algn="just">
              <a:spcBef>
                <a:spcPct val="0"/>
              </a:spcBef>
              <a:defRPr/>
            </a:pPr>
            <a:endParaRPr lang="en-IN" altLang="en-US" sz="1100" dirty="0" smtClean="0">
              <a:latin typeface="Calibri" pitchFamily="34" charset="0"/>
            </a:endParaRPr>
          </a:p>
          <a:p>
            <a:pPr algn="just">
              <a:spcBef>
                <a:spcPct val="0"/>
              </a:spcBef>
              <a:defRPr/>
            </a:pPr>
            <a:r>
              <a:rPr lang="en-IN" altLang="en-US" sz="1100" dirty="0" smtClean="0">
                <a:latin typeface="Calibri" pitchFamily="34" charset="0"/>
              </a:rPr>
              <a:t>Let us look at these features in detail. </a:t>
            </a:r>
          </a:p>
          <a:p>
            <a:pPr algn="just">
              <a:spcBef>
                <a:spcPct val="0"/>
              </a:spcBef>
              <a:defRPr/>
            </a:pPr>
            <a:endParaRPr lang="en-IN" altLang="en-US" sz="1100" dirty="0" smtClean="0">
              <a:latin typeface="Calibri" pitchFamily="34" charset="0"/>
            </a:endParaRPr>
          </a:p>
          <a:p>
            <a:pPr marL="171450" indent="-171450" algn="just">
              <a:spcBef>
                <a:spcPct val="0"/>
              </a:spcBef>
              <a:buFont typeface="Wingdings" panose="05000000000000000000" pitchFamily="2" charset="2"/>
              <a:buChar char="§"/>
              <a:defRPr/>
            </a:pPr>
            <a:r>
              <a:rPr lang="en-IN" altLang="en-US" sz="1100" b="1" dirty="0" smtClean="0">
                <a:latin typeface="Calibri" pitchFamily="34" charset="0"/>
              </a:rPr>
              <a:t>Spring Framework Advice Written in Java</a:t>
            </a:r>
          </a:p>
          <a:p>
            <a:pPr algn="just">
              <a:spcBef>
                <a:spcPct val="0"/>
              </a:spcBef>
              <a:defRPr/>
            </a:pPr>
            <a:r>
              <a:rPr lang="en-IN" altLang="en-US" sz="1100" dirty="0" smtClean="0">
                <a:latin typeface="Calibri" pitchFamily="34" charset="0"/>
              </a:rPr>
              <a:t>Advices are written in standard Java classes within Spring Framework. As a Java developer, you can use the same Integrated Development Environment (IDE) that you use for your standard Java development. Furthermore, the </a:t>
            </a:r>
            <a:r>
              <a:rPr lang="en-IN" altLang="en-US" sz="1100" dirty="0" err="1" smtClean="0">
                <a:latin typeface="Calibri" pitchFamily="34" charset="0"/>
              </a:rPr>
              <a:t>pointcuts</a:t>
            </a:r>
            <a:r>
              <a:rPr lang="en-IN" altLang="en-US" sz="1100" dirty="0" smtClean="0">
                <a:latin typeface="Calibri" pitchFamily="34" charset="0"/>
              </a:rPr>
              <a:t> that define where the Advice should be applied are usually written in XML in your Spring Framework configuration file. Therefore, Java developers are familiar with both the aspect code and the configuration syntax that are needed to write Advices to aspect methods in Spring AOP Framework.</a:t>
            </a:r>
          </a:p>
          <a:p>
            <a:pPr algn="just">
              <a:spcBef>
                <a:spcPct val="0"/>
              </a:spcBef>
              <a:defRPr/>
            </a:pPr>
            <a:endParaRPr lang="en-IN" altLang="en-US" sz="1100" dirty="0" smtClean="0">
              <a:latin typeface="Calibri" pitchFamily="34" charset="0"/>
            </a:endParaRPr>
          </a:p>
          <a:p>
            <a:pPr marL="171450" indent="-171450" algn="just">
              <a:spcBef>
                <a:spcPct val="0"/>
              </a:spcBef>
              <a:buFont typeface="Wingdings" panose="05000000000000000000" pitchFamily="2" charset="2"/>
              <a:buChar char="§"/>
              <a:defRPr/>
            </a:pPr>
            <a:r>
              <a:rPr lang="en-IN" altLang="en-US" sz="1100" b="1" dirty="0" smtClean="0">
                <a:latin typeface="Calibri" pitchFamily="34" charset="0"/>
              </a:rPr>
              <a:t>Spring Framework Advices Objects at Run Time</a:t>
            </a:r>
          </a:p>
          <a:p>
            <a:pPr algn="just">
              <a:spcBef>
                <a:spcPct val="0"/>
              </a:spcBef>
              <a:defRPr/>
            </a:pPr>
            <a:r>
              <a:rPr lang="en-IN" altLang="en-US" sz="1100" dirty="0" smtClean="0">
                <a:latin typeface="Calibri" pitchFamily="34" charset="0"/>
              </a:rPr>
              <a:t>Spring AOP Framework Advices objects only at run time to implement the new behavior being inserted. This means that Advices are used to call aspect methods only at run time. The sequences of events at run time are:</a:t>
            </a:r>
          </a:p>
          <a:p>
            <a:pPr algn="just">
              <a:spcBef>
                <a:spcPct val="0"/>
              </a:spcBef>
              <a:defRPr/>
            </a:pPr>
            <a:endParaRPr lang="en-IN" altLang="en-US" sz="1100" dirty="0" smtClean="0">
              <a:latin typeface="Calibri" pitchFamily="34" charset="0"/>
            </a:endParaRPr>
          </a:p>
          <a:p>
            <a:pPr marL="685800" lvl="1" indent="-228600" algn="just">
              <a:spcBef>
                <a:spcPct val="0"/>
              </a:spcBef>
              <a:buFont typeface="+mj-lt"/>
              <a:buAutoNum type="arabicPeriod"/>
              <a:defRPr/>
            </a:pPr>
            <a:r>
              <a:rPr lang="en-IN" altLang="en-US" sz="1100" dirty="0" smtClean="0">
                <a:latin typeface="Calibri" pitchFamily="34" charset="0"/>
              </a:rPr>
              <a:t>At run time, aspects are wrapped within a proxy class and woven into Spring Framework-managed beans. </a:t>
            </a:r>
          </a:p>
          <a:p>
            <a:pPr marL="685800" lvl="1" indent="-228600" algn="just">
              <a:spcBef>
                <a:spcPct val="0"/>
              </a:spcBef>
              <a:buFont typeface="+mj-lt"/>
              <a:buAutoNum type="arabicPeriod"/>
              <a:defRPr/>
            </a:pPr>
            <a:r>
              <a:rPr lang="en-IN" altLang="en-US" sz="1100" dirty="0" smtClean="0">
                <a:latin typeface="Calibri" pitchFamily="34" charset="0"/>
              </a:rPr>
              <a:t>The proxy class poses as the target bean. It intercepts advised method calls and forwards the calls to the target bean. </a:t>
            </a:r>
          </a:p>
          <a:p>
            <a:pPr marL="685800" lvl="1" indent="-228600" algn="just">
              <a:spcBef>
                <a:spcPct val="0"/>
              </a:spcBef>
              <a:buFont typeface="+mj-lt"/>
              <a:buAutoNum type="arabicPeriod"/>
              <a:defRPr/>
            </a:pPr>
            <a:r>
              <a:rPr lang="en-IN" altLang="en-US" sz="1100" dirty="0" smtClean="0">
                <a:latin typeface="Calibri" pitchFamily="34" charset="0"/>
              </a:rPr>
              <a:t>The proxy executes the aspect logic between intercepting the method call and invoking the method of the target bean. </a:t>
            </a:r>
          </a:p>
          <a:p>
            <a:pPr marL="685800" lvl="1" indent="-228600" algn="just">
              <a:spcBef>
                <a:spcPct val="0"/>
              </a:spcBef>
              <a:buFont typeface="+mj-lt"/>
              <a:buAutoNum type="arabicPeriod"/>
              <a:defRPr/>
            </a:pPr>
            <a:r>
              <a:rPr lang="en-IN" altLang="en-US" sz="1100" dirty="0" smtClean="0">
                <a:latin typeface="Calibri" pitchFamily="34" charset="0"/>
              </a:rPr>
              <a:t>Spring Framework does not create a </a:t>
            </a:r>
            <a:r>
              <a:rPr lang="en-IN" altLang="en-US" sz="1100" dirty="0" err="1" smtClean="0">
                <a:latin typeface="Calibri" pitchFamily="34" charset="0"/>
              </a:rPr>
              <a:t>proxied</a:t>
            </a:r>
            <a:r>
              <a:rPr lang="en-IN" altLang="en-US" sz="1100" dirty="0" smtClean="0">
                <a:latin typeface="Calibri" pitchFamily="34" charset="0"/>
              </a:rPr>
              <a:t> object until the application needs that </a:t>
            </a:r>
            <a:r>
              <a:rPr lang="en-IN" altLang="en-US" sz="1100" dirty="0" err="1" smtClean="0">
                <a:latin typeface="Calibri" pitchFamily="34" charset="0"/>
              </a:rPr>
              <a:t>proxied</a:t>
            </a:r>
            <a:r>
              <a:rPr lang="en-IN" altLang="en-US" sz="1100" dirty="0" smtClean="0">
                <a:latin typeface="Calibri" pitchFamily="34" charset="0"/>
              </a:rPr>
              <a:t> bean. If you are using an </a:t>
            </a:r>
            <a:r>
              <a:rPr lang="en-IN" altLang="en-US" sz="1100" dirty="0" err="1" smtClean="0">
                <a:latin typeface="Calibri" pitchFamily="34" charset="0"/>
              </a:rPr>
              <a:t>ApplicationContext</a:t>
            </a:r>
            <a:r>
              <a:rPr lang="en-IN" altLang="en-US" sz="1100" dirty="0" smtClean="0">
                <a:latin typeface="Calibri" pitchFamily="34" charset="0"/>
              </a:rPr>
              <a:t> container, </a:t>
            </a:r>
            <a:r>
              <a:rPr lang="en-IN" altLang="en-US" sz="1100" dirty="0" err="1" smtClean="0">
                <a:latin typeface="Calibri" pitchFamily="34" charset="0"/>
              </a:rPr>
              <a:t>proxied</a:t>
            </a:r>
            <a:r>
              <a:rPr lang="en-IN" altLang="en-US" sz="1100" dirty="0" smtClean="0">
                <a:latin typeface="Calibri" pitchFamily="34" charset="0"/>
              </a:rPr>
              <a:t> objects are created when it loads all of the beans from the BeanFactory container. Spring Framework creates proxies during run time. Therefore, it does not need a special compiler to weave aspects in Spring Framework's AOP.</a:t>
            </a:r>
          </a:p>
          <a:p>
            <a:pPr algn="just">
              <a:spcBef>
                <a:spcPct val="0"/>
              </a:spcBef>
              <a:defRPr/>
            </a:pPr>
            <a:endParaRPr lang="en-IN" altLang="en-US" sz="1100" dirty="0" smtClean="0">
              <a:latin typeface="Calibri" pitchFamily="34" charset="0"/>
            </a:endParaRPr>
          </a:p>
          <a:p>
            <a:pPr marL="171450" indent="-171450" algn="just">
              <a:spcBef>
                <a:spcPct val="0"/>
              </a:spcBef>
              <a:buFont typeface="Wingdings" panose="05000000000000000000" pitchFamily="2" charset="2"/>
              <a:buChar char="§"/>
              <a:defRPr/>
            </a:pPr>
            <a:r>
              <a:rPr lang="en-IN" altLang="en-US" sz="1100" b="1" dirty="0" smtClean="0">
                <a:latin typeface="Calibri" pitchFamily="34" charset="0"/>
              </a:rPr>
              <a:t>AOP Proxies</a:t>
            </a:r>
          </a:p>
          <a:p>
            <a:pPr algn="just">
              <a:spcBef>
                <a:spcPct val="0"/>
              </a:spcBef>
              <a:defRPr/>
            </a:pPr>
            <a:r>
              <a:rPr lang="en-IN" altLang="en-US" sz="1100" dirty="0" smtClean="0">
                <a:latin typeface="Calibri" pitchFamily="34" charset="0"/>
              </a:rPr>
              <a:t>The Spring AOP Framework is proxy based and the classes in the main code of your application developed using this framework contain references to object proxies. This means that when a method calls on an object, the references in the main code calls on the object proxy. The proxy’s purpose is to delegate all the Advices relevant to the method being executed at run time. The following methods are used by the Spring AOP Framework to implement AOP proxies:</a:t>
            </a:r>
          </a:p>
          <a:p>
            <a:pPr algn="just">
              <a:spcBef>
                <a:spcPct val="0"/>
              </a:spcBef>
              <a:defRPr/>
            </a:pPr>
            <a:endParaRPr lang="en-IN" altLang="en-US" sz="1100" dirty="0" smtClean="0">
              <a:latin typeface="Calibri" pitchFamily="34" charset="0"/>
            </a:endParaRPr>
          </a:p>
          <a:p>
            <a:pPr marL="171450" indent="-171450" algn="just">
              <a:spcBef>
                <a:spcPct val="0"/>
              </a:spcBef>
              <a:buFont typeface="Arial" panose="020B0604020202020204" pitchFamily="34" charset="0"/>
              <a:buChar char="•"/>
              <a:defRPr/>
            </a:pPr>
            <a:r>
              <a:rPr lang="en-IN" altLang="en-US" sz="1100" dirty="0" smtClean="0">
                <a:latin typeface="Calibri" pitchFamily="34" charset="0"/>
              </a:rPr>
              <a:t>The Spring AOP Framework uses Standard J2SE dynamic proxies for AOP proxies, by default. This enables any interface (or a set of interfaces) to be </a:t>
            </a:r>
            <a:r>
              <a:rPr lang="en-IN" altLang="en-US" sz="1100" dirty="0" err="1" smtClean="0">
                <a:latin typeface="Calibri" pitchFamily="34" charset="0"/>
              </a:rPr>
              <a:t>proxied</a:t>
            </a:r>
            <a:r>
              <a:rPr lang="en-IN" altLang="en-US" sz="1100" dirty="0" smtClean="0">
                <a:latin typeface="Calibri" pitchFamily="34" charset="0"/>
              </a:rPr>
              <a:t>. </a:t>
            </a:r>
          </a:p>
          <a:p>
            <a:pPr marL="171450" indent="-171450" algn="just">
              <a:spcBef>
                <a:spcPct val="0"/>
              </a:spcBef>
              <a:buFont typeface="Arial" panose="020B0604020202020204" pitchFamily="34" charset="0"/>
              <a:buChar char="•"/>
              <a:defRPr/>
            </a:pPr>
            <a:endParaRPr lang="en-IN" altLang="en-US" sz="1100" dirty="0" smtClean="0">
              <a:latin typeface="Calibri" pitchFamily="34" charset="0"/>
            </a:endParaRPr>
          </a:p>
          <a:p>
            <a:pPr marL="171450" indent="-171450" algn="just">
              <a:spcBef>
                <a:spcPct val="0"/>
              </a:spcBef>
              <a:buFont typeface="Arial" panose="020B0604020202020204" pitchFamily="34" charset="0"/>
              <a:buChar char="•"/>
              <a:defRPr/>
            </a:pPr>
            <a:r>
              <a:rPr lang="en-IN" altLang="en-US" sz="1100" dirty="0" smtClean="0">
                <a:latin typeface="Calibri" pitchFamily="34" charset="0"/>
              </a:rPr>
              <a:t>Instead of interfaces, Spring AOP Framework can also use Code Generation Library (CGLIB) proxies to proxy classes. CGLIB is typically used if a business object does not implement an interface. </a:t>
            </a:r>
          </a:p>
          <a:p>
            <a:pPr marL="171450" indent="-171450" algn="just">
              <a:spcBef>
                <a:spcPct val="0"/>
              </a:spcBef>
              <a:buFont typeface="Arial" panose="020B0604020202020204" pitchFamily="34" charset="0"/>
              <a:buChar char="•"/>
              <a:defRPr/>
            </a:pPr>
            <a:endParaRPr lang="en-IN" altLang="en-US" sz="1100" dirty="0" smtClean="0">
              <a:latin typeface="Calibri" pitchFamily="34" charset="0"/>
            </a:endParaRPr>
          </a:p>
          <a:p>
            <a:pPr marL="171450" indent="-171450" algn="just">
              <a:spcBef>
                <a:spcPct val="0"/>
              </a:spcBef>
              <a:buFont typeface="Arial" panose="020B0604020202020204" pitchFamily="34" charset="0"/>
              <a:buChar char="•"/>
              <a:defRPr/>
            </a:pPr>
            <a:r>
              <a:rPr lang="en-IN" altLang="en-US" sz="1100" dirty="0" smtClean="0">
                <a:latin typeface="Calibri" pitchFamily="34" charset="0"/>
              </a:rPr>
              <a:t>It is a good practice to program to interfaces rather than classes. It is possible to force the use of CGLIB in different situations:</a:t>
            </a:r>
          </a:p>
          <a:p>
            <a:pPr marL="628650" lvl="1" indent="-171450" algn="just">
              <a:spcBef>
                <a:spcPct val="0"/>
              </a:spcBef>
              <a:buFont typeface="Courier New" panose="02070309020205020404" pitchFamily="49" charset="0"/>
              <a:buChar char="o"/>
              <a:defRPr/>
            </a:pPr>
            <a:r>
              <a:rPr lang="en-IN" altLang="en-US" sz="1100" dirty="0" smtClean="0">
                <a:latin typeface="Calibri" pitchFamily="34" charset="0"/>
              </a:rPr>
              <a:t>When you need to advice a method that is not declared on an interface</a:t>
            </a:r>
          </a:p>
          <a:p>
            <a:pPr marL="628650" lvl="1" indent="-171450" algn="just">
              <a:spcBef>
                <a:spcPct val="0"/>
              </a:spcBef>
              <a:buFont typeface="Courier New" panose="02070309020205020404" pitchFamily="49" charset="0"/>
              <a:buChar char="o"/>
              <a:defRPr/>
            </a:pPr>
            <a:r>
              <a:rPr lang="en-IN" altLang="en-US" sz="1100" dirty="0" smtClean="0">
                <a:latin typeface="Calibri" pitchFamily="34" charset="0"/>
              </a:rPr>
              <a:t>When you need to pass a </a:t>
            </a:r>
            <a:r>
              <a:rPr lang="en-IN" altLang="en-US" sz="1100" dirty="0" err="1" smtClean="0">
                <a:latin typeface="Calibri" pitchFamily="34" charset="0"/>
              </a:rPr>
              <a:t>proxied</a:t>
            </a:r>
            <a:r>
              <a:rPr lang="en-IN" altLang="en-US" sz="1100" dirty="0" smtClean="0">
                <a:latin typeface="Calibri" pitchFamily="34" charset="0"/>
              </a:rPr>
              <a:t> object to a method as a concrete type</a:t>
            </a:r>
          </a:p>
          <a:p>
            <a:pPr algn="just">
              <a:spcBef>
                <a:spcPct val="0"/>
              </a:spcBef>
              <a:defRPr/>
            </a:pPr>
            <a:endParaRPr lang="en-IN" altLang="en-US" sz="1100" i="1" dirty="0" smtClean="0">
              <a:latin typeface="Calibri" pitchFamily="34" charset="0"/>
            </a:endParaRPr>
          </a:p>
          <a:p>
            <a:pPr algn="just">
              <a:spcBef>
                <a:spcPct val="0"/>
              </a:spcBef>
              <a:defRPr/>
            </a:pPr>
            <a:endParaRPr lang="en-US" altLang="en-US" sz="1100" i="1" dirty="0" smtClean="0">
              <a:latin typeface="Calibri" pitchFamily="34" charset="0"/>
            </a:endParaRPr>
          </a:p>
          <a:p>
            <a:pPr algn="just">
              <a:spcBef>
                <a:spcPct val="0"/>
              </a:spcBef>
              <a:defRPr/>
            </a:pPr>
            <a:endParaRPr lang="en-US" altLang="en-US" sz="1100" i="1" dirty="0" smtClean="0">
              <a:latin typeface="Calibri" pitchFamily="34" charset="0"/>
            </a:endParaRPr>
          </a:p>
          <a:p>
            <a:pPr algn="just">
              <a:spcBef>
                <a:spcPct val="0"/>
              </a:spcBef>
              <a:defRPr/>
            </a:pPr>
            <a:endParaRPr lang="en-US" altLang="en-US" sz="1100" dirty="0" smtClean="0">
              <a:latin typeface="Calibri" pitchFamily="34" charset="0"/>
            </a:endParaRPr>
          </a:p>
          <a:p>
            <a:pPr algn="just">
              <a:spcBef>
                <a:spcPct val="0"/>
              </a:spcBef>
              <a:defRPr/>
            </a:pPr>
            <a:endParaRPr lang="en-IN" altLang="en-US" sz="1100" dirty="0" smtClean="0">
              <a:latin typeface="Calibri"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Slide Image Placeholder 1"/>
          <p:cNvSpPr>
            <a:spLocks noGrp="1" noRot="1" noChangeAspect="1" noTextEdit="1"/>
          </p:cNvSpPr>
          <p:nvPr>
            <p:ph type="sldImg"/>
          </p:nvPr>
        </p:nvSpPr>
        <p:spPr>
          <a:ln/>
        </p:spPr>
      </p:sp>
      <p:sp>
        <p:nvSpPr>
          <p:cNvPr id="393219" name="Notes Placeholder 2"/>
          <p:cNvSpPr>
            <a:spLocks noGrp="1"/>
          </p:cNvSpPr>
          <p:nvPr>
            <p:ph type="body" idx="1"/>
          </p:nvPr>
        </p:nvSpPr>
        <p:spPr>
          <a:noFill/>
          <a:ln/>
        </p:spPr>
        <p:txBody>
          <a:bodyPr/>
          <a:lstStyle/>
          <a:p>
            <a:endParaRPr lang="en-IN" altLang="en-US" smtClean="0">
              <a:latin typeface="Arial" pitchFamily="34" charset="0"/>
            </a:endParaRPr>
          </a:p>
        </p:txBody>
      </p:sp>
      <p:sp>
        <p:nvSpPr>
          <p:cNvPr id="393220" name="Slide Number Placeholder 3"/>
          <p:cNvSpPr>
            <a:spLocks noGrp="1"/>
          </p:cNvSpPr>
          <p:nvPr>
            <p:ph type="sldNum" sz="quarter" idx="5"/>
          </p:nvPr>
        </p:nvSpPr>
        <p:spPr>
          <a:noFill/>
        </p:spPr>
        <p:txBody>
          <a:bodyPr/>
          <a:lstStyle/>
          <a:p>
            <a:fld id="{755791B1-FC2D-4995-A6AA-D9674915B6F2}" type="slidenum">
              <a:rPr lang="en-US" altLang="en-US" smtClean="0">
                <a:latin typeface="Arial" pitchFamily="34" charset="0"/>
              </a:rPr>
              <a:pPr/>
              <a:t>124</a:t>
            </a:fld>
            <a:endParaRPr lang="en-US" altLang="en-US" smtClean="0">
              <a:latin typeface="Arial"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30CE2E58-28F1-4868-A282-C240905FB952}" type="slidenum">
              <a:rPr lang="en-US" altLang="en-US" sz="1200"/>
              <a:pPr algn="r"/>
              <a:t>125</a:t>
            </a:fld>
            <a:endParaRPr lang="en-US" altLang="en-US" sz="1200"/>
          </a:p>
        </p:txBody>
      </p:sp>
      <p:sp>
        <p:nvSpPr>
          <p:cNvPr id="394243"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ln/>
          <a:extLst/>
        </p:spPr>
        <p:txBody>
          <a:bodyPr/>
          <a:lstStyle/>
          <a:p>
            <a:pPr algn="just" eaLnBrk="1" hangingPunct="1">
              <a:defRPr/>
            </a:pPr>
            <a:r>
              <a:rPr lang="en-US" altLang="en-US" sz="1100" dirty="0" smtClean="0">
                <a:latin typeface="Calibri" pitchFamily="34" charset="0"/>
              </a:rPr>
              <a:t>PG Reference: Page 125</a:t>
            </a:r>
          </a:p>
          <a:p>
            <a:pPr algn="just" eaLnBrk="1" hangingPunct="1">
              <a:defRPr/>
            </a:pPr>
            <a:endParaRPr lang="en-US" altLang="en-US" sz="1100" dirty="0" smtClean="0">
              <a:latin typeface="Calibri" pitchFamily="34" charset="0"/>
            </a:endParaRPr>
          </a:p>
          <a:p>
            <a:pPr algn="just" eaLnBrk="1" hangingPunct="1">
              <a:defRPr/>
            </a:pPr>
            <a:r>
              <a:rPr lang="en-IN" altLang="en-US" sz="1100" i="1" dirty="0" smtClean="0"/>
              <a:t>Lead participants into the next lesson. </a:t>
            </a:r>
            <a:r>
              <a:rPr lang="en-IN" altLang="en-US" sz="1100" dirty="0" smtClean="0">
                <a:latin typeface="+mn-lt"/>
              </a:rPr>
              <a:t>You learned about the Spring Framework’s AOP module. Let us now look at implementing AOP within Spring Framework. The Spring AOP Framework supports XML-based and annotation-based configurations. The XML-based approach is used in older versions of Spring Framework (Spring 2.5). Later versions such as Spring 3.x introduced the use of annotations to perform AOP tasks such as defining aspects and introducing Advices. By using the Spring AOP framework, you can modularize your application and add functionalities to your methods using aspect insertions. </a:t>
            </a:r>
          </a:p>
          <a:p>
            <a:pPr algn="just" eaLnBrk="1" hangingPunct="1">
              <a:defRPr/>
            </a:pPr>
            <a:endParaRPr lang="en-US" altLang="en-US" sz="1100" dirty="0" smtClean="0">
              <a:latin typeface="+mn-lt"/>
            </a:endParaRPr>
          </a:p>
          <a:p>
            <a:pPr algn="just" eaLnBrk="1" hangingPunct="1">
              <a:defRPr/>
            </a:pPr>
            <a:r>
              <a:rPr lang="en-US" altLang="en-US" sz="1100" i="1" dirty="0" smtClean="0">
                <a:latin typeface="+mn-lt"/>
              </a:rPr>
              <a:t>State the lesson objectives. </a:t>
            </a:r>
            <a:r>
              <a:rPr lang="en-IN" altLang="en-US" sz="1100" dirty="0" smtClean="0">
                <a:latin typeface="+mn-lt"/>
              </a:rPr>
              <a:t>At the end of this lesson, you will learn to: </a:t>
            </a:r>
          </a:p>
          <a:p>
            <a:pPr algn="just" eaLnBrk="1" hangingPunct="1">
              <a:defRPr/>
            </a:pPr>
            <a:endParaRPr lang="en-IN" altLang="en-US" sz="1100" dirty="0" smtClean="0">
              <a:latin typeface="+mn-lt"/>
            </a:endParaRPr>
          </a:p>
          <a:p>
            <a:pPr marL="171450" indent="-171450" eaLnBrk="1" hangingPunct="1">
              <a:buFont typeface="Wingdings" pitchFamily="2" charset="2"/>
              <a:buChar char="§"/>
              <a:defRPr/>
            </a:pPr>
            <a:r>
              <a:rPr lang="en-IN" altLang="en-US" sz="1100" dirty="0" smtClean="0">
                <a:latin typeface="+mn-lt"/>
              </a:rPr>
              <a:t>Implement AOP with Spring Framework.</a:t>
            </a:r>
          </a:p>
          <a:p>
            <a:pPr marL="171450" indent="-171450" eaLnBrk="1" hangingPunct="1">
              <a:buFont typeface="Wingdings" pitchFamily="2" charset="2"/>
              <a:buChar char="§"/>
              <a:defRPr/>
            </a:pPr>
            <a:r>
              <a:rPr lang="en-IN" altLang="en-US" sz="1100" dirty="0" smtClean="0">
                <a:latin typeface="+mn-lt"/>
              </a:rPr>
              <a:t>Recognize Aspect and Advice in AOP.</a:t>
            </a:r>
          </a:p>
          <a:p>
            <a:pPr marL="171450" indent="-171450" eaLnBrk="1" hangingPunct="1">
              <a:buFont typeface="Wingdings" pitchFamily="2" charset="2"/>
              <a:buChar char="§"/>
              <a:defRPr/>
            </a:pPr>
            <a:r>
              <a:rPr lang="en-IN" altLang="en-US" sz="1100" dirty="0" smtClean="0">
                <a:latin typeface="+mn-lt"/>
              </a:rPr>
              <a:t>Identify the configuration required for creating an advice before, after and around an aspect.</a:t>
            </a:r>
          </a:p>
          <a:p>
            <a:pPr marL="171450" indent="-171450" eaLnBrk="1" hangingPunct="1">
              <a:buFont typeface="Wingdings" pitchFamily="2" charset="2"/>
              <a:buChar char="§"/>
              <a:defRPr/>
            </a:pPr>
            <a:r>
              <a:rPr lang="en-IN" altLang="en-US" sz="1100" dirty="0" smtClean="0">
                <a:latin typeface="+mn-lt"/>
              </a:rPr>
              <a:t>Describe annotation support and configuration required for implementing Spring AOP. </a:t>
            </a:r>
          </a:p>
          <a:p>
            <a:pPr algn="just" eaLnBrk="1" hangingPunct="1">
              <a:defRPr/>
            </a:pPr>
            <a:endParaRPr lang="en-IN" altLang="en-US" sz="1100" i="1" dirty="0" smtClean="0">
              <a:latin typeface="Calibri" pitchFamily="34" charset="0"/>
            </a:endParaRPr>
          </a:p>
          <a:p>
            <a:pPr algn="just" eaLnBrk="1" hangingPunct="1">
              <a:defRPr/>
            </a:pPr>
            <a:endParaRPr lang="en-IN" altLang="en-US" sz="1100" i="1" dirty="0" smtClean="0">
              <a:latin typeface="Calibri" pitchFamily="34" charset="0"/>
            </a:endParaRPr>
          </a:p>
          <a:p>
            <a:pPr algn="just" eaLnBrk="1" hangingPunct="1">
              <a:defRPr/>
            </a:pPr>
            <a:endParaRPr lang="en-IN" altLang="en-US" sz="1100" i="1" dirty="0" smtClean="0">
              <a:latin typeface="Calibri" pitchFamily="34" charset="0"/>
            </a:endParaRPr>
          </a:p>
          <a:p>
            <a:pPr algn="just" eaLnBrk="1" hangingPunct="1">
              <a:defRPr/>
            </a:pPr>
            <a:endParaRPr lang="en-IN" altLang="en-US" sz="1100" i="1" dirty="0" smtClean="0">
              <a:latin typeface="Calibri"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125</a:t>
            </a:r>
          </a:p>
          <a:p>
            <a:pPr algn="just">
              <a:spcBef>
                <a:spcPct val="0"/>
              </a:spcBef>
            </a:pPr>
            <a:endParaRPr lang="en-US" altLang="en-US" sz="1100" smtClean="0">
              <a:latin typeface="Calibri" pitchFamily="34" charset="0"/>
            </a:endParaRPr>
          </a:p>
          <a:p>
            <a:pPr algn="just">
              <a:spcBef>
                <a:spcPct val="0"/>
              </a:spcBef>
            </a:pPr>
            <a:r>
              <a:rPr lang="en-US" altLang="en-US" sz="1100" i="1" smtClean="0">
                <a:latin typeface="Calibri" pitchFamily="34" charset="0"/>
              </a:rPr>
              <a:t>Before discussing both the XML-based and annotation-based configuration, let us look at steps common to both. For this purpose, let us build on the ReachoutWorld example application developed in the previous module. </a:t>
            </a:r>
            <a:endParaRPr lang="en-GB" altLang="en-US" sz="1100" i="1"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r>
              <a:rPr lang="en-US" altLang="en-US" sz="1100" i="1" smtClean="0">
                <a:latin typeface="Calibri" pitchFamily="34" charset="0"/>
              </a:rPr>
              <a:t>Explain about the Service Interface. </a:t>
            </a:r>
          </a:p>
          <a:p>
            <a:pPr algn="just">
              <a:spcBef>
                <a:spcPct val="0"/>
              </a:spcBef>
            </a:pPr>
            <a:endParaRPr lang="en-US" altLang="en-US" sz="1100" i="1" smtClean="0">
              <a:latin typeface="Calibri" pitchFamily="34" charset="0"/>
            </a:endParaRPr>
          </a:p>
          <a:p>
            <a:pPr algn="just">
              <a:spcBef>
                <a:spcPct val="0"/>
              </a:spcBef>
            </a:pPr>
            <a:r>
              <a:rPr lang="en-US" altLang="en-US" sz="1100" smtClean="0">
                <a:latin typeface="Calibri" pitchFamily="34" charset="0"/>
              </a:rPr>
              <a:t>The service interface in the Service Layer of your application holds all the methods that help your application to meet the business needs. The object that is a target for an aspect should implement the service interface to follow the “program to interface” thumb rule. This ensures the reusability of your code. In the ReachoutWorld example, to instantiate an object in the service interface, perform the following steps:</a:t>
            </a:r>
          </a:p>
          <a:p>
            <a:pPr algn="just">
              <a:spcBef>
                <a:spcPct val="0"/>
              </a:spcBef>
            </a:pPr>
            <a:endParaRPr lang="en-US" altLang="en-US" sz="1100" smtClean="0">
              <a:latin typeface="Calibri" pitchFamily="34" charset="0"/>
            </a:endParaRPr>
          </a:p>
          <a:p>
            <a:pPr algn="just">
              <a:spcBef>
                <a:spcPct val="0"/>
              </a:spcBef>
            </a:pPr>
            <a:r>
              <a:rPr lang="en-IN" altLang="en-US" sz="1100" smtClean="0">
                <a:latin typeface="Calibri" pitchFamily="34" charset="0"/>
              </a:rPr>
              <a:t>1. Create a Service Layer package: </a:t>
            </a:r>
          </a:p>
          <a:p>
            <a:pPr marL="628650" lvl="1" indent="-171450" algn="just">
              <a:spcBef>
                <a:spcPct val="0"/>
              </a:spcBef>
              <a:buFont typeface="Wingdings" pitchFamily="2" charset="2"/>
              <a:buChar char="§"/>
            </a:pPr>
            <a:r>
              <a:rPr lang="en-IN" altLang="en-US" sz="1100" smtClean="0">
                <a:latin typeface="Calibri" pitchFamily="34" charset="0"/>
              </a:rPr>
              <a:t>Create a separate package for Service Layer </a:t>
            </a:r>
            <a:r>
              <a:rPr lang="en-IN" altLang="en-US" sz="1100" smtClean="0">
                <a:latin typeface="Courier New" pitchFamily="49" charset="0"/>
                <a:cs typeface="Courier New" pitchFamily="49" charset="0"/>
              </a:rPr>
              <a:t>com.abbank.web.reach.out.world.services</a:t>
            </a:r>
            <a:r>
              <a:rPr lang="en-IN" altLang="en-US" sz="1100" smtClean="0">
                <a:latin typeface="Calibri" pitchFamily="34" charset="0"/>
              </a:rPr>
              <a:t>. </a:t>
            </a:r>
          </a:p>
          <a:p>
            <a:pPr marL="628650" lvl="1" indent="-171450" algn="just">
              <a:spcBef>
                <a:spcPct val="0"/>
              </a:spcBef>
              <a:buFont typeface="Wingdings" pitchFamily="2" charset="2"/>
              <a:buChar char="§"/>
            </a:pPr>
            <a:r>
              <a:rPr lang="en-IN" altLang="en-US" sz="1100" smtClean="0">
                <a:latin typeface="Calibri" pitchFamily="34" charset="0"/>
              </a:rPr>
              <a:t>Create a new class </a:t>
            </a:r>
            <a:r>
              <a:rPr lang="en-IN" altLang="en-US" sz="1100" smtClean="0">
                <a:latin typeface="Courier New" pitchFamily="49" charset="0"/>
                <a:cs typeface="Courier New" pitchFamily="49" charset="0"/>
              </a:rPr>
              <a:t>SaveDataService</a:t>
            </a:r>
            <a:r>
              <a:rPr lang="en-IN" altLang="en-US" sz="1100" smtClean="0">
                <a:latin typeface="Calibri" pitchFamily="34" charset="0"/>
              </a:rPr>
              <a:t>. This class has a method </a:t>
            </a:r>
            <a:r>
              <a:rPr lang="en-IN" altLang="en-US" sz="1100" smtClean="0">
                <a:latin typeface="Courier New" pitchFamily="49" charset="0"/>
                <a:cs typeface="Courier New" pitchFamily="49" charset="0"/>
              </a:rPr>
              <a:t>Save(), </a:t>
            </a:r>
            <a:r>
              <a:rPr lang="en-IN" altLang="en-US" sz="1100" smtClean="0">
                <a:latin typeface="Calibri" pitchFamily="34" charset="0"/>
              </a:rPr>
              <a:t>which accepts the argument EnrollRequest. </a:t>
            </a:r>
          </a:p>
          <a:p>
            <a:pPr marL="628650" lvl="1" indent="-171450" algn="just">
              <a:spcBef>
                <a:spcPct val="0"/>
              </a:spcBef>
              <a:buFont typeface="Wingdings" pitchFamily="2" charset="2"/>
              <a:buChar char="§"/>
            </a:pPr>
            <a:r>
              <a:rPr lang="en-IN" altLang="en-US" sz="1100" smtClean="0">
                <a:latin typeface="Courier New" pitchFamily="49" charset="0"/>
                <a:cs typeface="Courier New" pitchFamily="49" charset="0"/>
              </a:rPr>
              <a:t>EnrollRequest</a:t>
            </a:r>
            <a:r>
              <a:rPr lang="en-IN" altLang="en-US" sz="1100" smtClean="0">
                <a:latin typeface="Calibri" pitchFamily="34" charset="0"/>
              </a:rPr>
              <a:t> function prints the values in the object. This is shown in Code Segment 5.1 given in the PG. </a:t>
            </a:r>
          </a:p>
          <a:p>
            <a:pPr algn="just">
              <a:spcBef>
                <a:spcPct val="0"/>
              </a:spcBef>
            </a:pPr>
            <a:endParaRPr lang="en-GB" altLang="en-US" sz="1100" smtClean="0">
              <a:latin typeface="Calibri" pitchFamily="34" charset="0"/>
            </a:endParaRPr>
          </a:p>
          <a:p>
            <a:pPr algn="just">
              <a:spcBef>
                <a:spcPct val="0"/>
              </a:spcBef>
            </a:pPr>
            <a:r>
              <a:rPr lang="en-IN" altLang="en-US" sz="1100" smtClean="0">
                <a:latin typeface="Calibri" pitchFamily="34" charset="0"/>
              </a:rPr>
              <a:t>2. Define the Bean in ReachOutWorld-servlet.xml: To implement a method, you have to first define a bean. Here, you are defining the bean </a:t>
            </a:r>
            <a:r>
              <a:rPr lang="en-IN" altLang="en-US" sz="1100" smtClean="0">
                <a:latin typeface="Courier New" pitchFamily="49" charset="0"/>
                <a:cs typeface="Courier New" pitchFamily="49" charset="0"/>
              </a:rPr>
              <a:t>aopImpl</a:t>
            </a:r>
            <a:r>
              <a:rPr lang="en-IN" altLang="en-US" sz="1100" smtClean="0">
                <a:latin typeface="Calibri" pitchFamily="34" charset="0"/>
              </a:rPr>
              <a:t> class that is meant to be an Advice for implementing the aspects. This is shown in Code Segment 5.2 given in the PG.</a:t>
            </a:r>
          </a:p>
          <a:p>
            <a:pPr algn="just">
              <a:spcBef>
                <a:spcPct val="0"/>
              </a:spcBef>
            </a:pPr>
            <a:endParaRPr lang="en-IN" altLang="en-US" sz="1100" smtClean="0">
              <a:latin typeface="Calibri" pitchFamily="34" charset="0"/>
            </a:endParaRPr>
          </a:p>
          <a:p>
            <a:pPr algn="just">
              <a:spcBef>
                <a:spcPct val="0"/>
              </a:spcBef>
            </a:pPr>
            <a:r>
              <a:rPr lang="en-IN" altLang="en-US" sz="1100" smtClean="0">
                <a:latin typeface="Calibri" pitchFamily="34" charset="0"/>
              </a:rPr>
              <a:t>3. Create the Advice class: Create another class "Advice" in a package named </a:t>
            </a:r>
            <a:r>
              <a:rPr lang="en-IN" altLang="en-US" sz="1100" smtClean="0">
                <a:latin typeface="Courier New" pitchFamily="49" charset="0"/>
                <a:cs typeface="Courier New" pitchFamily="49" charset="0"/>
              </a:rPr>
              <a:t>com.abbank.web.reach.out.world.aop</a:t>
            </a:r>
            <a:r>
              <a:rPr lang="en-IN" altLang="en-US" sz="1100" smtClean="0">
                <a:latin typeface="Calibri" pitchFamily="34" charset="0"/>
              </a:rPr>
              <a:t>. This package holds all the classes that are used in AOP of Spring Framework. This is shown in Code Segment 5.3 given in the PG. </a:t>
            </a:r>
          </a:p>
          <a:p>
            <a:pPr algn="just">
              <a:spcBef>
                <a:spcPct val="0"/>
              </a:spcBef>
            </a:pPr>
            <a:endParaRPr lang="en-IN" altLang="en-US" sz="1100" smtClean="0">
              <a:latin typeface="Calibri" pitchFamily="34" charset="0"/>
            </a:endParaRPr>
          </a:p>
          <a:p>
            <a:r>
              <a:rPr lang="en-US" altLang="en-US" sz="1100" smtClean="0">
                <a:latin typeface="Calibri" pitchFamily="34" charset="0"/>
              </a:rPr>
              <a:t>The class Advice has two methods: </a:t>
            </a:r>
            <a:endParaRPr lang="en-GB" altLang="en-US" sz="1100" smtClean="0">
              <a:latin typeface="Calibri" pitchFamily="34" charset="0"/>
            </a:endParaRPr>
          </a:p>
          <a:p>
            <a:pPr marL="628650" lvl="1" indent="-171450">
              <a:buFontTx/>
              <a:buChar char="•"/>
            </a:pPr>
            <a:r>
              <a:rPr lang="en-US" altLang="en-US" sz="1100" smtClean="0">
                <a:latin typeface="Courier New" pitchFamily="49" charset="0"/>
                <a:cs typeface="Courier New" pitchFamily="49" charset="0"/>
              </a:rPr>
              <a:t>BeforeImpl()</a:t>
            </a:r>
            <a:r>
              <a:rPr lang="en-US" altLang="en-US" sz="1100" smtClean="0">
                <a:latin typeface="Calibri" pitchFamily="34" charset="0"/>
              </a:rPr>
              <a:t>,which prints the “Me called before calling Bean”  message when it is called </a:t>
            </a:r>
            <a:endParaRPr lang="en-GB" altLang="en-US" sz="1100" smtClean="0">
              <a:latin typeface="Calibri" pitchFamily="34" charset="0"/>
            </a:endParaRPr>
          </a:p>
          <a:p>
            <a:pPr marL="628650" lvl="1" indent="-171450">
              <a:buFontTx/>
              <a:buChar char="•"/>
            </a:pPr>
            <a:r>
              <a:rPr lang="en-US" altLang="en-US" sz="1100" smtClean="0">
                <a:latin typeface="Calibri" pitchFamily="34" charset="0"/>
              </a:rPr>
              <a:t>and </a:t>
            </a:r>
            <a:r>
              <a:rPr lang="en-US" altLang="en-US" sz="1100" smtClean="0">
                <a:latin typeface="Courier New" pitchFamily="49" charset="0"/>
                <a:cs typeface="Courier New" pitchFamily="49" charset="0"/>
              </a:rPr>
              <a:t>AfterImpl()</a:t>
            </a:r>
            <a:r>
              <a:rPr lang="en-US" altLang="en-US" sz="1100" smtClean="0">
                <a:latin typeface="Calibri" pitchFamily="34" charset="0"/>
              </a:rPr>
              <a:t>,  which prints the “Me called after calling Bean”  message when it is called </a:t>
            </a:r>
            <a:endParaRPr lang="en-GB" altLang="en-US" sz="1100"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r>
              <a:rPr lang="en-IN" altLang="en-US" sz="1100" smtClean="0">
                <a:latin typeface="Calibri" pitchFamily="34" charset="0"/>
              </a:rPr>
              <a:t>4. Call and configure the Service Layer:</a:t>
            </a:r>
          </a:p>
          <a:p>
            <a:pPr marL="628650" lvl="1" indent="-171450" algn="just">
              <a:spcBef>
                <a:spcPct val="0"/>
              </a:spcBef>
              <a:buFontTx/>
              <a:buChar char="•"/>
            </a:pPr>
            <a:r>
              <a:rPr lang="en-IN" altLang="en-US" sz="1100" smtClean="0">
                <a:latin typeface="Calibri" pitchFamily="34" charset="0"/>
              </a:rPr>
              <a:t>Call the Service Layer from the controller. </a:t>
            </a:r>
          </a:p>
          <a:p>
            <a:pPr marL="628650" lvl="1" indent="-171450" algn="just">
              <a:spcBef>
                <a:spcPct val="0"/>
              </a:spcBef>
              <a:buFontTx/>
              <a:buChar char="•"/>
            </a:pPr>
            <a:r>
              <a:rPr lang="en-IN" altLang="en-US" sz="1100" smtClean="0">
                <a:latin typeface="Calibri" pitchFamily="34" charset="0"/>
              </a:rPr>
              <a:t>Configure the </a:t>
            </a:r>
            <a:r>
              <a:rPr lang="en-IN" altLang="en-US" sz="1100" smtClean="0">
                <a:latin typeface="Courier New" pitchFamily="49" charset="0"/>
                <a:cs typeface="Courier New" pitchFamily="49" charset="0"/>
              </a:rPr>
              <a:t>ReachOutWorld-servlet.xml </a:t>
            </a:r>
            <a:r>
              <a:rPr lang="en-IN" altLang="en-US" sz="1100" smtClean="0">
                <a:latin typeface="Calibri" pitchFamily="34" charset="0"/>
              </a:rPr>
              <a:t>file to inject the bean into the Controller reference. </a:t>
            </a:r>
          </a:p>
          <a:p>
            <a:pPr marL="628650" lvl="1" indent="-171450" algn="just">
              <a:spcBef>
                <a:spcPct val="0"/>
              </a:spcBef>
              <a:buFontTx/>
              <a:buChar char="•"/>
            </a:pPr>
            <a:r>
              <a:rPr lang="en-IN" altLang="en-US" sz="1100" smtClean="0">
                <a:latin typeface="Calibri" pitchFamily="34" charset="0"/>
              </a:rPr>
              <a:t>In the Controller, add the reference of the service layer and the set and get methods.</a:t>
            </a:r>
          </a:p>
          <a:p>
            <a:pPr algn="just">
              <a:spcBef>
                <a:spcPct val="0"/>
              </a:spcBef>
            </a:pPr>
            <a:endParaRPr lang="en-IN" altLang="en-US" sz="1100" smtClean="0">
              <a:latin typeface="Calibri" pitchFamily="34" charset="0"/>
            </a:endParaRPr>
          </a:p>
          <a:p>
            <a:r>
              <a:rPr lang="en-IN" altLang="en-US" sz="1100" smtClean="0">
                <a:latin typeface="Calibri" pitchFamily="34" charset="0"/>
              </a:rPr>
              <a:t>Calling and configuring the Service Layer is shown in Code Segment 5.4 given in the PG. </a:t>
            </a:r>
            <a:r>
              <a:rPr lang="en-US" altLang="en-US" sz="1100" smtClean="0">
                <a:latin typeface="Calibri" pitchFamily="34" charset="0"/>
              </a:rPr>
              <a:t>In Code Segment 5.4:</a:t>
            </a:r>
            <a:endParaRPr lang="en-GB" altLang="en-US" sz="1100" smtClean="0">
              <a:latin typeface="Calibri" pitchFamily="34" charset="0"/>
            </a:endParaRPr>
          </a:p>
          <a:p>
            <a:pPr marL="628650" lvl="1" indent="-171450">
              <a:buFontTx/>
              <a:buChar char="•"/>
            </a:pPr>
            <a:r>
              <a:rPr lang="en-US" altLang="en-US" sz="1100" smtClean="0">
                <a:latin typeface="Calibri" pitchFamily="34" charset="0"/>
              </a:rPr>
              <a:t>At the pointer line 1, a property is defined which is a reference of the service class </a:t>
            </a:r>
            <a:r>
              <a:rPr lang="en-US" altLang="en-US" sz="1100" smtClean="0">
                <a:latin typeface="Courier New" pitchFamily="49" charset="0"/>
                <a:cs typeface="Courier New" pitchFamily="49" charset="0"/>
              </a:rPr>
              <a:t>SavaDataService</a:t>
            </a:r>
            <a:r>
              <a:rPr lang="en-US" altLang="en-US" sz="1100" smtClean="0">
                <a:latin typeface="Calibri" pitchFamily="34" charset="0"/>
              </a:rPr>
              <a:t>. </a:t>
            </a:r>
            <a:endParaRPr lang="en-GB" altLang="en-US" sz="1100" smtClean="0">
              <a:latin typeface="Calibri" pitchFamily="34" charset="0"/>
            </a:endParaRPr>
          </a:p>
          <a:p>
            <a:pPr marL="628650" lvl="1" indent="-171450">
              <a:buFontTx/>
              <a:buChar char="•"/>
            </a:pPr>
            <a:r>
              <a:rPr lang="en-US" altLang="en-US" sz="1100" smtClean="0">
                <a:latin typeface="Calibri" pitchFamily="34" charset="0"/>
              </a:rPr>
              <a:t>At Line 2, the service method is called. </a:t>
            </a:r>
            <a:endParaRPr lang="en-GB" altLang="en-US" sz="1100" smtClean="0">
              <a:latin typeface="Calibri" pitchFamily="34" charset="0"/>
            </a:endParaRPr>
          </a:p>
          <a:p>
            <a:pPr marL="628650" lvl="1" indent="-171450">
              <a:buFontTx/>
              <a:buChar char="•"/>
            </a:pPr>
            <a:r>
              <a:rPr lang="en-US" altLang="en-US" sz="1100" smtClean="0">
                <a:latin typeface="Calibri" pitchFamily="34" charset="0"/>
              </a:rPr>
              <a:t>At Line 3, the set and get methods for the property are defined.</a:t>
            </a:r>
          </a:p>
          <a:p>
            <a:endParaRPr lang="en-IN" altLang="en-US" sz="1100" smtClean="0">
              <a:latin typeface="Calibri" pitchFamily="34" charset="0"/>
            </a:endParaRPr>
          </a:p>
          <a:p>
            <a:r>
              <a:rPr lang="en-IN" altLang="en-US" sz="1100" smtClean="0">
                <a:latin typeface="Calibri" pitchFamily="34" charset="0"/>
              </a:rPr>
              <a:t>5. Add the dependencies into the POM file: To configure the entire application, you need to add dependencies to the pom.xml file of the application just as any Java program that is being executed. This is shown in Code Segment 5.5 given in the PG. </a:t>
            </a:r>
            <a:endParaRPr lang="en-GB" altLang="en-US" sz="1100" smtClean="0">
              <a:latin typeface="Calibri" pitchFamily="34" charset="0"/>
            </a:endParaRPr>
          </a:p>
          <a:p>
            <a:pPr algn="just">
              <a:spcBef>
                <a:spcPct val="0"/>
              </a:spcBef>
            </a:pPr>
            <a:endParaRPr lang="en-IN" altLang="en-US" sz="1100" smtClean="0">
              <a:latin typeface="Calibri" pitchFamily="34" charset="0"/>
            </a:endParaRPr>
          </a:p>
          <a:p>
            <a:pPr algn="just">
              <a:spcBef>
                <a:spcPct val="0"/>
              </a:spcBef>
            </a:pPr>
            <a:endParaRPr lang="en-US" altLang="en-US" sz="1100" smtClean="0">
              <a:latin typeface="Calibri" pitchFamily="34"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128</a:t>
            </a:r>
          </a:p>
          <a:p>
            <a:pPr algn="just">
              <a:spcBef>
                <a:spcPct val="0"/>
              </a:spcBef>
            </a:pPr>
            <a:endParaRPr lang="en-US" altLang="en-US" sz="1100" i="1" smtClean="0">
              <a:latin typeface="Calibri" pitchFamily="34" charset="0"/>
            </a:endParaRPr>
          </a:p>
          <a:p>
            <a:pPr algn="just">
              <a:spcBef>
                <a:spcPct val="0"/>
              </a:spcBef>
            </a:pPr>
            <a:r>
              <a:rPr lang="en-IN" altLang="en-US" sz="1100" i="1" smtClean="0">
                <a:latin typeface="Calibri" pitchFamily="34" charset="0"/>
              </a:rPr>
              <a:t>Now that the Service Layer has been implemented and Advices created and added to the methods, let us look at configuring the AOP in the ReachoutWorld example. Let’s first take up XML-based configurations. </a:t>
            </a:r>
          </a:p>
          <a:p>
            <a:pPr algn="just">
              <a:spcBef>
                <a:spcPct val="0"/>
              </a:spcBef>
            </a:pPr>
            <a:endParaRPr lang="en-IN" altLang="en-US" sz="1100" i="1" smtClean="0">
              <a:latin typeface="Calibri" pitchFamily="34" charset="0"/>
            </a:endParaRPr>
          </a:p>
          <a:p>
            <a:pPr algn="just">
              <a:spcBef>
                <a:spcPct val="0"/>
              </a:spcBef>
            </a:pPr>
            <a:r>
              <a:rPr lang="en-US" altLang="en-US" sz="1100" i="1" smtClean="0">
                <a:latin typeface="Calibri" pitchFamily="34" charset="0"/>
              </a:rPr>
              <a:t>Explain about XML-Based Configuration of AOP . </a:t>
            </a:r>
            <a:r>
              <a:rPr lang="en-US" altLang="en-US" sz="1100" smtClean="0">
                <a:latin typeface="Calibri" pitchFamily="34" charset="0"/>
              </a:rPr>
              <a:t>To configure AOP, you need to include the aspects and Advices in the XML-based configuration code (ReachOutWorld-servlet.xml in the example), as shown in Code Segment given onscreen. </a:t>
            </a:r>
          </a:p>
          <a:p>
            <a:pPr algn="just">
              <a:spcBef>
                <a:spcPct val="0"/>
              </a:spcBef>
            </a:pPr>
            <a:endParaRPr lang="en-US" altLang="en-US" sz="1100" smtClean="0">
              <a:latin typeface="Calibri" pitchFamily="34" charset="0"/>
            </a:endParaRPr>
          </a:p>
          <a:p>
            <a:r>
              <a:rPr lang="en-US" altLang="en-US" sz="1100" b="1" smtClean="0">
                <a:latin typeface="Calibri" pitchFamily="34" charset="0"/>
              </a:rPr>
              <a:t>Declaring an Aspect</a:t>
            </a:r>
            <a:endParaRPr lang="en-GB" altLang="en-US" sz="1100" smtClean="0">
              <a:latin typeface="Calibri" pitchFamily="34" charset="0"/>
            </a:endParaRPr>
          </a:p>
          <a:p>
            <a:r>
              <a:rPr lang="en-US" altLang="en-US" sz="1100" b="1" smtClean="0">
                <a:latin typeface="Calibri" pitchFamily="34" charset="0"/>
              </a:rPr>
              <a:t> </a:t>
            </a:r>
            <a:endParaRPr lang="en-GB" altLang="en-US" sz="1100" smtClean="0">
              <a:latin typeface="Calibri" pitchFamily="34" charset="0"/>
            </a:endParaRPr>
          </a:p>
          <a:p>
            <a:r>
              <a:rPr lang="en-US" altLang="en-US" sz="1100" smtClean="0">
                <a:latin typeface="Calibri" pitchFamily="34" charset="0"/>
              </a:rPr>
              <a:t>Within </a:t>
            </a:r>
            <a:r>
              <a:rPr lang="en-US" altLang="en-US" sz="1100" smtClean="0">
                <a:latin typeface="Courier New" pitchFamily="49" charset="0"/>
                <a:cs typeface="Courier New" pitchFamily="49" charset="0"/>
              </a:rPr>
              <a:t>&lt;aop:config&gt;</a:t>
            </a:r>
            <a:r>
              <a:rPr lang="en-US" altLang="en-US" sz="1100" smtClean="0">
                <a:latin typeface="Calibri" pitchFamily="34" charset="0"/>
              </a:rPr>
              <a:t>, you may declare one or more advisors, aspects, or pointcuts. In Code Segment displayed onscreen:</a:t>
            </a:r>
            <a:endParaRPr lang="en-GB" altLang="en-US" sz="1100" smtClean="0">
              <a:latin typeface="Calibri" pitchFamily="34" charset="0"/>
            </a:endParaRPr>
          </a:p>
          <a:p>
            <a:pPr marL="628650" lvl="1" indent="-171450">
              <a:buFont typeface="Wingdings" pitchFamily="2" charset="2"/>
              <a:buChar char="§"/>
            </a:pPr>
            <a:r>
              <a:rPr lang="en-US" altLang="en-US" sz="1100" smtClean="0">
                <a:latin typeface="Calibri" pitchFamily="34" charset="0"/>
              </a:rPr>
              <a:t>A single aspect is declared using the </a:t>
            </a:r>
            <a:r>
              <a:rPr lang="en-US" altLang="en-US" sz="1100" smtClean="0">
                <a:latin typeface="Courier New" pitchFamily="49" charset="0"/>
                <a:cs typeface="Courier New" pitchFamily="49" charset="0"/>
              </a:rPr>
              <a:t>&lt;aop:aspect&gt; </a:t>
            </a:r>
            <a:r>
              <a:rPr lang="en-US" altLang="en-US" sz="1100" smtClean="0">
                <a:latin typeface="Calibri" pitchFamily="34" charset="0"/>
              </a:rPr>
              <a:t>element. </a:t>
            </a:r>
            <a:endParaRPr lang="en-GB" altLang="en-US" sz="1100" smtClean="0">
              <a:latin typeface="Calibri" pitchFamily="34" charset="0"/>
            </a:endParaRPr>
          </a:p>
          <a:p>
            <a:pPr marL="628650" lvl="1" indent="-171450">
              <a:buFont typeface="Wingdings" pitchFamily="2" charset="2"/>
              <a:buChar char="§"/>
            </a:pPr>
            <a:r>
              <a:rPr lang="en-US" altLang="en-US" sz="1100" smtClean="0">
                <a:latin typeface="Calibri" pitchFamily="34" charset="0"/>
              </a:rPr>
              <a:t>The ref attribute references the POJO bean. The POJO bean supplies the functionality of the aspect. </a:t>
            </a:r>
            <a:endParaRPr lang="en-GB" altLang="en-US" sz="1100" smtClean="0">
              <a:latin typeface="Calibri" pitchFamily="34" charset="0"/>
            </a:endParaRPr>
          </a:p>
          <a:p>
            <a:pPr marL="628650" lvl="1" indent="-171450">
              <a:buFont typeface="Wingdings" pitchFamily="2" charset="2"/>
              <a:buChar char="§"/>
            </a:pPr>
            <a:r>
              <a:rPr lang="en-US" altLang="en-US" sz="1100" smtClean="0">
                <a:latin typeface="Calibri" pitchFamily="34" charset="0"/>
              </a:rPr>
              <a:t>The bean that is referenced by the</a:t>
            </a:r>
            <a:r>
              <a:rPr lang="en-US" altLang="en-US" sz="1100" smtClean="0">
                <a:latin typeface="Courier New" pitchFamily="49" charset="0"/>
                <a:cs typeface="Courier New" pitchFamily="49" charset="0"/>
              </a:rPr>
              <a:t> ref </a:t>
            </a:r>
            <a:r>
              <a:rPr lang="en-US" altLang="en-US" sz="1100" smtClean="0">
                <a:latin typeface="Calibri" pitchFamily="34" charset="0"/>
              </a:rPr>
              <a:t>attribute supplies the methods called by any Advice in the aspect.</a:t>
            </a:r>
            <a:endParaRPr lang="en-GB" altLang="en-US" sz="1100" smtClean="0">
              <a:latin typeface="Calibri" pitchFamily="34" charset="0"/>
            </a:endParaRPr>
          </a:p>
          <a:p>
            <a:pPr algn="just">
              <a:spcBef>
                <a:spcPct val="0"/>
              </a:spcBef>
            </a:pPr>
            <a:endParaRPr lang="en-US" altLang="en-US" sz="1100" smtClean="0">
              <a:latin typeface="Calibri" pitchFamily="34" charset="0"/>
            </a:endParaRPr>
          </a:p>
          <a:p>
            <a:r>
              <a:rPr lang="en-US" altLang="en-US" sz="1100" b="1" smtClean="0">
                <a:latin typeface="Calibri" pitchFamily="34" charset="0"/>
              </a:rPr>
              <a:t>Declaring Advice</a:t>
            </a:r>
            <a:endParaRPr lang="en-GB" altLang="en-US" sz="1100" smtClean="0">
              <a:latin typeface="Calibri" pitchFamily="34" charset="0"/>
            </a:endParaRPr>
          </a:p>
          <a:p>
            <a:r>
              <a:rPr lang="en-US" altLang="en-US" sz="1100" b="1" smtClean="0">
                <a:latin typeface="Calibri" pitchFamily="34" charset="0"/>
              </a:rPr>
              <a:t> </a:t>
            </a:r>
            <a:endParaRPr lang="en-GB" altLang="en-US" sz="1100" smtClean="0">
              <a:latin typeface="Calibri" pitchFamily="34" charset="0"/>
            </a:endParaRPr>
          </a:p>
          <a:p>
            <a:r>
              <a:rPr lang="en-US" altLang="en-US" sz="1100" smtClean="0">
                <a:latin typeface="Calibri" pitchFamily="34" charset="0"/>
              </a:rPr>
              <a:t>The aspect has two different bits of Advice:</a:t>
            </a:r>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pPr marL="628650" lvl="1" indent="-171450">
              <a:buFont typeface="Wingdings" pitchFamily="2" charset="2"/>
              <a:buChar char="§"/>
            </a:pPr>
            <a:r>
              <a:rPr lang="en-US" altLang="en-US" sz="1100" smtClean="0">
                <a:latin typeface="Calibri" pitchFamily="34" charset="0"/>
              </a:rPr>
              <a:t>The </a:t>
            </a:r>
            <a:r>
              <a:rPr lang="en-US" altLang="en-US" sz="1100" smtClean="0">
                <a:latin typeface="Courier New" pitchFamily="49" charset="0"/>
                <a:cs typeface="Courier New" pitchFamily="49" charset="0"/>
              </a:rPr>
              <a:t>&lt;aop:before&gt; </a:t>
            </a:r>
            <a:r>
              <a:rPr lang="en-US" altLang="en-US" sz="1100" smtClean="0">
                <a:latin typeface="Calibri" pitchFamily="34" charset="0"/>
              </a:rPr>
              <a:t>element defines an Advice to call  the </a:t>
            </a:r>
            <a:r>
              <a:rPr lang="en-US" altLang="en-US" sz="1100" smtClean="0">
                <a:latin typeface="Courier New" pitchFamily="49" charset="0"/>
                <a:cs typeface="Courier New" pitchFamily="49" charset="0"/>
              </a:rPr>
              <a:t>beforeImpl() </a:t>
            </a:r>
            <a:r>
              <a:rPr lang="en-US" altLang="en-US" sz="1100" smtClean="0">
                <a:latin typeface="Calibri" pitchFamily="34" charset="0"/>
              </a:rPr>
              <a:t>method of the Advice bean before any methods matching the pointcut are executed. </a:t>
            </a:r>
            <a:endParaRPr lang="en-GB" altLang="en-US" sz="1100" smtClean="0">
              <a:latin typeface="Calibri" pitchFamily="34" charset="0"/>
            </a:endParaRPr>
          </a:p>
          <a:p>
            <a:pPr marL="628650" lvl="1" indent="-171450">
              <a:buFont typeface="Wingdings" pitchFamily="2" charset="2"/>
              <a:buChar char="§"/>
            </a:pPr>
            <a:r>
              <a:rPr lang="en-US" altLang="en-US" sz="1100" smtClean="0">
                <a:latin typeface="Calibri" pitchFamily="34" charset="0"/>
              </a:rPr>
              <a:t>The </a:t>
            </a:r>
            <a:r>
              <a:rPr lang="en-US" altLang="en-US" sz="1100" smtClean="0">
                <a:latin typeface="Courier New" pitchFamily="49" charset="0"/>
                <a:cs typeface="Courier New" pitchFamily="49" charset="0"/>
              </a:rPr>
              <a:t>&lt;aop:after&gt; </a:t>
            </a:r>
            <a:r>
              <a:rPr lang="en-US" altLang="en-US" sz="1100" smtClean="0">
                <a:latin typeface="Calibri" pitchFamily="34" charset="0"/>
              </a:rPr>
              <a:t>element defines an after Advice to call the </a:t>
            </a:r>
            <a:r>
              <a:rPr lang="en-US" altLang="en-US" sz="1100" smtClean="0">
                <a:latin typeface="Courier New" pitchFamily="49" charset="0"/>
                <a:cs typeface="Courier New" pitchFamily="49" charset="0"/>
              </a:rPr>
              <a:t>afterImpl() </a:t>
            </a:r>
            <a:r>
              <a:rPr lang="en-US" altLang="en-US" sz="1100" smtClean="0">
                <a:latin typeface="Calibri" pitchFamily="34" charset="0"/>
              </a:rPr>
              <a:t>method after the pointcut. </a:t>
            </a:r>
            <a:endParaRPr lang="en-GB" altLang="en-US" sz="1100" smtClean="0">
              <a:latin typeface="Calibri" pitchFamily="34" charset="0"/>
            </a:endParaRPr>
          </a:p>
          <a:p>
            <a:pPr algn="just">
              <a:spcBef>
                <a:spcPct val="0"/>
              </a:spcBef>
            </a:pPr>
            <a:r>
              <a:rPr lang="en-US" altLang="en-US" sz="1100" smtClean="0">
                <a:latin typeface="Calibri" pitchFamily="34" charset="0"/>
              </a:rPr>
              <a:t> </a:t>
            </a:r>
            <a:endParaRPr lang="en-GB" altLang="en-US" sz="1100" smtClean="0">
              <a:latin typeface="Calibri" pitchFamily="34" charset="0"/>
            </a:endParaRPr>
          </a:p>
          <a:p>
            <a:pPr algn="just">
              <a:spcBef>
                <a:spcPct val="0"/>
              </a:spcBef>
            </a:pPr>
            <a:endParaRPr lang="en-US" altLang="en-US" sz="1100" i="1" smtClean="0">
              <a:latin typeface="Calibri" pitchFamily="34" charset="0"/>
            </a:endParaRPr>
          </a:p>
          <a:p>
            <a:pPr algn="just">
              <a:spcBef>
                <a:spcPct val="0"/>
              </a:spcBef>
            </a:pPr>
            <a:endParaRPr lang="en-US" altLang="en-US" sz="1100" i="1"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endParaRPr lang="en-US" altLang="en-US" sz="1100" i="1" smtClean="0">
              <a:latin typeface="Calibri" pitchFamily="34" charset="0"/>
            </a:endParaRPr>
          </a:p>
          <a:p>
            <a:pPr algn="just">
              <a:spcBef>
                <a:spcPct val="0"/>
              </a:spcBef>
            </a:pPr>
            <a:endParaRPr lang="en-US" altLang="en-US" sz="1100" i="1" smtClean="0">
              <a:latin typeface="Calibri" pitchFamily="34"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Calibri" pitchFamily="34" charset="0"/>
              </a:rPr>
              <a:t>PG Reference: Page 129</a:t>
            </a:r>
          </a:p>
          <a:p>
            <a:pPr algn="just">
              <a:spcBef>
                <a:spcPct val="0"/>
              </a:spcBef>
              <a:defRPr/>
            </a:pPr>
            <a:endParaRPr lang="en-US" altLang="en-US" sz="1100" i="1" dirty="0" smtClean="0">
              <a:latin typeface="Calibri" pitchFamily="34" charset="0"/>
            </a:endParaRPr>
          </a:p>
          <a:p>
            <a:pPr algn="just">
              <a:spcBef>
                <a:spcPct val="0"/>
              </a:spcBef>
              <a:defRPr/>
            </a:pPr>
            <a:r>
              <a:rPr lang="en-US" altLang="en-US" sz="1100" i="1" dirty="0" smtClean="0">
                <a:latin typeface="Calibri" pitchFamily="34" charset="0"/>
              </a:rPr>
              <a:t>Explain about the control flow. </a:t>
            </a:r>
            <a:r>
              <a:rPr lang="en-IN" altLang="en-US" sz="1100" dirty="0" smtClean="0">
                <a:latin typeface="Calibri" pitchFamily="34" charset="0"/>
              </a:rPr>
              <a:t>Any application has a control flow that decides the order in which the methods, instructions, or functions of the application are executed. In Spring AOP, when Advice logic is woven into the business logic, the resulting control flow is shown in the figure given onscreen.</a:t>
            </a:r>
          </a:p>
          <a:p>
            <a:pPr algn="just">
              <a:spcBef>
                <a:spcPct val="0"/>
              </a:spcBef>
              <a:defRPr/>
            </a:pPr>
            <a:endParaRPr lang="en-IN" altLang="en-US" sz="1100" dirty="0" smtClean="0">
              <a:latin typeface="Calibri" pitchFamily="34" charset="0"/>
            </a:endParaRPr>
          </a:p>
          <a:p>
            <a:pPr algn="just">
              <a:spcBef>
                <a:spcPct val="0"/>
              </a:spcBef>
              <a:defRPr/>
            </a:pPr>
            <a:r>
              <a:rPr lang="en-IN" altLang="en-US" sz="1100" dirty="0" smtClean="0">
                <a:latin typeface="Calibri" pitchFamily="34" charset="0"/>
              </a:rPr>
              <a:t>In the figure:</a:t>
            </a:r>
          </a:p>
          <a:p>
            <a:pPr marL="228600" indent="-228600" algn="just">
              <a:spcBef>
                <a:spcPct val="0"/>
              </a:spcBef>
              <a:buFont typeface="+mj-lt"/>
              <a:buAutoNum type="arabicPeriod"/>
              <a:defRPr/>
            </a:pPr>
            <a:r>
              <a:rPr lang="en-IN" altLang="en-US" sz="1100" dirty="0" smtClean="0">
                <a:latin typeface="Calibri" pitchFamily="34" charset="0"/>
              </a:rPr>
              <a:t>The control first reaches the Controller.</a:t>
            </a:r>
          </a:p>
          <a:p>
            <a:pPr marL="228600" indent="-228600" algn="just">
              <a:spcBef>
                <a:spcPct val="0"/>
              </a:spcBef>
              <a:buFont typeface="+mj-lt"/>
              <a:buAutoNum type="arabicPeriod"/>
              <a:defRPr/>
            </a:pPr>
            <a:r>
              <a:rPr lang="en-IN" altLang="en-US" sz="1100" dirty="0" smtClean="0">
                <a:latin typeface="Calibri" pitchFamily="34" charset="0"/>
              </a:rPr>
              <a:t>It goes to the Advice class and executes method </a:t>
            </a:r>
            <a:r>
              <a:rPr lang="en-IN" altLang="en-US" sz="1100" dirty="0" err="1" smtClean="0">
                <a:latin typeface="Calibri" pitchFamily="34" charset="0"/>
              </a:rPr>
              <a:t>BeforeImpl</a:t>
            </a:r>
            <a:r>
              <a:rPr lang="en-IN" altLang="en-US" sz="1100" dirty="0" smtClean="0">
                <a:latin typeface="Calibri" pitchFamily="34" charset="0"/>
              </a:rPr>
              <a:t>().</a:t>
            </a:r>
          </a:p>
          <a:p>
            <a:pPr marL="228600" indent="-228600" algn="just">
              <a:spcBef>
                <a:spcPct val="0"/>
              </a:spcBef>
              <a:buFont typeface="+mj-lt"/>
              <a:buAutoNum type="arabicPeriod"/>
              <a:defRPr/>
            </a:pPr>
            <a:r>
              <a:rPr lang="en-IN" altLang="en-US" sz="1100" dirty="0" smtClean="0">
                <a:latin typeface="Calibri" pitchFamily="34" charset="0"/>
              </a:rPr>
              <a:t>The Service class is called and its logic is executed.</a:t>
            </a:r>
          </a:p>
          <a:p>
            <a:pPr marL="228600" indent="-228600" algn="just">
              <a:spcBef>
                <a:spcPct val="0"/>
              </a:spcBef>
              <a:buFont typeface="+mj-lt"/>
              <a:buAutoNum type="arabicPeriod"/>
              <a:defRPr/>
            </a:pPr>
            <a:r>
              <a:rPr lang="en-IN" altLang="en-US" sz="1100" dirty="0" smtClean="0">
                <a:latin typeface="Calibri" pitchFamily="34" charset="0"/>
              </a:rPr>
              <a:t>After leaving the Service class, the Control goes back to the Advice class to execute the AfterImpl() method. </a:t>
            </a:r>
          </a:p>
          <a:p>
            <a:pPr marL="228600" indent="-228600" algn="just">
              <a:spcBef>
                <a:spcPct val="0"/>
              </a:spcBef>
              <a:buFont typeface="+mj-lt"/>
              <a:buAutoNum type="arabicPeriod"/>
              <a:defRPr/>
            </a:pPr>
            <a:r>
              <a:rPr lang="en-IN" altLang="en-US" sz="1100" dirty="0" smtClean="0">
                <a:latin typeface="Calibri" pitchFamily="34" charset="0"/>
              </a:rPr>
              <a:t>The control reaches back to the Controller.</a:t>
            </a:r>
          </a:p>
          <a:p>
            <a:pPr algn="just">
              <a:spcBef>
                <a:spcPct val="0"/>
              </a:spcBef>
              <a:defRPr/>
            </a:pPr>
            <a:endParaRPr lang="en-US" altLang="en-US" sz="1100" dirty="0" smtClean="0">
              <a:latin typeface="Calibri" pitchFamily="34" charset="0"/>
            </a:endParaRPr>
          </a:p>
          <a:p>
            <a:pPr algn="just">
              <a:spcBef>
                <a:spcPct val="0"/>
              </a:spcBef>
              <a:defRPr/>
            </a:pPr>
            <a:r>
              <a:rPr lang="en-IN" altLang="en-US" sz="1100" dirty="0" smtClean="0">
                <a:latin typeface="Calibri" pitchFamily="34" charset="0"/>
              </a:rPr>
              <a:t>Any of the several types of Advices can be declared during configuration; these are listed in Table 5.1 given in the PG.</a:t>
            </a:r>
          </a:p>
          <a:p>
            <a:pPr algn="just">
              <a:spcBef>
                <a:spcPct val="0"/>
              </a:spcBef>
              <a:defRPr/>
            </a:pPr>
            <a:endParaRPr lang="en-US" altLang="en-US" sz="1100" dirty="0" smtClean="0">
              <a:latin typeface="Calibri" pitchFamily="34" charset="0"/>
            </a:endParaRPr>
          </a:p>
          <a:p>
            <a:pPr algn="just">
              <a:spcBef>
                <a:spcPct val="0"/>
              </a:spcBef>
              <a:defRPr/>
            </a:pPr>
            <a:r>
              <a:rPr lang="en-US" altLang="en-US" sz="1100" i="1" dirty="0" smtClean="0">
                <a:latin typeface="Calibri" pitchFamily="34" charset="0"/>
              </a:rPr>
              <a:t>Discuss about defining the advices. </a:t>
            </a:r>
            <a:r>
              <a:rPr lang="en-IN" altLang="en-US" sz="1100" dirty="0" smtClean="0">
                <a:latin typeface="Calibri" pitchFamily="34" charset="0"/>
              </a:rPr>
              <a:t>To control the aspect insertion in your main code, you can fine grain the details of declaring and configuring Advices. Here, you can also define the pointcut and method attributes of an Advice, as shown in Code Segment 5.7 given in the PG. In Code Segment 5.7, the two parts of an Advice are: </a:t>
            </a:r>
          </a:p>
          <a:p>
            <a:pPr algn="just">
              <a:spcBef>
                <a:spcPct val="0"/>
              </a:spcBef>
              <a:defRPr/>
            </a:pPr>
            <a:endParaRPr lang="en-IN" altLang="en-US" sz="1100" dirty="0" smtClean="0">
              <a:latin typeface="Calibri" pitchFamily="34" charset="0"/>
            </a:endParaRPr>
          </a:p>
          <a:p>
            <a:pPr marL="171450" indent="-171450" algn="just">
              <a:spcBef>
                <a:spcPct val="0"/>
              </a:spcBef>
              <a:buFont typeface="Wingdings" panose="05000000000000000000" pitchFamily="2" charset="2"/>
              <a:buChar char="§"/>
              <a:defRPr/>
            </a:pPr>
            <a:r>
              <a:rPr lang="en-IN" altLang="en-US" sz="1100" b="1" dirty="0" smtClean="0">
                <a:latin typeface="Calibri" pitchFamily="34" charset="0"/>
              </a:rPr>
              <a:t>Pointcut: </a:t>
            </a:r>
            <a:r>
              <a:rPr lang="en-IN" altLang="en-US" sz="1100" dirty="0" smtClean="0">
                <a:latin typeface="Calibri" pitchFamily="34" charset="0"/>
              </a:rPr>
              <a:t>This pointcut attribute contains the values that specify when the Advice should be executed. It has a special representation called the pointcut representation.</a:t>
            </a:r>
          </a:p>
          <a:p>
            <a:pPr marL="171450" indent="-171450" algn="just">
              <a:spcBef>
                <a:spcPct val="0"/>
              </a:spcBef>
              <a:buFont typeface="Wingdings" panose="05000000000000000000" pitchFamily="2" charset="2"/>
              <a:buChar char="§"/>
              <a:defRPr/>
            </a:pPr>
            <a:r>
              <a:rPr lang="en-IN" altLang="en-US" sz="1100" b="1" dirty="0" smtClean="0">
                <a:latin typeface="Calibri" pitchFamily="34" charset="0"/>
              </a:rPr>
              <a:t>Method: </a:t>
            </a:r>
            <a:r>
              <a:rPr lang="en-IN" altLang="en-US" sz="1100" dirty="0" smtClean="0">
                <a:latin typeface="Calibri" pitchFamily="34" charset="0"/>
              </a:rPr>
              <a:t>The method in the Advice is executed when the pointcut expression accepts the implementation of the aspect method.</a:t>
            </a:r>
          </a:p>
          <a:p>
            <a:pPr algn="just">
              <a:spcBef>
                <a:spcPct val="0"/>
              </a:spcBef>
              <a:defRPr/>
            </a:pPr>
            <a:endParaRPr lang="en-IN" altLang="en-US" sz="1100" dirty="0" smtClean="0">
              <a:latin typeface="Calibri" pitchFamily="34"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Calibri" pitchFamily="34" charset="0"/>
              </a:rPr>
              <a:t>PG Reference: Page 131</a:t>
            </a:r>
          </a:p>
          <a:p>
            <a:pPr algn="just">
              <a:spcBef>
                <a:spcPct val="0"/>
              </a:spcBef>
              <a:defRPr/>
            </a:pPr>
            <a:endParaRPr lang="en-US" altLang="en-US" sz="1100" i="1" dirty="0" smtClean="0">
              <a:latin typeface="Calibri" pitchFamily="34" charset="0"/>
            </a:endParaRPr>
          </a:p>
          <a:p>
            <a:pPr algn="just">
              <a:spcBef>
                <a:spcPct val="0"/>
              </a:spcBef>
              <a:defRPr/>
            </a:pPr>
            <a:r>
              <a:rPr lang="en-US" altLang="en-US" sz="1100" i="1" dirty="0" smtClean="0">
                <a:latin typeface="Calibri" pitchFamily="34" charset="0"/>
              </a:rPr>
              <a:t>Discuss about writing a </a:t>
            </a:r>
            <a:r>
              <a:rPr lang="en-US" altLang="en-US" sz="1100" i="1" dirty="0" err="1" smtClean="0">
                <a:latin typeface="Calibri" pitchFamily="34" charset="0"/>
              </a:rPr>
              <a:t>pointcut</a:t>
            </a:r>
            <a:r>
              <a:rPr lang="en-US" altLang="en-US" sz="1100" i="1" dirty="0" smtClean="0">
                <a:latin typeface="Calibri" pitchFamily="34" charset="0"/>
              </a:rPr>
              <a:t> expression. </a:t>
            </a:r>
            <a:r>
              <a:rPr lang="en-IN" altLang="en-US" sz="1100" dirty="0" smtClean="0">
                <a:latin typeface="Calibri" pitchFamily="34" charset="0"/>
              </a:rPr>
              <a:t>A </a:t>
            </a:r>
            <a:r>
              <a:rPr lang="en-IN" altLang="en-US" sz="1100" dirty="0" err="1" smtClean="0">
                <a:latin typeface="Calibri" pitchFamily="34" charset="0"/>
              </a:rPr>
              <a:t>pointcut</a:t>
            </a:r>
            <a:r>
              <a:rPr lang="en-IN" altLang="en-US" sz="1100" dirty="0" smtClean="0">
                <a:latin typeface="Calibri" pitchFamily="34" charset="0"/>
              </a:rPr>
              <a:t> defines one or more join points at which an Advice must be woven. To define </a:t>
            </a:r>
            <a:r>
              <a:rPr lang="en-IN" altLang="en-US" sz="1100" dirty="0" err="1" smtClean="0">
                <a:latin typeface="Calibri" pitchFamily="34" charset="0"/>
              </a:rPr>
              <a:t>pointcuts</a:t>
            </a:r>
            <a:r>
              <a:rPr lang="en-IN" altLang="en-US" sz="1100" dirty="0" smtClean="0">
                <a:latin typeface="Calibri" pitchFamily="34" charset="0"/>
              </a:rPr>
              <a:t>, use the explicit class and method names or use the regular expressions that specify the matching class and method name patterns. Some AOP frameworks enable you to create dynamic </a:t>
            </a:r>
            <a:r>
              <a:rPr lang="en-IN" altLang="en-US" sz="1100" dirty="0" err="1" smtClean="0">
                <a:latin typeface="Calibri" pitchFamily="34" charset="0"/>
              </a:rPr>
              <a:t>pointcuts</a:t>
            </a:r>
            <a:r>
              <a:rPr lang="en-IN" altLang="en-US" sz="1100" dirty="0" smtClean="0">
                <a:latin typeface="Calibri" pitchFamily="34" charset="0"/>
              </a:rPr>
              <a:t>. Dynamic </a:t>
            </a:r>
            <a:r>
              <a:rPr lang="en-IN" altLang="en-US" sz="1100" dirty="0" err="1" smtClean="0">
                <a:latin typeface="Calibri" pitchFamily="34" charset="0"/>
              </a:rPr>
              <a:t>pointcuts</a:t>
            </a:r>
            <a:r>
              <a:rPr lang="en-IN" altLang="en-US" sz="1100" dirty="0" smtClean="0">
                <a:latin typeface="Calibri" pitchFamily="34" charset="0"/>
              </a:rPr>
              <a:t> apply Advice based on run-time decisions, such as the value of method parameters. </a:t>
            </a:r>
            <a:r>
              <a:rPr lang="en-IN" altLang="en-US" sz="1100" dirty="0" err="1" smtClean="0">
                <a:latin typeface="Calibri" pitchFamily="34" charset="0"/>
              </a:rPr>
              <a:t>Pointcuts</a:t>
            </a:r>
            <a:r>
              <a:rPr lang="en-IN" altLang="en-US" sz="1100" dirty="0" smtClean="0">
                <a:latin typeface="Calibri" pitchFamily="34" charset="0"/>
              </a:rPr>
              <a:t>, therefore, enable Advice to be targeted independent of the object-oriented hierarchy. </a:t>
            </a:r>
          </a:p>
          <a:p>
            <a:pPr algn="just">
              <a:spcBef>
                <a:spcPct val="0"/>
              </a:spcBef>
              <a:defRPr/>
            </a:pPr>
            <a:endParaRPr lang="en-IN" altLang="en-US" sz="1100" dirty="0" smtClean="0">
              <a:latin typeface="Calibri" pitchFamily="34" charset="0"/>
            </a:endParaRPr>
          </a:p>
          <a:p>
            <a:pPr algn="just">
              <a:spcBef>
                <a:spcPct val="0"/>
              </a:spcBef>
              <a:defRPr/>
            </a:pPr>
            <a:r>
              <a:rPr lang="en-IN" altLang="en-US" sz="1100" dirty="0" smtClean="0">
                <a:latin typeface="Calibri" pitchFamily="34" charset="0"/>
              </a:rPr>
              <a:t>The objective of a </a:t>
            </a:r>
            <a:r>
              <a:rPr lang="en-IN" altLang="en-US" sz="1100" dirty="0" err="1" smtClean="0">
                <a:latin typeface="Calibri" pitchFamily="34" charset="0"/>
              </a:rPr>
              <a:t>pointcut</a:t>
            </a:r>
            <a:r>
              <a:rPr lang="en-IN" altLang="en-US" sz="1100" dirty="0" smtClean="0">
                <a:latin typeface="Calibri" pitchFamily="34" charset="0"/>
              </a:rPr>
              <a:t> is to determine which join points are to be executed with specified Advices in an AOP application. When using XML-based configuration, a </a:t>
            </a:r>
            <a:r>
              <a:rPr lang="en-IN" altLang="en-US" sz="1100" dirty="0" err="1" smtClean="0">
                <a:latin typeface="Calibri" pitchFamily="34" charset="0"/>
              </a:rPr>
              <a:t>pointcut</a:t>
            </a:r>
            <a:r>
              <a:rPr lang="en-IN" altLang="en-US" sz="1100" dirty="0" smtClean="0">
                <a:latin typeface="Calibri" pitchFamily="34" charset="0"/>
              </a:rPr>
              <a:t> is defined as shown in Code Segment displayed onscreen. </a:t>
            </a:r>
          </a:p>
          <a:p>
            <a:pPr algn="just">
              <a:spcBef>
                <a:spcPct val="0"/>
              </a:spcBef>
              <a:defRPr/>
            </a:pPr>
            <a:endParaRPr lang="en-IN" altLang="en-US" sz="1100" dirty="0" smtClean="0">
              <a:latin typeface="Calibri" pitchFamily="34" charset="0"/>
            </a:endParaRPr>
          </a:p>
          <a:p>
            <a:pPr algn="just">
              <a:spcBef>
                <a:spcPct val="0"/>
              </a:spcBef>
              <a:defRPr/>
            </a:pPr>
            <a:r>
              <a:rPr lang="en-IN" altLang="en-US" sz="1100" dirty="0" smtClean="0">
                <a:latin typeface="Calibri" pitchFamily="34" charset="0"/>
              </a:rPr>
              <a:t>The value passed to </a:t>
            </a:r>
            <a:r>
              <a:rPr lang="en-IN" altLang="en-US" sz="1100" dirty="0" err="1" smtClean="0">
                <a:latin typeface="Calibri" pitchFamily="34" charset="0"/>
              </a:rPr>
              <a:t>pointcut</a:t>
            </a:r>
            <a:r>
              <a:rPr lang="en-IN" altLang="en-US" sz="1100" dirty="0" smtClean="0">
                <a:latin typeface="Calibri" pitchFamily="34" charset="0"/>
              </a:rPr>
              <a:t> is in the XML expression language. Let us examine each expression sequentially as shown in the figure displayed onscreen. </a:t>
            </a:r>
          </a:p>
          <a:p>
            <a:pPr algn="just">
              <a:spcBef>
                <a:spcPct val="0"/>
              </a:spcBef>
              <a:defRPr/>
            </a:pPr>
            <a:endParaRPr lang="en-IN" altLang="en-US" sz="1100" dirty="0" smtClean="0">
              <a:latin typeface="Calibri" pitchFamily="34" charset="0"/>
            </a:endParaRPr>
          </a:p>
          <a:p>
            <a:pPr marL="171450" indent="-171450" algn="just">
              <a:spcBef>
                <a:spcPct val="0"/>
              </a:spcBef>
              <a:buFont typeface="Wingdings" pitchFamily="2" charset="2"/>
              <a:buChar char="§"/>
              <a:defRPr/>
            </a:pPr>
            <a:r>
              <a:rPr lang="en-IN" altLang="en-US" sz="1100" dirty="0" smtClean="0">
                <a:latin typeface="Calibri" pitchFamily="34" charset="0"/>
              </a:rPr>
              <a:t>Trigger on method execution: The </a:t>
            </a:r>
            <a:r>
              <a:rPr lang="en-IN" altLang="en-US" sz="1100" dirty="0" smtClean="0">
                <a:latin typeface="Courier New" pitchFamily="49" charset="0"/>
                <a:cs typeface="Courier New" pitchFamily="49" charset="0"/>
              </a:rPr>
              <a:t>execution() </a:t>
            </a:r>
            <a:r>
              <a:rPr lang="en-IN" altLang="en-US" sz="1100" dirty="0" smtClean="0">
                <a:latin typeface="Calibri" pitchFamily="34" charset="0"/>
              </a:rPr>
              <a:t>designator selects the </a:t>
            </a:r>
            <a:r>
              <a:rPr lang="en-IN" altLang="en-US" sz="1100" dirty="0" err="1" smtClean="0">
                <a:latin typeface="Courier New" pitchFamily="49" charset="0"/>
                <a:cs typeface="Courier New" pitchFamily="49" charset="0"/>
              </a:rPr>
              <a:t>SaveDataService</a:t>
            </a:r>
            <a:r>
              <a:rPr lang="en-IN" altLang="en-US" sz="1100" dirty="0" smtClean="0">
                <a:latin typeface="Courier New" pitchFamily="49" charset="0"/>
                <a:cs typeface="Courier New" pitchFamily="49" charset="0"/>
              </a:rPr>
              <a:t>  save() </a:t>
            </a:r>
            <a:r>
              <a:rPr lang="en-IN" altLang="en-US" sz="1100" dirty="0" smtClean="0">
                <a:latin typeface="Calibri" pitchFamily="34" charset="0"/>
              </a:rPr>
              <a:t>method. </a:t>
            </a:r>
          </a:p>
          <a:p>
            <a:pPr marL="171450" indent="-171450" algn="just">
              <a:spcBef>
                <a:spcPct val="0"/>
              </a:spcBef>
              <a:buFont typeface="Wingdings" pitchFamily="2" charset="2"/>
              <a:buChar char="§"/>
              <a:defRPr/>
            </a:pPr>
            <a:r>
              <a:rPr lang="en-IN" altLang="en-US" sz="1100" dirty="0" smtClean="0">
                <a:latin typeface="Calibri" pitchFamily="34" charset="0"/>
              </a:rPr>
              <a:t>Return Type: The method specification starts with an asterisk, indicating that you are not particular about the type the method returns. </a:t>
            </a:r>
          </a:p>
          <a:p>
            <a:pPr marL="171450" indent="-171450" algn="just">
              <a:spcBef>
                <a:spcPct val="0"/>
              </a:spcBef>
              <a:buFont typeface="Wingdings" pitchFamily="2" charset="2"/>
              <a:buChar char="§"/>
              <a:defRPr/>
            </a:pPr>
            <a:r>
              <a:rPr lang="en-IN" altLang="en-US" sz="1100" dirty="0" smtClean="0">
                <a:latin typeface="Calibri" pitchFamily="34" charset="0"/>
              </a:rPr>
              <a:t>Class Path: The fully qualified class name.</a:t>
            </a:r>
          </a:p>
          <a:p>
            <a:pPr marL="171450" indent="-171450" algn="just">
              <a:spcBef>
                <a:spcPct val="0"/>
              </a:spcBef>
              <a:buFont typeface="Wingdings" pitchFamily="2" charset="2"/>
              <a:buChar char="§"/>
              <a:defRPr/>
            </a:pPr>
            <a:r>
              <a:rPr lang="en-IN" altLang="en-US" sz="1100" dirty="0" smtClean="0">
                <a:latin typeface="Calibri" pitchFamily="34" charset="0"/>
              </a:rPr>
              <a:t>Method: The name of the method that should be selected. </a:t>
            </a:r>
          </a:p>
          <a:p>
            <a:pPr marL="171450" indent="-171450" algn="just">
              <a:spcBef>
                <a:spcPct val="0"/>
              </a:spcBef>
              <a:buFont typeface="Wingdings" pitchFamily="2" charset="2"/>
              <a:buChar char="§"/>
              <a:defRPr/>
            </a:pPr>
            <a:r>
              <a:rPr lang="en-IN" altLang="en-US" sz="1100" dirty="0" smtClean="0">
                <a:latin typeface="Calibri" pitchFamily="34" charset="0"/>
              </a:rPr>
              <a:t>Arguments: For the method's parameter list, a double-dot (..) is used to indicate that the </a:t>
            </a:r>
            <a:r>
              <a:rPr lang="en-IN" altLang="en-US" sz="1100" dirty="0" err="1" smtClean="0">
                <a:latin typeface="Calibri" pitchFamily="34" charset="0"/>
              </a:rPr>
              <a:t>pointcut</a:t>
            </a:r>
            <a:r>
              <a:rPr lang="en-IN" altLang="en-US" sz="1100" dirty="0" smtClean="0">
                <a:latin typeface="Calibri" pitchFamily="34" charset="0"/>
              </a:rPr>
              <a:t> should select any </a:t>
            </a:r>
            <a:r>
              <a:rPr lang="en-IN" altLang="en-US" sz="1100" dirty="0" smtClean="0">
                <a:latin typeface="Courier New" pitchFamily="49" charset="0"/>
                <a:cs typeface="Courier New" pitchFamily="49" charset="0"/>
              </a:rPr>
              <a:t>save() </a:t>
            </a:r>
            <a:r>
              <a:rPr lang="en-IN" altLang="en-US" sz="1100" dirty="0" smtClean="0">
                <a:latin typeface="Calibri" pitchFamily="34" charset="0"/>
              </a:rPr>
              <a:t>method, no matter what the list of arguments is.</a:t>
            </a:r>
          </a:p>
          <a:p>
            <a:pPr marL="628650" lvl="1" indent="-171450" algn="just">
              <a:spcBef>
                <a:spcPct val="0"/>
              </a:spcBef>
              <a:buFont typeface="Wingdings" pitchFamily="2" charset="2"/>
              <a:buChar char="§"/>
              <a:defRPr/>
            </a:pPr>
            <a:endParaRPr lang="en-IN" altLang="en-US" sz="1100" dirty="0" smtClean="0">
              <a:latin typeface="Calibri" pitchFamily="34" charset="0"/>
            </a:endParaRPr>
          </a:p>
          <a:p>
            <a:pPr>
              <a:defRPr/>
            </a:pPr>
            <a:r>
              <a:rPr lang="en-IN" altLang="en-US" sz="1100" dirty="0" smtClean="0">
                <a:latin typeface="Calibri" pitchFamily="34" charset="0"/>
              </a:rPr>
              <a:t>Suppose you want to confine the reach of the </a:t>
            </a:r>
            <a:r>
              <a:rPr lang="en-IN" altLang="en-US" sz="1100" dirty="0" err="1" smtClean="0">
                <a:latin typeface="Calibri" pitchFamily="34" charset="0"/>
              </a:rPr>
              <a:t>pointcut</a:t>
            </a:r>
            <a:r>
              <a:rPr lang="en-IN" altLang="en-US" sz="1100" dirty="0" smtClean="0">
                <a:latin typeface="Calibri" pitchFamily="34" charset="0"/>
              </a:rPr>
              <a:t> to only the </a:t>
            </a:r>
            <a:r>
              <a:rPr lang="en-IN" altLang="en-US" sz="1100" dirty="0" err="1" smtClean="0">
                <a:latin typeface="Courier New" pitchFamily="49" charset="0"/>
                <a:cs typeface="Courier New" pitchFamily="49" charset="0"/>
              </a:rPr>
              <a:t>com.abbank.game</a:t>
            </a:r>
            <a:r>
              <a:rPr lang="en-IN" altLang="en-US" sz="1100" dirty="0" smtClean="0">
                <a:latin typeface="Courier New" pitchFamily="49" charset="0"/>
                <a:cs typeface="Courier New" pitchFamily="49" charset="0"/>
              </a:rPr>
              <a:t> </a:t>
            </a:r>
            <a:r>
              <a:rPr lang="en-IN" altLang="en-US" sz="1100" dirty="0" smtClean="0">
                <a:latin typeface="Calibri" pitchFamily="34" charset="0"/>
              </a:rPr>
              <a:t>package. In that case, the match can be restricted by taking on a </a:t>
            </a:r>
            <a:r>
              <a:rPr lang="en-IN" altLang="en-US" sz="1100" dirty="0" smtClean="0">
                <a:latin typeface="Courier New" pitchFamily="49" charset="0"/>
                <a:cs typeface="Courier New" pitchFamily="49" charset="0"/>
              </a:rPr>
              <a:t>within() </a:t>
            </a:r>
            <a:r>
              <a:rPr lang="en-IN" altLang="en-US" sz="1100" dirty="0" smtClean="0">
                <a:latin typeface="Calibri" pitchFamily="34" charset="0"/>
              </a:rPr>
              <a:t>designator, as shown in Code Segment 5.9 given in the PG. </a:t>
            </a:r>
            <a:r>
              <a:rPr lang="en-US" altLang="en-US" sz="1100" dirty="0" smtClean="0">
                <a:latin typeface="Calibri" pitchFamily="34" charset="0"/>
              </a:rPr>
              <a:t>While writing arguments, you can use the following characters to set </a:t>
            </a:r>
            <a:r>
              <a:rPr lang="en-US" altLang="en-US" sz="1100" dirty="0" err="1" smtClean="0">
                <a:latin typeface="Calibri" pitchFamily="34" charset="0"/>
              </a:rPr>
              <a:t>pointcut</a:t>
            </a:r>
            <a:r>
              <a:rPr lang="en-US" altLang="en-US" sz="1100" dirty="0" smtClean="0">
                <a:latin typeface="Calibri" pitchFamily="34" charset="0"/>
              </a:rPr>
              <a:t> match conditions as shown below:</a:t>
            </a:r>
            <a:endParaRPr lang="en-GB" altLang="en-US" sz="1100" dirty="0" smtClean="0">
              <a:latin typeface="Calibri" pitchFamily="34" charset="0"/>
            </a:endParaRPr>
          </a:p>
          <a:p>
            <a:pPr marL="628650" lvl="1" indent="-171450">
              <a:buFont typeface="Wingdings" pitchFamily="2" charset="2"/>
              <a:buChar char="§"/>
              <a:defRPr/>
            </a:pPr>
            <a:endParaRPr lang="en-GB" altLang="en-US" sz="1100" dirty="0" smtClean="0">
              <a:latin typeface="Calibri" pitchFamily="34" charset="0"/>
            </a:endParaRPr>
          </a:p>
          <a:p>
            <a:pPr marL="628650" lvl="1" indent="-171450">
              <a:buFont typeface="Wingdings" pitchFamily="2" charset="2"/>
              <a:buChar char="§"/>
              <a:defRPr/>
            </a:pPr>
            <a:r>
              <a:rPr lang="en-US" altLang="en-US" sz="1100" dirty="0" smtClean="0">
                <a:latin typeface="Calibri" pitchFamily="34" charset="0"/>
              </a:rPr>
              <a:t>The &amp;&amp; operator – used to combine the </a:t>
            </a:r>
            <a:r>
              <a:rPr lang="en-US" altLang="en-US" sz="1100" dirty="0" smtClean="0">
                <a:latin typeface="Courier New" pitchFamily="49" charset="0"/>
                <a:cs typeface="Courier New" pitchFamily="49" charset="0"/>
              </a:rPr>
              <a:t>execution() </a:t>
            </a:r>
            <a:r>
              <a:rPr lang="en-US" altLang="en-US" sz="1100" dirty="0" smtClean="0">
                <a:latin typeface="Calibri" pitchFamily="34" charset="0"/>
              </a:rPr>
              <a:t>and </a:t>
            </a:r>
            <a:r>
              <a:rPr lang="en-US" altLang="en-US" sz="1100" dirty="0" smtClean="0">
                <a:latin typeface="Courier New" pitchFamily="49" charset="0"/>
                <a:cs typeface="Courier New" pitchFamily="49" charset="0"/>
              </a:rPr>
              <a:t>within() </a:t>
            </a:r>
            <a:r>
              <a:rPr lang="en-US" altLang="en-US" sz="1100" dirty="0" smtClean="0">
                <a:latin typeface="Calibri" pitchFamily="34" charset="0"/>
              </a:rPr>
              <a:t>designators in an "and" relationship (where both designators must match if the </a:t>
            </a:r>
            <a:r>
              <a:rPr lang="en-US" altLang="en-US" sz="1100" dirty="0" err="1" smtClean="0">
                <a:latin typeface="Calibri" pitchFamily="34" charset="0"/>
              </a:rPr>
              <a:t>pointcut</a:t>
            </a:r>
            <a:r>
              <a:rPr lang="en-US" altLang="en-US" sz="1100" dirty="0" smtClean="0">
                <a:latin typeface="Calibri" pitchFamily="34" charset="0"/>
              </a:rPr>
              <a:t> has to match). </a:t>
            </a:r>
            <a:endParaRPr lang="en-GB" altLang="en-US" sz="1100" dirty="0" smtClean="0">
              <a:latin typeface="Calibri" pitchFamily="34" charset="0"/>
            </a:endParaRPr>
          </a:p>
          <a:p>
            <a:pPr marL="628650" lvl="1" indent="-171450">
              <a:buFont typeface="Wingdings" pitchFamily="2" charset="2"/>
              <a:buChar char="§"/>
              <a:defRPr/>
            </a:pPr>
            <a:r>
              <a:rPr lang="en-US" altLang="en-US" sz="1100" dirty="0" smtClean="0">
                <a:latin typeface="Calibri" pitchFamily="34" charset="0"/>
              </a:rPr>
              <a:t>The || operator – used to indicate an "or" relationship. </a:t>
            </a:r>
            <a:endParaRPr lang="en-GB" altLang="en-US" sz="1100" dirty="0" smtClean="0">
              <a:latin typeface="Calibri" pitchFamily="34" charset="0"/>
            </a:endParaRPr>
          </a:p>
          <a:p>
            <a:pPr marL="628650" lvl="1" indent="-171450">
              <a:buFont typeface="Wingdings" pitchFamily="2" charset="2"/>
              <a:buChar char="§"/>
              <a:defRPr/>
            </a:pPr>
            <a:r>
              <a:rPr lang="en-US" altLang="en-US" sz="1100" dirty="0" smtClean="0">
                <a:latin typeface="Calibri" pitchFamily="34" charset="0"/>
              </a:rPr>
              <a:t>The ! operator - used to negate the effect of a designator.</a:t>
            </a:r>
            <a:endParaRPr lang="en-GB" altLang="en-US" sz="1100" dirty="0" smtClean="0">
              <a:latin typeface="Calibri" pitchFamily="34" charset="0"/>
            </a:endParaRPr>
          </a:p>
          <a:p>
            <a:pPr algn="just">
              <a:spcBef>
                <a:spcPct val="0"/>
              </a:spcBef>
              <a:buFont typeface="Wingdings" pitchFamily="2" charset="2"/>
              <a:buNone/>
              <a:defRPr/>
            </a:pPr>
            <a:r>
              <a:rPr lang="en-IN" altLang="en-US" sz="1100" dirty="0" smtClean="0">
                <a:latin typeface="Calibri" pitchFamily="34" charset="0"/>
              </a:rPr>
              <a:t>  </a:t>
            </a:r>
          </a:p>
          <a:p>
            <a:pPr algn="just">
              <a:spcBef>
                <a:spcPct val="0"/>
              </a:spcBef>
              <a:defRPr/>
            </a:pPr>
            <a:endParaRPr lang="en-US" altLang="en-US" sz="1100" dirty="0" smtClean="0">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12</a:t>
            </a:r>
          </a:p>
          <a:p>
            <a:pPr algn="just">
              <a:spcBef>
                <a:spcPct val="0"/>
              </a:spcBef>
              <a:defRPr/>
            </a:pPr>
            <a:endParaRPr lang="en-US" altLang="en-US" sz="1100" i="1" dirty="0" smtClean="0">
              <a:latin typeface="Calibri" panose="020F0502020204030204" pitchFamily="34" charset="0"/>
            </a:endParaRPr>
          </a:p>
          <a:p>
            <a:pPr algn="just">
              <a:spcBef>
                <a:spcPct val="0"/>
              </a:spcBef>
              <a:defRPr/>
            </a:pPr>
            <a:r>
              <a:rPr lang="en-US" altLang="en-US" sz="1100" i="1" dirty="0" smtClean="0">
                <a:latin typeface="Calibri" panose="020F0502020204030204" pitchFamily="34" charset="0"/>
              </a:rPr>
              <a:t>Explain the key features of Spring Framework.</a:t>
            </a:r>
          </a:p>
          <a:p>
            <a:pPr algn="just">
              <a:spcBef>
                <a:spcPct val="0"/>
              </a:spcBef>
              <a:defRPr/>
            </a:pPr>
            <a:endParaRPr lang="en-US" altLang="en-US" sz="1100" i="1" dirty="0" smtClean="0">
              <a:latin typeface="Calibri" panose="020F0502020204030204" pitchFamily="34" charset="0"/>
            </a:endParaRPr>
          </a:p>
          <a:p>
            <a:pPr algn="just">
              <a:spcBef>
                <a:spcPct val="0"/>
              </a:spcBef>
              <a:defRPr/>
            </a:pPr>
            <a:r>
              <a:rPr lang="en-US" sz="1100" dirty="0" smtClean="0">
                <a:latin typeface="Calibri" panose="020F0502020204030204" pitchFamily="34" charset="0"/>
              </a:rPr>
              <a:t>Spring Framework is lightweight when it comes to size and transparency. This means that you need less code to achieve more and there are no hidden parts that cannot be accessed for making changes or modifications. Its core features such as transaction management, AOP, and IoC using DI are used in developing any Java application. It also contains extensions for building web applications on a Java platform. </a:t>
            </a:r>
          </a:p>
          <a:p>
            <a:pPr algn="just">
              <a:spcBef>
                <a:spcPct val="0"/>
              </a:spcBef>
              <a:defRPr/>
            </a:pPr>
            <a:endParaRPr lang="en-US" altLang="en-US" sz="1100" dirty="0" smtClean="0">
              <a:latin typeface="Calibri" panose="020F0502020204030204" pitchFamily="34" charset="0"/>
            </a:endParaRPr>
          </a:p>
          <a:p>
            <a:pPr marL="171450" indent="-171450">
              <a:buFont typeface="Wingdings" pitchFamily="2" charset="2"/>
              <a:buChar char="§"/>
              <a:defRPr/>
            </a:pPr>
            <a:r>
              <a:rPr lang="en-US" sz="1100" b="1" dirty="0" smtClean="0">
                <a:latin typeface="Calibri" panose="020F0502020204030204" pitchFamily="34" charset="0"/>
              </a:rPr>
              <a:t>ORM: </a:t>
            </a:r>
            <a:r>
              <a:rPr lang="en-US" sz="1100" dirty="0" smtClean="0">
                <a:latin typeface="Calibri" panose="020F0502020204030204" pitchFamily="34" charset="0"/>
              </a:rPr>
              <a:t> The ORM module provides integration layers for popular object-relational mapping APIs, including JPA, JDO, Hibernate, and </a:t>
            </a:r>
            <a:r>
              <a:rPr lang="en-US" sz="1100" dirty="0" err="1" smtClean="0">
                <a:latin typeface="Calibri" panose="020F0502020204030204" pitchFamily="34" charset="0"/>
              </a:rPr>
              <a:t>iBatis</a:t>
            </a:r>
            <a:r>
              <a:rPr lang="en-US" sz="1100" dirty="0" smtClean="0">
                <a:latin typeface="Calibri" panose="020F0502020204030204" pitchFamily="34" charset="0"/>
              </a:rPr>
              <a:t>. Using the ORM package, you can use all of these O/R-mapping frameworks in combination will all of the other features Spring Framework offers, such as Spring’s transaction management support for each of these ORM frameworks.</a:t>
            </a:r>
          </a:p>
          <a:p>
            <a:pPr marL="628650" lvl="1" indent="-171450">
              <a:buFont typeface="Wingdings" pitchFamily="2" charset="2"/>
              <a:buChar char="§"/>
              <a:defRPr/>
            </a:pPr>
            <a:endParaRPr lang="en-US" sz="1100" b="1" dirty="0" smtClean="0">
              <a:latin typeface="Calibri" panose="020F0502020204030204" pitchFamily="34" charset="0"/>
            </a:endParaRPr>
          </a:p>
          <a:p>
            <a:pPr marL="171450" indent="-171450">
              <a:buFont typeface="Wingdings" pitchFamily="2" charset="2"/>
              <a:buChar char="§"/>
              <a:defRPr/>
            </a:pPr>
            <a:r>
              <a:rPr lang="en-US" sz="1100" b="1" dirty="0" smtClean="0">
                <a:latin typeface="Calibri" panose="020F0502020204030204" pitchFamily="34" charset="0"/>
              </a:rPr>
              <a:t>Inversion of control (IOC):</a:t>
            </a:r>
            <a:r>
              <a:rPr lang="en-US" sz="1100" dirty="0" smtClean="0">
                <a:latin typeface="Calibri" panose="020F0502020204030204" pitchFamily="34" charset="0"/>
              </a:rPr>
              <a:t> An important feature of Spring Framework is its IoC container that consistently configures and manages Java objects by using software reflection. An application that examines and changes the structure and behavior of its components at run time demonstrates reflection. The IoC container manages object life cycles by DI. DI is a software design pattern, which involves decoupling of components by reversing the dependency relationships established from high-level components to low-level components. As a result, the high level components remain independent and their reusability is not limited.</a:t>
            </a:r>
            <a:endParaRPr lang="en-GB" sz="1100" dirty="0" smtClean="0">
              <a:latin typeface="Calibri" panose="020F0502020204030204" pitchFamily="34" charset="0"/>
            </a:endParaRPr>
          </a:p>
          <a:p>
            <a:pPr marL="171450" indent="-171450">
              <a:buFont typeface="Wingdings" pitchFamily="2" charset="2"/>
              <a:buChar char="§"/>
              <a:defRPr/>
            </a:pPr>
            <a:endParaRPr lang="en-GB" sz="1100" dirty="0" smtClean="0">
              <a:latin typeface="Calibri" panose="020F0502020204030204" pitchFamily="34" charset="0"/>
            </a:endParaRPr>
          </a:p>
          <a:p>
            <a:pPr marL="171450" indent="-171450">
              <a:buFont typeface="Wingdings" pitchFamily="2" charset="2"/>
              <a:buChar char="§"/>
              <a:defRPr/>
            </a:pPr>
            <a:r>
              <a:rPr lang="en-US" sz="1100" b="1" dirty="0" smtClean="0">
                <a:latin typeface="Calibri" panose="020F0502020204030204" pitchFamily="34" charset="0"/>
              </a:rPr>
              <a:t>Aspect-Oriented Programming (AOP)</a:t>
            </a:r>
            <a:r>
              <a:rPr lang="en-US" sz="1100" dirty="0" smtClean="0">
                <a:latin typeface="Calibri" panose="020F0502020204030204" pitchFamily="34" charset="0"/>
              </a:rPr>
              <a:t>: Spring’s AOP Framework helps you to manage concerns about cross-cutting aspects. An application’s aspects are its components that are linked to many other parts of the application. Cross-cutting aspects cannot be completely disconnected or isolated from the rest of the code; trying to do so will result in breaking the code. An AOP framework allows you access to the basic AOP features without any complicated design, implementation, or configuration. Any object created and configured by the Spring IoC container can be enriched using Spring AOP, leading to better code quality.</a:t>
            </a:r>
            <a:endParaRPr lang="en-GB" sz="1100" dirty="0" smtClean="0">
              <a:latin typeface="Calibri" panose="020F0502020204030204" pitchFamily="34" charset="0"/>
            </a:endParaRPr>
          </a:p>
          <a:p>
            <a:pPr marL="171450" indent="-171450">
              <a:buFont typeface="Wingdings" pitchFamily="2" charset="2"/>
              <a:buChar char="§"/>
              <a:defRPr/>
            </a:pPr>
            <a:endParaRPr lang="en-GB" sz="1100" dirty="0" smtClean="0">
              <a:latin typeface="Calibri" panose="020F0502020204030204" pitchFamily="34" charset="0"/>
            </a:endParaRPr>
          </a:p>
          <a:p>
            <a:pPr marL="171450" indent="-171450">
              <a:buFont typeface="Wingdings" pitchFamily="2" charset="2"/>
              <a:buChar char="§"/>
              <a:defRPr/>
            </a:pPr>
            <a:r>
              <a:rPr lang="en-US" sz="1100" b="1" dirty="0" smtClean="0">
                <a:latin typeface="Calibri" panose="020F0502020204030204" pitchFamily="34" charset="0"/>
              </a:rPr>
              <a:t>Beans</a:t>
            </a:r>
            <a:r>
              <a:rPr lang="en-US" sz="1100" dirty="0" smtClean="0">
                <a:latin typeface="Calibri" panose="020F0502020204030204" pitchFamily="34" charset="0"/>
              </a:rPr>
              <a:t>: The Spring container holds and manages the life cycle of application objects. This involves creating these objects, calling their initialization methods, and configuring them by wiring them together. The objects created by this container are called managed objects (or beans). </a:t>
            </a:r>
            <a:endParaRPr lang="en-GB" sz="1100" dirty="0" smtClean="0">
              <a:latin typeface="Calibri" panose="020F0502020204030204" pitchFamily="34" charset="0"/>
            </a:endParaRPr>
          </a:p>
          <a:p>
            <a:pPr marL="171450" indent="-171450">
              <a:buFont typeface="Wingdings" pitchFamily="2" charset="2"/>
              <a:buChar char="§"/>
              <a:defRPr/>
            </a:pPr>
            <a:endParaRPr lang="en-GB" sz="1100" dirty="0" smtClean="0">
              <a:latin typeface="Calibri" panose="020F0502020204030204" pitchFamily="34" charset="0"/>
            </a:endParaRPr>
          </a:p>
          <a:p>
            <a:pPr marL="171450" indent="-171450">
              <a:buFont typeface="Wingdings" pitchFamily="2" charset="2"/>
              <a:buChar char="§"/>
              <a:defRPr/>
            </a:pPr>
            <a:r>
              <a:rPr lang="en-US" sz="1100" b="1" dirty="0" smtClean="0">
                <a:latin typeface="Calibri" panose="020F0502020204030204" pitchFamily="34" charset="0"/>
              </a:rPr>
              <a:t>Model-view-controller (MVC) framework</a:t>
            </a:r>
            <a:r>
              <a:rPr lang="en-US" sz="1100" dirty="0" smtClean="0">
                <a:latin typeface="Calibri" panose="020F0502020204030204" pitchFamily="34" charset="0"/>
              </a:rPr>
              <a:t>: Spring Framework has its own MVC framework, which defines the strategy interfaces (interfaces whose behavior is specified only at run time) for all tasks to be handled by a request-based framework. The interface’s goals are kept simple and clear to enable you to write your own implementation based on business requirements. Spring MVC Framework accommodates multiple technologies view such as Java Server Packages (JSP), Velocity, Tiles, and </a:t>
            </a:r>
            <a:r>
              <a:rPr lang="en-US" sz="1100" dirty="0" err="1" smtClean="0">
                <a:latin typeface="Calibri" panose="020F0502020204030204" pitchFamily="34" charset="0"/>
              </a:rPr>
              <a:t>iText</a:t>
            </a:r>
            <a:r>
              <a:rPr lang="en-US" sz="1100" dirty="0" smtClean="0">
                <a:latin typeface="Calibri" panose="020F0502020204030204" pitchFamily="34" charset="0"/>
              </a:rPr>
              <a:t>.</a:t>
            </a:r>
            <a:endParaRPr lang="en-GB" sz="1100" dirty="0" smtClean="0">
              <a:latin typeface="Calibri" panose="020F0502020204030204" pitchFamily="34" charset="0"/>
            </a:endParaRPr>
          </a:p>
          <a:p>
            <a:pPr marL="171450" indent="-171450">
              <a:buFont typeface="Wingdings" pitchFamily="2" charset="2"/>
              <a:buChar char="§"/>
              <a:defRPr/>
            </a:pPr>
            <a:endParaRPr lang="en-GB" sz="1100" dirty="0" smtClean="0">
              <a:latin typeface="Calibri" panose="020F0502020204030204" pitchFamily="34" charset="0"/>
            </a:endParaRPr>
          </a:p>
          <a:p>
            <a:pPr marL="171450" indent="-171450">
              <a:buFont typeface="Wingdings" pitchFamily="2" charset="2"/>
              <a:buChar char="§"/>
              <a:defRPr/>
            </a:pPr>
            <a:r>
              <a:rPr lang="en-US" sz="1100" b="1" dirty="0" smtClean="0">
                <a:latin typeface="Calibri" panose="020F0502020204030204" pitchFamily="34" charset="0"/>
              </a:rPr>
              <a:t>Transaction Management</a:t>
            </a:r>
            <a:r>
              <a:rPr lang="en-US" sz="1100" dirty="0" smtClean="0">
                <a:latin typeface="Calibri" panose="020F0502020204030204" pitchFamily="34" charset="0"/>
              </a:rPr>
              <a:t>: The Spring transaction management framework provides an abstraction layer to manage local and global transactions, nested transactions, and support transactions in all environments of the Java platform. It also allows you to use pluggable transaction managers in your application to customize it to the business requirements. </a:t>
            </a:r>
            <a:endParaRPr lang="en-GB" sz="1100" dirty="0" smtClean="0">
              <a:latin typeface="Calibri" panose="020F0502020204030204" pitchFamily="34" charset="0"/>
            </a:endParaRPr>
          </a:p>
          <a:p>
            <a:pPr marL="171450" indent="-171450">
              <a:buFont typeface="Wingdings" pitchFamily="2" charset="2"/>
              <a:buChar char="§"/>
              <a:defRPr/>
            </a:pPr>
            <a:endParaRPr lang="en-GB" sz="1100" dirty="0" smtClean="0">
              <a:latin typeface="Calibri" panose="020F0502020204030204" pitchFamily="34" charset="0"/>
            </a:endParaRPr>
          </a:p>
          <a:p>
            <a:pPr marL="171450" indent="-171450">
              <a:buFont typeface="Wingdings" pitchFamily="2" charset="2"/>
              <a:buChar char="§"/>
              <a:defRPr/>
            </a:pPr>
            <a:r>
              <a:rPr lang="en-US" sz="1100" b="1" dirty="0" smtClean="0">
                <a:latin typeface="Calibri" panose="020F0502020204030204" pitchFamily="34" charset="0"/>
              </a:rPr>
              <a:t>JDBC exception handling</a:t>
            </a:r>
            <a:r>
              <a:rPr lang="en-US" sz="1100" dirty="0" smtClean="0">
                <a:latin typeface="Calibri" panose="020F0502020204030204" pitchFamily="34" charset="0"/>
              </a:rPr>
              <a:t>: Spring Framework offers a JDBC abstraction layer that implements logical exception hierarchy. This simplifies error handling. </a:t>
            </a:r>
            <a:endParaRPr lang="en-GB" sz="1100" dirty="0" smtClean="0">
              <a:latin typeface="Calibri" panose="020F0502020204030204" pitchFamily="34" charset="0"/>
            </a:endParaRPr>
          </a:p>
          <a:p>
            <a:pPr algn="just">
              <a:spcBef>
                <a:spcPct val="0"/>
              </a:spcBef>
              <a:defRPr/>
            </a:pPr>
            <a:endParaRPr lang="en-US" altLang="en-US" sz="1100" dirty="0" smtClean="0">
              <a:latin typeface="Calibri" panose="020F0502020204030204" pitchFamily="34" charset="0"/>
            </a:endParaRPr>
          </a:p>
          <a:p>
            <a:pPr algn="just">
              <a:spcBef>
                <a:spcPct val="0"/>
              </a:spcBef>
              <a:defRPr/>
            </a:pPr>
            <a:endParaRPr lang="en-US" altLang="en-US" sz="1100" dirty="0" smtClean="0">
              <a:latin typeface="Calibri" panose="020F0502020204030204" pitchFamily="34"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Rot="1" noChangeAspect="1" noChangeArrowheads="1" noTextEdit="1"/>
          </p:cNvSpPr>
          <p:nvPr>
            <p:ph type="sldImg"/>
          </p:nvPr>
        </p:nvSpPr>
        <p:spPr>
          <a:ln/>
        </p:spPr>
      </p:sp>
      <p:sp>
        <p:nvSpPr>
          <p:cNvPr id="399363"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132</a:t>
            </a:r>
          </a:p>
          <a:p>
            <a:pPr algn="just">
              <a:spcBef>
                <a:spcPct val="0"/>
              </a:spcBef>
            </a:pPr>
            <a:endParaRPr lang="en-US" altLang="en-US" sz="1100" i="1" smtClean="0">
              <a:latin typeface="Calibri" pitchFamily="34" charset="0"/>
            </a:endParaRPr>
          </a:p>
          <a:p>
            <a:pPr algn="just">
              <a:spcBef>
                <a:spcPct val="0"/>
              </a:spcBef>
            </a:pPr>
            <a:r>
              <a:rPr lang="en-US" altLang="en-US" sz="1100" i="1" smtClean="0">
                <a:latin typeface="Calibri" pitchFamily="34" charset="0"/>
              </a:rPr>
              <a:t>Explain about using the bean() designator. </a:t>
            </a:r>
            <a:r>
              <a:rPr lang="en-IN" altLang="en-US" sz="1100" smtClean="0">
                <a:latin typeface="Calibri" pitchFamily="34" charset="0"/>
              </a:rPr>
              <a:t>The </a:t>
            </a:r>
            <a:r>
              <a:rPr lang="en-IN" altLang="en-US" sz="1100" smtClean="0">
                <a:latin typeface="Courier New" pitchFamily="49" charset="0"/>
                <a:cs typeface="Courier New" pitchFamily="49" charset="0"/>
              </a:rPr>
              <a:t>bean() </a:t>
            </a:r>
            <a:r>
              <a:rPr lang="en-IN" altLang="en-US" sz="1100" smtClean="0">
                <a:latin typeface="Calibri" pitchFamily="34" charset="0"/>
              </a:rPr>
              <a:t>pointcut is a new designator introduced by Spring Framework 2.5 that lets you identify beans using their IDs in a pointcut expression. The </a:t>
            </a:r>
            <a:r>
              <a:rPr lang="en-IN" altLang="en-US" sz="1100" smtClean="0">
                <a:latin typeface="Courier New" pitchFamily="49" charset="0"/>
                <a:cs typeface="Courier New" pitchFamily="49" charset="0"/>
              </a:rPr>
              <a:t>bean() </a:t>
            </a:r>
            <a:r>
              <a:rPr lang="en-IN" altLang="en-US" sz="1100" smtClean="0">
                <a:latin typeface="Calibri" pitchFamily="34" charset="0"/>
              </a:rPr>
              <a:t>designator takes a bean ID  or name as an argument and extends the pointcut to that specific bean alone. Let us look at an example of the </a:t>
            </a:r>
            <a:r>
              <a:rPr lang="en-IN" altLang="en-US" sz="1100" smtClean="0">
                <a:latin typeface="Courier New" pitchFamily="49" charset="0"/>
                <a:cs typeface="Courier New" pitchFamily="49" charset="0"/>
              </a:rPr>
              <a:t>bean() </a:t>
            </a:r>
            <a:r>
              <a:rPr lang="en-IN" altLang="en-US" sz="1100" smtClean="0">
                <a:latin typeface="Calibri" pitchFamily="34" charset="0"/>
              </a:rPr>
              <a:t>designator, as shown in Code Segment displayed onscreen. In this code segment, the aspect Advice is to be applied to the method </a:t>
            </a:r>
            <a:r>
              <a:rPr lang="en-IN" altLang="en-US" sz="1100" smtClean="0">
                <a:latin typeface="Courier New" pitchFamily="49" charset="0"/>
                <a:cs typeface="Courier New" pitchFamily="49" charset="0"/>
              </a:rPr>
              <a:t>saveDataServicesave() </a:t>
            </a:r>
            <a:r>
              <a:rPr lang="en-IN" altLang="en-US" sz="1100" smtClean="0">
                <a:latin typeface="Calibri" pitchFamily="34" charset="0"/>
              </a:rPr>
              <a:t>and is limited to the bean with the ID </a:t>
            </a:r>
            <a:r>
              <a:rPr lang="en-IN" altLang="en-US" sz="1100" smtClean="0">
                <a:latin typeface="Courier New" pitchFamily="49" charset="0"/>
                <a:cs typeface="Courier New" pitchFamily="49" charset="0"/>
              </a:rPr>
              <a:t>saveContactService</a:t>
            </a:r>
            <a:r>
              <a:rPr lang="en-IN" altLang="en-US" sz="1100" smtClean="0">
                <a:latin typeface="Calibri" pitchFamily="34" charset="0"/>
              </a:rPr>
              <a:t>. To narrow a pointcut to a specific bean, you can use a negative expression to apply the specified aspect to all the beans except the one with the given ID. This is shown in the second Code Segment displayed onscreen. In this case, the aspect’s Advice will be woven into all beans whose ID is not </a:t>
            </a:r>
            <a:r>
              <a:rPr lang="en-IN" altLang="en-US" sz="1100" smtClean="0">
                <a:latin typeface="Courier New" pitchFamily="49" charset="0"/>
                <a:cs typeface="Courier New" pitchFamily="49" charset="0"/>
              </a:rPr>
              <a:t>saveContactService</a:t>
            </a:r>
            <a:r>
              <a:rPr lang="en-IN" altLang="en-US" sz="1100" smtClean="0">
                <a:latin typeface="Calibri" pitchFamily="34" charset="0"/>
              </a:rPr>
              <a:t>. Now that the basics of writing pointcuts are covered, let’s see how to declare the aspects that use those pointcuts and write the Advice. </a:t>
            </a:r>
          </a:p>
          <a:p>
            <a:pPr algn="just">
              <a:spcBef>
                <a:spcPct val="0"/>
              </a:spcBef>
            </a:pPr>
            <a:endParaRPr lang="en-US" altLang="en-US" sz="1100" smtClean="0">
              <a:latin typeface="Calibri" pitchFamily="34"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Rot="1" noChangeAspect="1" noChangeArrowheads="1" noTextEdit="1"/>
          </p:cNvSpPr>
          <p:nvPr>
            <p:ph type="sldImg"/>
          </p:nvPr>
        </p:nvSpPr>
        <p:spPr>
          <a:ln/>
        </p:spPr>
      </p:sp>
      <p:sp>
        <p:nvSpPr>
          <p:cNvPr id="400387"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132</a:t>
            </a:r>
          </a:p>
          <a:p>
            <a:pPr algn="just">
              <a:spcBef>
                <a:spcPct val="0"/>
              </a:spcBef>
            </a:pPr>
            <a:endParaRPr lang="en-US" altLang="en-US" sz="1100" smtClean="0">
              <a:latin typeface="Calibri" pitchFamily="34" charset="0"/>
            </a:endParaRPr>
          </a:p>
          <a:p>
            <a:pPr algn="just">
              <a:spcBef>
                <a:spcPct val="0"/>
              </a:spcBef>
            </a:pPr>
            <a:r>
              <a:rPr lang="en-US" altLang="en-US" sz="1100" i="1" smtClean="0">
                <a:latin typeface="Calibri" pitchFamily="34" charset="0"/>
              </a:rPr>
              <a:t>Explain how to declare a pointcut. </a:t>
            </a:r>
            <a:r>
              <a:rPr lang="en-IN" altLang="en-US" sz="1100" smtClean="0">
                <a:latin typeface="Calibri" pitchFamily="34" charset="0"/>
              </a:rPr>
              <a:t>A pointcut can be declared within the </a:t>
            </a:r>
            <a:r>
              <a:rPr lang="en-IN" altLang="en-US" sz="1100" smtClean="0">
                <a:latin typeface="Courier New" pitchFamily="49" charset="0"/>
                <a:cs typeface="Courier New" pitchFamily="49" charset="0"/>
              </a:rPr>
              <a:t>&lt;aop:config&gt; </a:t>
            </a:r>
            <a:r>
              <a:rPr lang="en-IN" altLang="en-US" sz="1100" smtClean="0">
                <a:latin typeface="Calibri" pitchFamily="34" charset="0"/>
              </a:rPr>
              <a:t>element by using its name which allows you to share the pointcut definition across several aspects and advisors. The Code Segment displayed onscreen shows the declaration of a pointcut for the execution of any business service method in the service layer. Here, the attribute pointcut ID has the value </a:t>
            </a:r>
            <a:r>
              <a:rPr lang="en-IN" altLang="en-US" sz="1100" smtClean="0">
                <a:latin typeface="Courier New" pitchFamily="49" charset="0"/>
                <a:cs typeface="Courier New" pitchFamily="49" charset="0"/>
              </a:rPr>
              <a:t>aop:pointcut </a:t>
            </a:r>
            <a:r>
              <a:rPr lang="en-IN" altLang="en-US" sz="1100" smtClean="0">
                <a:latin typeface="Calibri" pitchFamily="34" charset="0"/>
              </a:rPr>
              <a:t>and pointcut reference has the value </a:t>
            </a:r>
            <a:r>
              <a:rPr lang="en-IN" altLang="en-US" sz="1100" smtClean="0">
                <a:latin typeface="Courier New" pitchFamily="49" charset="0"/>
                <a:cs typeface="Courier New" pitchFamily="49" charset="0"/>
              </a:rPr>
              <a:t>businessService</a:t>
            </a:r>
            <a:r>
              <a:rPr lang="en-IN" altLang="en-US" sz="1100" smtClean="0">
                <a:latin typeface="Calibri" pitchFamily="34" charset="0"/>
              </a:rPr>
              <a:t>. </a:t>
            </a:r>
            <a:endParaRPr lang="en-US" altLang="en-US" sz="1100" smtClean="0">
              <a:latin typeface="Calibri" pitchFamily="34"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132</a:t>
            </a:r>
          </a:p>
          <a:p>
            <a:pPr algn="just">
              <a:spcBef>
                <a:spcPct val="0"/>
              </a:spcBef>
            </a:pPr>
            <a:endParaRPr lang="en-US" altLang="en-US" sz="1100" smtClean="0">
              <a:latin typeface="Calibri" pitchFamily="34" charset="0"/>
            </a:endParaRPr>
          </a:p>
          <a:p>
            <a:pPr algn="just">
              <a:spcBef>
                <a:spcPct val="0"/>
              </a:spcBef>
            </a:pPr>
            <a:r>
              <a:rPr lang="en-US" altLang="en-US" sz="1100" i="1" smtClean="0">
                <a:latin typeface="Calibri" pitchFamily="34" charset="0"/>
              </a:rPr>
              <a:t>Explain about passing parameter to advice. </a:t>
            </a:r>
            <a:r>
              <a:rPr lang="en-IN" altLang="en-US" sz="1100" smtClean="0">
                <a:latin typeface="Calibri" pitchFamily="34" charset="0"/>
              </a:rPr>
              <a:t>To pass arguments to the Advice method, you need to first configure it in the application’s config.xml files, as shown in Code Segment displayed onscreen. In the Code Segment, the pointcut identifies the</a:t>
            </a:r>
            <a:r>
              <a:rPr lang="en-IN" altLang="en-US" sz="1100" smtClean="0">
                <a:latin typeface="Courier New" pitchFamily="49" charset="0"/>
                <a:cs typeface="Courier New" pitchFamily="49" charset="0"/>
              </a:rPr>
              <a:t> Save </a:t>
            </a:r>
            <a:r>
              <a:rPr lang="en-IN" altLang="en-US" sz="1100" smtClean="0">
                <a:latin typeface="Calibri" pitchFamily="34" charset="0"/>
              </a:rPr>
              <a:t>Advice, which refers to the </a:t>
            </a:r>
            <a:r>
              <a:rPr lang="en-IN" altLang="en-US" sz="1100" smtClean="0">
                <a:latin typeface="Courier New" pitchFamily="49" charset="0"/>
                <a:cs typeface="Courier New" pitchFamily="49" charset="0"/>
              </a:rPr>
              <a:t>EnrollRequest</a:t>
            </a:r>
            <a:r>
              <a:rPr lang="en-IN" altLang="en-US" sz="1100" smtClean="0">
                <a:latin typeface="Calibri" pitchFamily="34" charset="0"/>
              </a:rPr>
              <a:t> and holds an argument that identifies the </a:t>
            </a:r>
            <a:r>
              <a:rPr lang="en-IN" altLang="en-US" sz="1100" smtClean="0">
                <a:latin typeface="Courier New" pitchFamily="49" charset="0"/>
                <a:cs typeface="Courier New" pitchFamily="49" charset="0"/>
              </a:rPr>
              <a:t>enrollRequest</a:t>
            </a:r>
            <a:r>
              <a:rPr lang="en-IN" altLang="en-US" sz="1100" smtClean="0">
                <a:latin typeface="Calibri" pitchFamily="34" charset="0"/>
              </a:rPr>
              <a:t> bean. The </a:t>
            </a:r>
            <a:r>
              <a:rPr lang="en-IN" altLang="en-US" sz="1100" smtClean="0">
                <a:latin typeface="Courier New" pitchFamily="49" charset="0"/>
                <a:cs typeface="Courier New" pitchFamily="49" charset="0"/>
              </a:rPr>
              <a:t>&lt;aop:before&gt; </a:t>
            </a:r>
            <a:r>
              <a:rPr lang="en-IN" altLang="en-US" sz="1100" smtClean="0">
                <a:latin typeface="Calibri" pitchFamily="34" charset="0"/>
              </a:rPr>
              <a:t>Advice declaration refers to the </a:t>
            </a:r>
            <a:r>
              <a:rPr lang="en-IN" altLang="en-US" sz="1100" smtClean="0">
                <a:latin typeface="Courier New" pitchFamily="49" charset="0"/>
                <a:cs typeface="Courier New" pitchFamily="49" charset="0"/>
              </a:rPr>
              <a:t>enrollRequest</a:t>
            </a:r>
            <a:r>
              <a:rPr lang="en-IN" altLang="en-US" sz="1100" smtClean="0">
                <a:latin typeface="Calibri" pitchFamily="34" charset="0"/>
              </a:rPr>
              <a:t> argument, indicating that it should be passed into the </a:t>
            </a:r>
            <a:r>
              <a:rPr lang="en-IN" altLang="en-US" sz="1100" smtClean="0">
                <a:latin typeface="Courier New" pitchFamily="49" charset="0"/>
                <a:cs typeface="Courier New" pitchFamily="49" charset="0"/>
              </a:rPr>
              <a:t>saveDataService</a:t>
            </a:r>
            <a:r>
              <a:rPr lang="en-IN" altLang="en-US" sz="1100" smtClean="0">
                <a:latin typeface="Calibri" pitchFamily="34" charset="0"/>
              </a:rPr>
              <a:t> save method. Now, whenever the </a:t>
            </a:r>
            <a:r>
              <a:rPr lang="en-IN" altLang="en-US" sz="1100" smtClean="0">
                <a:latin typeface="Courier New" pitchFamily="49" charset="0"/>
                <a:cs typeface="Courier New" pitchFamily="49" charset="0"/>
              </a:rPr>
              <a:t>save() </a:t>
            </a:r>
            <a:r>
              <a:rPr lang="en-IN" altLang="en-US" sz="1100" smtClean="0">
                <a:latin typeface="Calibri" pitchFamily="34" charset="0"/>
              </a:rPr>
              <a:t>method is invoked on the </a:t>
            </a:r>
            <a:r>
              <a:rPr lang="en-IN" altLang="en-US" sz="1100" smtClean="0">
                <a:latin typeface="Courier New" pitchFamily="49" charset="0"/>
                <a:cs typeface="Courier New" pitchFamily="49" charset="0"/>
              </a:rPr>
              <a:t>saveDataService</a:t>
            </a:r>
            <a:r>
              <a:rPr lang="en-IN" altLang="en-US" sz="1100" smtClean="0">
                <a:latin typeface="Calibri" pitchFamily="34" charset="0"/>
              </a:rPr>
              <a:t> bean, the  </a:t>
            </a:r>
            <a:r>
              <a:rPr lang="en-IN" altLang="en-US" sz="1100" smtClean="0">
                <a:latin typeface="Courier New" pitchFamily="49" charset="0"/>
                <a:cs typeface="Courier New" pitchFamily="49" charset="0"/>
              </a:rPr>
              <a:t>beforeImpl</a:t>
            </a:r>
            <a:r>
              <a:rPr lang="en-IN" altLang="en-US" sz="1100" smtClean="0">
                <a:latin typeface="Calibri" pitchFamily="34" charset="0"/>
              </a:rPr>
              <a:t> will get that data. This is shown in the second Code Segment displayed onscreen. </a:t>
            </a:r>
            <a:endParaRPr lang="en-US" altLang="en-US" sz="1100" smtClean="0">
              <a:latin typeface="Calibri" pitchFamily="34"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Rot="1" noChangeAspect="1" noChangeArrowheads="1" noTextEdit="1"/>
          </p:cNvSpPr>
          <p:nvPr>
            <p:ph type="sldImg"/>
          </p:nvPr>
        </p:nvSpPr>
        <p:spPr>
          <a:ln/>
        </p:spPr>
      </p:sp>
      <p:sp>
        <p:nvSpPr>
          <p:cNvPr id="402435"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133</a:t>
            </a:r>
          </a:p>
          <a:p>
            <a:pPr algn="just">
              <a:spcBef>
                <a:spcPct val="0"/>
              </a:spcBef>
            </a:pPr>
            <a:endParaRPr lang="en-US" altLang="en-US" sz="1100" smtClean="0">
              <a:latin typeface="Calibri" pitchFamily="34" charset="0"/>
            </a:endParaRPr>
          </a:p>
          <a:p>
            <a:pPr algn="just">
              <a:spcBef>
                <a:spcPct val="0"/>
              </a:spcBef>
            </a:pPr>
            <a:r>
              <a:rPr lang="en-IN" altLang="en-US" sz="1100" smtClean="0">
                <a:latin typeface="Calibri" pitchFamily="34" charset="0"/>
              </a:rPr>
              <a:t>You learned how to write and declare pointcuts and Advice methods. Next, let us continue with our example ReachoutWorld application. The last step performed was configuring the AOP with all necessary attributes and elements. The next thing to do is to build the project and place it in the WAR to deploy the application. By providing the URL </a:t>
            </a:r>
            <a:r>
              <a:rPr lang="en-IN" altLang="en-US" sz="1100" smtClean="0">
                <a:latin typeface="Courier New" pitchFamily="49" charset="0"/>
                <a:cs typeface="Courier New" pitchFamily="49" charset="0"/>
              </a:rPr>
              <a:t>localhost:8080/ReachOutPeople </a:t>
            </a:r>
            <a:r>
              <a:rPr lang="en-IN" altLang="en-US" sz="1100" smtClean="0">
                <a:latin typeface="Calibri" pitchFamily="34" charset="0"/>
              </a:rPr>
              <a:t>in your web browser, you can see the screen display as shown in the figure displayed onscreen. </a:t>
            </a:r>
          </a:p>
          <a:p>
            <a:pPr algn="just">
              <a:spcBef>
                <a:spcPct val="0"/>
              </a:spcBef>
            </a:pPr>
            <a:endParaRPr lang="en-IN" altLang="en-US" sz="1100" smtClean="0">
              <a:latin typeface="Calibri" pitchFamily="34" charset="0"/>
            </a:endParaRPr>
          </a:p>
          <a:p>
            <a:pPr algn="just">
              <a:spcBef>
                <a:spcPct val="0"/>
              </a:spcBef>
            </a:pPr>
            <a:r>
              <a:rPr lang="en-IN" altLang="en-US" sz="1100" smtClean="0">
                <a:latin typeface="Calibri" pitchFamily="34" charset="0"/>
              </a:rPr>
              <a:t>When you click Submit and the form is submitted, you can check the console for the display, as shown in Figure 5.5 in the PG.</a:t>
            </a:r>
          </a:p>
          <a:p>
            <a:pPr algn="just">
              <a:spcBef>
                <a:spcPct val="0"/>
              </a:spcBef>
            </a:pPr>
            <a:endParaRPr lang="en-IN" altLang="en-US" sz="1100" smtClean="0">
              <a:latin typeface="Calibri" pitchFamily="34" charset="0"/>
            </a:endParaRPr>
          </a:p>
          <a:p>
            <a:pPr algn="just">
              <a:spcBef>
                <a:spcPct val="0"/>
              </a:spcBef>
            </a:pPr>
            <a:r>
              <a:rPr lang="en-IN" altLang="en-US" sz="1100" smtClean="0">
                <a:latin typeface="Calibri" pitchFamily="34" charset="0"/>
              </a:rPr>
              <a:t>With this, you configured the application in XML method and obtained the result. The project is saved in your directory using the file structure shown in Figure 5.6 given in the PG. </a:t>
            </a:r>
            <a:endParaRPr lang="en-US" altLang="en-US" sz="1100" smtClean="0">
              <a:latin typeface="Calibri" pitchFamily="34"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Calibri" pitchFamily="34" charset="0"/>
              </a:rPr>
              <a:t>PG Reference: Page 134</a:t>
            </a:r>
          </a:p>
          <a:p>
            <a:pPr algn="just">
              <a:spcBef>
                <a:spcPct val="0"/>
              </a:spcBef>
              <a:defRPr/>
            </a:pPr>
            <a:endParaRPr lang="en-US" altLang="en-US" sz="1100" dirty="0" smtClean="0">
              <a:latin typeface="Calibri" pitchFamily="34" charset="0"/>
            </a:endParaRPr>
          </a:p>
          <a:p>
            <a:pPr>
              <a:defRPr/>
            </a:pPr>
            <a:r>
              <a:rPr lang="en-US" altLang="en-US" sz="1100" i="1" dirty="0" smtClean="0">
                <a:latin typeface="Calibri" pitchFamily="34" charset="0"/>
              </a:rPr>
              <a:t>Discuss Spring Framework AOP Annotations and Usage. </a:t>
            </a:r>
            <a:r>
              <a:rPr lang="en-IN" altLang="en-US" sz="1100" dirty="0" smtClean="0">
                <a:latin typeface="Calibri" pitchFamily="34" charset="0"/>
              </a:rPr>
              <a:t>Annotations are a programming method in Java-based programs that allow you to implement functionalities such as AOP, MVC, Autowiring, and application configuration using simple tag words. Using annotation reduces the volume of code you need to write and is a time-saving method to write applications. </a:t>
            </a:r>
          </a:p>
          <a:p>
            <a:pPr>
              <a:defRPr/>
            </a:pPr>
            <a:endParaRPr lang="en-IN" altLang="en-US" sz="1100" dirty="0" smtClean="0">
              <a:latin typeface="Calibri" pitchFamily="34" charset="0"/>
            </a:endParaRPr>
          </a:p>
          <a:p>
            <a:pPr>
              <a:defRPr/>
            </a:pPr>
            <a:r>
              <a:rPr lang="en-IN" altLang="en-US" sz="1100" dirty="0" smtClean="0">
                <a:latin typeface="Calibri" pitchFamily="34" charset="0"/>
              </a:rPr>
              <a:t>Some of the annotations available in the Spring Framework AOP are: </a:t>
            </a:r>
          </a:p>
          <a:p>
            <a:pPr>
              <a:defRPr/>
            </a:pPr>
            <a:endParaRPr lang="en-IN" altLang="en-US" sz="1100" dirty="0" smtClean="0">
              <a:latin typeface="Calibri" pitchFamily="34" charset="0"/>
            </a:endParaRPr>
          </a:p>
          <a:p>
            <a:pPr>
              <a:defRPr/>
            </a:pPr>
            <a:r>
              <a:rPr lang="en-IN" altLang="en-US" sz="1100" dirty="0" smtClean="0">
                <a:latin typeface="Calibri" pitchFamily="34" charset="0"/>
              </a:rPr>
              <a:t>@</a:t>
            </a:r>
            <a:r>
              <a:rPr lang="en-IN" altLang="en-US" sz="1100" dirty="0" err="1" smtClean="0">
                <a:latin typeface="Calibri" pitchFamily="34" charset="0"/>
              </a:rPr>
              <a:t>AspectJ</a:t>
            </a:r>
            <a:endParaRPr lang="en-IN" altLang="en-US" sz="1100" dirty="0" smtClean="0">
              <a:latin typeface="Calibri" pitchFamily="34" charset="0"/>
            </a:endParaRPr>
          </a:p>
          <a:p>
            <a:pPr>
              <a:defRPr/>
            </a:pPr>
            <a:r>
              <a:rPr lang="en-IN" altLang="en-US" sz="1100" dirty="0" smtClean="0">
                <a:latin typeface="Calibri" pitchFamily="34" charset="0"/>
              </a:rPr>
              <a:t>@Pointcut</a:t>
            </a:r>
          </a:p>
          <a:p>
            <a:pPr>
              <a:defRPr/>
            </a:pPr>
            <a:r>
              <a:rPr lang="en-IN" altLang="en-US" sz="1100" dirty="0" smtClean="0">
                <a:latin typeface="Calibri" pitchFamily="34" charset="0"/>
              </a:rPr>
              <a:t>@Before</a:t>
            </a:r>
          </a:p>
          <a:p>
            <a:pPr>
              <a:defRPr/>
            </a:pPr>
            <a:r>
              <a:rPr lang="en-IN" altLang="en-US" sz="1100" dirty="0" smtClean="0">
                <a:latin typeface="Calibri" pitchFamily="34" charset="0"/>
              </a:rPr>
              <a:t>@</a:t>
            </a:r>
            <a:r>
              <a:rPr lang="en-IN" altLang="en-US" sz="1100" dirty="0" err="1" smtClean="0">
                <a:latin typeface="Calibri" pitchFamily="34" charset="0"/>
              </a:rPr>
              <a:t>AfterReturning</a:t>
            </a:r>
            <a:endParaRPr lang="en-IN" altLang="en-US" sz="1100" dirty="0" smtClean="0">
              <a:latin typeface="Calibri" pitchFamily="34" charset="0"/>
            </a:endParaRPr>
          </a:p>
          <a:p>
            <a:pPr>
              <a:defRPr/>
            </a:pPr>
            <a:r>
              <a:rPr lang="en-IN" altLang="en-US" sz="1100" dirty="0" smtClean="0">
                <a:latin typeface="Calibri" pitchFamily="34" charset="0"/>
              </a:rPr>
              <a:t>@After</a:t>
            </a:r>
          </a:p>
          <a:p>
            <a:pPr>
              <a:defRPr/>
            </a:pPr>
            <a:r>
              <a:rPr lang="en-IN" altLang="en-US" sz="1100" dirty="0" smtClean="0">
                <a:latin typeface="Calibri" pitchFamily="34" charset="0"/>
              </a:rPr>
              <a:t>@Around</a:t>
            </a:r>
          </a:p>
          <a:p>
            <a:pPr>
              <a:defRPr/>
            </a:pPr>
            <a:r>
              <a:rPr lang="en-IN" altLang="en-US" sz="1100" dirty="0" smtClean="0">
                <a:latin typeface="Calibri" pitchFamily="34" charset="0"/>
              </a:rPr>
              <a:t>@</a:t>
            </a:r>
            <a:r>
              <a:rPr lang="en-IN" altLang="en-US" sz="1100" dirty="0" err="1" smtClean="0">
                <a:latin typeface="Calibri" pitchFamily="34" charset="0"/>
              </a:rPr>
              <a:t>DeclareParents</a:t>
            </a:r>
            <a:endParaRPr lang="en-IN" altLang="en-US" sz="1100" dirty="0" smtClean="0">
              <a:latin typeface="Calibri" pitchFamily="34" charset="0"/>
            </a:endParaRPr>
          </a:p>
          <a:p>
            <a:pP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135</a:t>
            </a:r>
          </a:p>
          <a:p>
            <a:pPr algn="just">
              <a:spcBef>
                <a:spcPct val="0"/>
              </a:spcBef>
            </a:pPr>
            <a:endParaRPr lang="en-US" altLang="en-US" sz="1100" smtClean="0">
              <a:latin typeface="Calibri" pitchFamily="34" charset="0"/>
            </a:endParaRPr>
          </a:p>
          <a:p>
            <a:r>
              <a:rPr lang="en-US" altLang="en-US" sz="1100" i="1" smtClean="0">
                <a:latin typeface="Calibri" pitchFamily="34" charset="0"/>
              </a:rPr>
              <a:t>Discuss </a:t>
            </a:r>
            <a:r>
              <a:rPr lang="en-US" altLang="en-US" sz="1100" i="1" smtClean="0">
                <a:latin typeface="Courier New" pitchFamily="49" charset="0"/>
                <a:cs typeface="Courier New" pitchFamily="49" charset="0"/>
              </a:rPr>
              <a:t>@AspectJ </a:t>
            </a:r>
            <a:r>
              <a:rPr lang="en-US" altLang="en-US" sz="1100" i="1" smtClean="0">
                <a:latin typeface="Calibri" pitchFamily="34" charset="0"/>
              </a:rPr>
              <a:t>Support</a:t>
            </a:r>
            <a:r>
              <a:rPr lang="en-GB" altLang="en-US" sz="1100" smtClean="0">
                <a:latin typeface="Calibri" pitchFamily="34" charset="0"/>
              </a:rPr>
              <a:t>. </a:t>
            </a:r>
            <a:r>
              <a:rPr lang="en-IN" altLang="en-US" sz="1100" smtClean="0">
                <a:latin typeface="Calibri" pitchFamily="34" charset="0"/>
              </a:rPr>
              <a:t>AspectJ is an aspect-oriented extension of the Java Programming language and it provides annotated methods to declare aspects as regular Java classes, to enable easier handling of aspects. Spring Framework supports AspectJ annotations using a library that supports pointcut parsing and matching. To enable </a:t>
            </a:r>
            <a:r>
              <a:rPr lang="en-IN" altLang="en-US" sz="1100" smtClean="0">
                <a:latin typeface="Courier New" pitchFamily="49" charset="0"/>
                <a:cs typeface="Courier New" pitchFamily="49" charset="0"/>
              </a:rPr>
              <a:t>@AspectJ </a:t>
            </a:r>
            <a:r>
              <a:rPr lang="en-IN" altLang="en-US" sz="1100" smtClean="0">
                <a:latin typeface="Calibri" pitchFamily="34" charset="0"/>
              </a:rPr>
              <a:t>support in your Spring Framework application, it is necessary to support configuring Spring AOP in your configuration files. It also necessary to autoproxy beans that are advised by AspectJ aspects.  </a:t>
            </a:r>
          </a:p>
          <a:p>
            <a:endParaRPr lang="en-IN" altLang="en-US" sz="1100" smtClean="0">
              <a:latin typeface="Calibri" pitchFamily="34" charset="0"/>
            </a:endParaRPr>
          </a:p>
          <a:p>
            <a:r>
              <a:rPr lang="en-IN" altLang="en-US" sz="1100" smtClean="0">
                <a:latin typeface="Calibri" pitchFamily="34" charset="0"/>
              </a:rPr>
              <a:t>Autoproxying means that if a bean is advised by one or more aspects, a proxy is automatically generated for it to handle introduction methods and to ensure that the Advice is executed as needed. This means that when bean execution is interrupted by adding more than one new functionality as aspects, a bean proxy is generated to handle each new functionality. Enabling </a:t>
            </a:r>
            <a:r>
              <a:rPr lang="en-IN" altLang="en-US" sz="1100" smtClean="0">
                <a:latin typeface="Courier New" pitchFamily="49" charset="0"/>
                <a:cs typeface="Courier New" pitchFamily="49" charset="0"/>
              </a:rPr>
              <a:t>@AspectJ </a:t>
            </a:r>
            <a:r>
              <a:rPr lang="en-IN" altLang="en-US" sz="1100" smtClean="0">
                <a:latin typeface="Calibri" pitchFamily="34" charset="0"/>
              </a:rPr>
              <a:t>support is an advantage to you as a developer as AspectJ helps you to modularize your application easily and is therefore a more powerful AOP tool than the Spring AOP Framework. </a:t>
            </a:r>
          </a:p>
          <a:p>
            <a:endParaRPr lang="en-IN" altLang="en-US" sz="1100" smtClean="0">
              <a:latin typeface="Calibri" pitchFamily="34" charset="0"/>
            </a:endParaRPr>
          </a:p>
          <a:p>
            <a:r>
              <a:rPr lang="en-IN" altLang="en-US" sz="1100" smtClean="0">
                <a:latin typeface="Calibri" pitchFamily="34" charset="0"/>
              </a:rPr>
              <a:t>To enable </a:t>
            </a:r>
            <a:r>
              <a:rPr lang="en-IN" altLang="en-US" sz="1100" smtClean="0">
                <a:latin typeface="Courier New" pitchFamily="49" charset="0"/>
                <a:cs typeface="Courier New" pitchFamily="49" charset="0"/>
              </a:rPr>
              <a:t>@AspectJ </a:t>
            </a:r>
            <a:r>
              <a:rPr lang="en-IN" altLang="en-US" sz="1100" smtClean="0">
                <a:latin typeface="Calibri" pitchFamily="34" charset="0"/>
              </a:rPr>
              <a:t>, you start by including the </a:t>
            </a:r>
            <a:r>
              <a:rPr lang="en-IN" altLang="en-US" sz="1100" smtClean="0">
                <a:latin typeface="Courier New" pitchFamily="49" charset="0"/>
                <a:cs typeface="Courier New" pitchFamily="49" charset="0"/>
              </a:rPr>
              <a:t>&lt;aop:aspectj-autoproxy/&gt; </a:t>
            </a:r>
            <a:r>
              <a:rPr lang="en-IN" altLang="en-US" sz="1100" smtClean="0">
                <a:latin typeface="Calibri" pitchFamily="34" charset="0"/>
              </a:rPr>
              <a:t>element in your Spring Configuration code. You will also need to include two AspectJ libraries, </a:t>
            </a:r>
            <a:r>
              <a:rPr lang="en-IN" altLang="en-US" sz="1100" smtClean="0">
                <a:latin typeface="Courier New" pitchFamily="49" charset="0"/>
                <a:cs typeface="Courier New" pitchFamily="49" charset="0"/>
              </a:rPr>
              <a:t>aspectweaver.jar</a:t>
            </a:r>
            <a:r>
              <a:rPr lang="en-IN" altLang="en-US" sz="1100" smtClean="0">
                <a:latin typeface="Calibri" pitchFamily="34" charset="0"/>
              </a:rPr>
              <a:t> and </a:t>
            </a:r>
            <a:r>
              <a:rPr lang="en-IN" altLang="en-US" sz="1100" smtClean="0">
                <a:latin typeface="Courier New" pitchFamily="49" charset="0"/>
                <a:cs typeface="Courier New" pitchFamily="49" charset="0"/>
              </a:rPr>
              <a:t>aspectjrt.jar</a:t>
            </a:r>
            <a:r>
              <a:rPr lang="en-IN" altLang="en-US" sz="1100" smtClean="0">
                <a:latin typeface="Calibri" pitchFamily="34" charset="0"/>
              </a:rPr>
              <a:t>, on the classpath of your application. These two libraries are held in the</a:t>
            </a:r>
            <a:r>
              <a:rPr lang="en-IN" altLang="en-US" sz="1100" smtClean="0">
                <a:latin typeface="Courier New" pitchFamily="49" charset="0"/>
                <a:cs typeface="Courier New" pitchFamily="49" charset="0"/>
              </a:rPr>
              <a:t> lib </a:t>
            </a:r>
            <a:r>
              <a:rPr lang="en-IN" altLang="en-US" sz="1100" smtClean="0">
                <a:latin typeface="Calibri" pitchFamily="34" charset="0"/>
              </a:rPr>
              <a:t>directory of an AspectJ installation or the </a:t>
            </a:r>
            <a:r>
              <a:rPr lang="en-IN" altLang="en-US" sz="1100" smtClean="0">
                <a:latin typeface="Courier New" pitchFamily="49" charset="0"/>
                <a:cs typeface="Courier New" pitchFamily="49" charset="0"/>
              </a:rPr>
              <a:t>lib/aspectj</a:t>
            </a:r>
            <a:r>
              <a:rPr lang="en-IN" altLang="en-US" sz="1100" smtClean="0">
                <a:latin typeface="Calibri" pitchFamily="34" charset="0"/>
              </a:rPr>
              <a:t> directory of the projects base pom.xml. You can also include the necessary libraries by adding the following dependencies to your application’s POM, as shown in Code Segment given in the PG. </a:t>
            </a:r>
          </a:p>
          <a:p>
            <a:endParaRPr lang="en-IN" altLang="en-US" sz="1100" smtClean="0">
              <a:latin typeface="Calibri" pitchFamily="34" charset="0"/>
            </a:endParaRPr>
          </a:p>
          <a:p>
            <a:r>
              <a:rPr lang="en-IN" altLang="en-US" sz="1100" smtClean="0">
                <a:latin typeface="Calibri" pitchFamily="34" charset="0"/>
              </a:rPr>
              <a:t>This is how you can enable </a:t>
            </a:r>
            <a:r>
              <a:rPr lang="en-IN" altLang="en-US" sz="1100" smtClean="0">
                <a:latin typeface="Courier New" pitchFamily="49" charset="0"/>
                <a:cs typeface="Courier New" pitchFamily="49" charset="0"/>
              </a:rPr>
              <a:t>@AspectJ </a:t>
            </a:r>
            <a:r>
              <a:rPr lang="en-IN" altLang="en-US" sz="1100" smtClean="0">
                <a:latin typeface="Calibri" pitchFamily="34" charset="0"/>
              </a:rPr>
              <a:t>support.  </a:t>
            </a:r>
          </a:p>
          <a:p>
            <a:endParaRPr lang="en-GB" altLang="en-US" sz="1100" smtClean="0">
              <a:latin typeface="Calibri" pitchFamily="34"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136</a:t>
            </a:r>
          </a:p>
          <a:p>
            <a:pPr algn="just">
              <a:spcBef>
                <a:spcPct val="0"/>
              </a:spcBef>
            </a:pPr>
            <a:endParaRPr lang="en-US" altLang="en-US" sz="1100" smtClean="0">
              <a:latin typeface="Calibri" pitchFamily="34" charset="0"/>
            </a:endParaRPr>
          </a:p>
          <a:p>
            <a:r>
              <a:rPr lang="en-US" altLang="en-US" sz="1100" i="1" smtClean="0">
                <a:latin typeface="Calibri" pitchFamily="34" charset="0"/>
              </a:rPr>
              <a:t>Discuss </a:t>
            </a:r>
            <a:r>
              <a:rPr lang="en-US" altLang="en-US" sz="1100" i="1" smtClean="0">
                <a:latin typeface="Calibri" pitchFamily="34" charset="0"/>
                <a:cs typeface="Courier New" pitchFamily="49" charset="0"/>
              </a:rPr>
              <a:t>about declaring Aspects. </a:t>
            </a:r>
            <a:r>
              <a:rPr lang="en-IN" altLang="en-US" sz="1100" smtClean="0">
                <a:latin typeface="Calibri" pitchFamily="34" charset="0"/>
                <a:cs typeface="Courier New" pitchFamily="49" charset="0"/>
              </a:rPr>
              <a:t>When you enable </a:t>
            </a:r>
            <a:r>
              <a:rPr lang="en-IN" altLang="en-US" sz="1100" smtClean="0">
                <a:latin typeface="Courier New" pitchFamily="49" charset="0"/>
                <a:cs typeface="Courier New" pitchFamily="49" charset="0"/>
              </a:rPr>
              <a:t>@AspectJ </a:t>
            </a:r>
            <a:r>
              <a:rPr lang="en-IN" altLang="en-US" sz="1100" smtClean="0">
                <a:latin typeface="Calibri" pitchFamily="34" charset="0"/>
                <a:cs typeface="Courier New" pitchFamily="49" charset="0"/>
              </a:rPr>
              <a:t>support, Spring Framework will automatically detect beans defined with the </a:t>
            </a:r>
            <a:r>
              <a:rPr lang="en-IN" altLang="en-US" sz="1100" smtClean="0">
                <a:latin typeface="Courier New" pitchFamily="49" charset="0"/>
                <a:cs typeface="Courier New" pitchFamily="49" charset="0"/>
              </a:rPr>
              <a:t>@Aspect </a:t>
            </a:r>
            <a:r>
              <a:rPr lang="en-IN" altLang="en-US" sz="1100" smtClean="0">
                <a:latin typeface="Calibri" pitchFamily="34" charset="0"/>
                <a:cs typeface="Courier New" pitchFamily="49" charset="0"/>
              </a:rPr>
              <a:t>annotation. Code Segment displayed onscreen shows a regular bean definition in the ApplicationContext to which you are referring an aspect. The second Code Segment displayed onscreen shows the Advice class definition for the same bean defined in the first Code Segment. The Advice class is defined using the </a:t>
            </a:r>
            <a:r>
              <a:rPr lang="en-IN" altLang="en-US" sz="1100" smtClean="0">
                <a:latin typeface="Courier New" pitchFamily="49" charset="0"/>
                <a:cs typeface="Courier New" pitchFamily="49" charset="0"/>
              </a:rPr>
              <a:t>@Aspect </a:t>
            </a:r>
            <a:r>
              <a:rPr lang="en-IN" altLang="en-US" sz="1100" smtClean="0">
                <a:latin typeface="Calibri" pitchFamily="34" charset="0"/>
                <a:cs typeface="Courier New" pitchFamily="49" charset="0"/>
              </a:rPr>
              <a:t>annotation. You can write methods and fields to an aspect like any other class. You can also write pointcuts, Advices, and introduction declaration when defining the aspect. </a:t>
            </a:r>
            <a:endParaRPr lang="en-IN" altLang="en-US" sz="1100" smtClean="0">
              <a:latin typeface="Calibri" pitchFamily="34" charset="0"/>
            </a:endParaRPr>
          </a:p>
          <a:p>
            <a:endParaRPr lang="en-GB" altLang="en-US" sz="1100" smtClean="0">
              <a:latin typeface="Calibri" pitchFamily="34"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Calibri" pitchFamily="34" charset="0"/>
              </a:rPr>
              <a:t>PG Reference: Page 137</a:t>
            </a:r>
          </a:p>
          <a:p>
            <a:pPr algn="just">
              <a:spcBef>
                <a:spcPct val="0"/>
              </a:spcBef>
              <a:defRPr/>
            </a:pPr>
            <a:endParaRPr lang="en-US" altLang="en-US" sz="1100" dirty="0" smtClean="0">
              <a:latin typeface="Calibri" pitchFamily="34" charset="0"/>
            </a:endParaRPr>
          </a:p>
          <a:p>
            <a:pPr>
              <a:defRPr/>
            </a:pPr>
            <a:r>
              <a:rPr lang="en-US" altLang="en-US" sz="1100" i="1" dirty="0" smtClean="0">
                <a:latin typeface="Calibri" pitchFamily="34" charset="0"/>
              </a:rPr>
              <a:t>Discuss </a:t>
            </a:r>
            <a:r>
              <a:rPr lang="en-US" altLang="en-US" sz="1100" i="1" dirty="0" smtClean="0">
                <a:latin typeface="Calibri" pitchFamily="34" charset="0"/>
                <a:cs typeface="Courier New" pitchFamily="49" charset="0"/>
              </a:rPr>
              <a:t>about declaring a </a:t>
            </a:r>
            <a:r>
              <a:rPr lang="en-US" altLang="en-US" sz="1100" i="1" dirty="0" err="1" smtClean="0">
                <a:latin typeface="Calibri" pitchFamily="34" charset="0"/>
                <a:cs typeface="Courier New" pitchFamily="49" charset="0"/>
              </a:rPr>
              <a:t>pointcut</a:t>
            </a:r>
            <a:r>
              <a:rPr lang="en-US" altLang="en-US" sz="1100" i="1" dirty="0" smtClean="0">
                <a:latin typeface="Calibri" pitchFamily="34" charset="0"/>
                <a:cs typeface="Courier New" pitchFamily="49" charset="0"/>
              </a:rPr>
              <a:t>. </a:t>
            </a:r>
            <a:r>
              <a:rPr lang="en-IN" altLang="en-US" sz="1100" dirty="0" err="1" smtClean="0">
                <a:latin typeface="Calibri" pitchFamily="34" charset="0"/>
                <a:cs typeface="Courier New" pitchFamily="49" charset="0"/>
              </a:rPr>
              <a:t>Pointcuts</a:t>
            </a:r>
            <a:r>
              <a:rPr lang="en-IN" altLang="en-US" sz="1100" dirty="0" smtClean="0">
                <a:latin typeface="Calibri" pitchFamily="34" charset="0"/>
                <a:cs typeface="Courier New" pitchFamily="49" charset="0"/>
              </a:rPr>
              <a:t> enable you to control Advice execution by determining the join points in your application. A </a:t>
            </a:r>
            <a:r>
              <a:rPr lang="en-IN" altLang="en-US" sz="1100" dirty="0" err="1" smtClean="0">
                <a:latin typeface="Calibri" pitchFamily="34" charset="0"/>
                <a:cs typeface="Courier New" pitchFamily="49" charset="0"/>
              </a:rPr>
              <a:t>pointcut</a:t>
            </a:r>
            <a:r>
              <a:rPr lang="en-IN" altLang="en-US" sz="1100" dirty="0" smtClean="0">
                <a:latin typeface="Calibri" pitchFamily="34" charset="0"/>
                <a:cs typeface="Courier New" pitchFamily="49" charset="0"/>
              </a:rPr>
              <a:t> declaration contains two parts:</a:t>
            </a:r>
          </a:p>
          <a:p>
            <a:pPr>
              <a:defRPr/>
            </a:pPr>
            <a:endParaRPr lang="en-IN" altLang="en-US" sz="1100" dirty="0" smtClean="0">
              <a:latin typeface="Calibri" pitchFamily="34" charset="0"/>
              <a:cs typeface="Courier New" pitchFamily="49" charset="0"/>
            </a:endParaRPr>
          </a:p>
          <a:p>
            <a:pPr marL="171450" indent="-171450">
              <a:buFont typeface="Wingdings" pitchFamily="2" charset="2"/>
              <a:buChar char="§"/>
              <a:defRPr/>
            </a:pPr>
            <a:r>
              <a:rPr lang="en-IN" altLang="en-US" sz="1100" dirty="0" smtClean="0">
                <a:latin typeface="Calibri" pitchFamily="34" charset="0"/>
                <a:cs typeface="Courier New" pitchFamily="49" charset="0"/>
              </a:rPr>
              <a:t>A definition containing the name and parameters, if any</a:t>
            </a:r>
          </a:p>
          <a:p>
            <a:pPr marL="171450" indent="-171450">
              <a:buFont typeface="Wingdings" pitchFamily="2" charset="2"/>
              <a:buChar char="§"/>
              <a:defRPr/>
            </a:pPr>
            <a:r>
              <a:rPr lang="en-IN" altLang="en-US" sz="1100" dirty="0" smtClean="0">
                <a:latin typeface="Calibri" pitchFamily="34" charset="0"/>
                <a:cs typeface="Courier New" pitchFamily="49" charset="0"/>
              </a:rPr>
              <a:t>The </a:t>
            </a:r>
            <a:r>
              <a:rPr lang="en-IN" altLang="en-US" sz="1100" dirty="0" err="1" smtClean="0">
                <a:latin typeface="Calibri" pitchFamily="34" charset="0"/>
                <a:cs typeface="Courier New" pitchFamily="49" charset="0"/>
              </a:rPr>
              <a:t>pointcut</a:t>
            </a:r>
            <a:r>
              <a:rPr lang="en-IN" altLang="en-US" sz="1100" dirty="0" smtClean="0">
                <a:latin typeface="Calibri" pitchFamily="34" charset="0"/>
                <a:cs typeface="Courier New" pitchFamily="49" charset="0"/>
              </a:rPr>
              <a:t> expression that specifies the method executions that are to be advised</a:t>
            </a:r>
          </a:p>
          <a:p>
            <a:pPr>
              <a:defRPr/>
            </a:pPr>
            <a:endParaRPr lang="en-IN" altLang="en-US" sz="1100" dirty="0" smtClean="0">
              <a:latin typeface="Calibri" pitchFamily="34" charset="0"/>
              <a:cs typeface="Courier New" pitchFamily="49" charset="0"/>
            </a:endParaRPr>
          </a:p>
          <a:p>
            <a:pPr>
              <a:defRPr/>
            </a:pPr>
            <a:r>
              <a:rPr lang="en-IN" altLang="en-US" sz="1100" dirty="0" smtClean="0">
                <a:latin typeface="Calibri" pitchFamily="34" charset="0"/>
                <a:cs typeface="Courier New" pitchFamily="49" charset="0"/>
              </a:rPr>
              <a:t>Using the </a:t>
            </a:r>
            <a:r>
              <a:rPr lang="en-IN" altLang="en-US" sz="1100" dirty="0" smtClean="0">
                <a:latin typeface="Courier New" pitchFamily="49" charset="0"/>
                <a:cs typeface="Courier New" pitchFamily="49" charset="0"/>
              </a:rPr>
              <a:t>@</a:t>
            </a:r>
            <a:r>
              <a:rPr lang="en-IN" altLang="en-US" sz="1100" dirty="0" err="1" smtClean="0">
                <a:latin typeface="Courier New" pitchFamily="49" charset="0"/>
                <a:cs typeface="Courier New" pitchFamily="49" charset="0"/>
              </a:rPr>
              <a:t>AspectJ</a:t>
            </a:r>
            <a:r>
              <a:rPr lang="en-IN" altLang="en-US" sz="1100" dirty="0" smtClean="0">
                <a:latin typeface="Courier New" pitchFamily="49" charset="0"/>
                <a:cs typeface="Courier New" pitchFamily="49" charset="0"/>
              </a:rPr>
              <a:t> </a:t>
            </a:r>
            <a:r>
              <a:rPr lang="en-IN" altLang="en-US" sz="1100" dirty="0" smtClean="0">
                <a:latin typeface="Calibri" pitchFamily="34" charset="0"/>
                <a:cs typeface="Courier New" pitchFamily="49" charset="0"/>
              </a:rPr>
              <a:t>style of annotations, you define the </a:t>
            </a:r>
            <a:r>
              <a:rPr lang="en-IN" altLang="en-US" sz="1100" dirty="0" err="1" smtClean="0">
                <a:latin typeface="Calibri" pitchFamily="34" charset="0"/>
                <a:cs typeface="Courier New" pitchFamily="49" charset="0"/>
              </a:rPr>
              <a:t>pointcut</a:t>
            </a:r>
            <a:r>
              <a:rPr lang="en-IN" altLang="en-US" sz="1100" dirty="0" smtClean="0">
                <a:latin typeface="Calibri" pitchFamily="34" charset="0"/>
                <a:cs typeface="Courier New" pitchFamily="49" charset="0"/>
              </a:rPr>
              <a:t> and write the </a:t>
            </a:r>
            <a:r>
              <a:rPr lang="en-IN" altLang="en-US" sz="1100" dirty="0" err="1" smtClean="0">
                <a:latin typeface="Calibri" pitchFamily="34" charset="0"/>
                <a:cs typeface="Courier New" pitchFamily="49" charset="0"/>
              </a:rPr>
              <a:t>pointcut</a:t>
            </a:r>
            <a:r>
              <a:rPr lang="en-IN" altLang="en-US" sz="1100" dirty="0" smtClean="0">
                <a:latin typeface="Calibri" pitchFamily="34" charset="0"/>
                <a:cs typeface="Courier New" pitchFamily="49" charset="0"/>
              </a:rPr>
              <a:t> expression using the </a:t>
            </a:r>
            <a:r>
              <a:rPr lang="en-IN" altLang="en-US" sz="1100" dirty="0" smtClean="0">
                <a:latin typeface="Courier New" pitchFamily="49" charset="0"/>
                <a:cs typeface="Courier New" pitchFamily="49" charset="0"/>
              </a:rPr>
              <a:t>@</a:t>
            </a:r>
            <a:r>
              <a:rPr lang="en-IN" altLang="en-US" sz="1100" dirty="0" err="1" smtClean="0">
                <a:latin typeface="Courier New" pitchFamily="49" charset="0"/>
                <a:cs typeface="Courier New" pitchFamily="49" charset="0"/>
              </a:rPr>
              <a:t>Pointcut</a:t>
            </a:r>
            <a:r>
              <a:rPr lang="en-IN" altLang="en-US" sz="1100" dirty="0" smtClean="0">
                <a:latin typeface="Courier New" pitchFamily="49" charset="0"/>
                <a:cs typeface="Courier New" pitchFamily="49" charset="0"/>
              </a:rPr>
              <a:t> </a:t>
            </a:r>
            <a:r>
              <a:rPr lang="en-IN" altLang="en-US" sz="1100" dirty="0" smtClean="0">
                <a:latin typeface="Calibri" pitchFamily="34" charset="0"/>
                <a:cs typeface="Courier New" pitchFamily="49" charset="0"/>
              </a:rPr>
              <a:t>annotation. The method serving as the </a:t>
            </a:r>
            <a:r>
              <a:rPr lang="en-IN" altLang="en-US" sz="1100" dirty="0" err="1" smtClean="0">
                <a:latin typeface="Calibri" pitchFamily="34" charset="0"/>
                <a:cs typeface="Courier New" pitchFamily="49" charset="0"/>
              </a:rPr>
              <a:t>pointcut</a:t>
            </a:r>
            <a:r>
              <a:rPr lang="en-IN" altLang="en-US" sz="1100" dirty="0" smtClean="0">
                <a:latin typeface="Calibri" pitchFamily="34" charset="0"/>
                <a:cs typeface="Courier New" pitchFamily="49" charset="0"/>
              </a:rPr>
              <a:t> must have a void return type. There has to be a clear distinction between a </a:t>
            </a:r>
            <a:r>
              <a:rPr lang="en-IN" altLang="en-US" sz="1100" dirty="0" err="1" smtClean="0">
                <a:latin typeface="Calibri" pitchFamily="34" charset="0"/>
                <a:cs typeface="Courier New" pitchFamily="49" charset="0"/>
              </a:rPr>
              <a:t>pointcut</a:t>
            </a:r>
            <a:r>
              <a:rPr lang="en-IN" altLang="en-US" sz="1100" dirty="0" smtClean="0">
                <a:latin typeface="Calibri" pitchFamily="34" charset="0"/>
                <a:cs typeface="Courier New" pitchFamily="49" charset="0"/>
              </a:rPr>
              <a:t> definition and </a:t>
            </a:r>
            <a:r>
              <a:rPr lang="en-IN" altLang="en-US" sz="1100" dirty="0" err="1" smtClean="0">
                <a:latin typeface="Calibri" pitchFamily="34" charset="0"/>
                <a:cs typeface="Courier New" pitchFamily="49" charset="0"/>
              </a:rPr>
              <a:t>pointcut</a:t>
            </a:r>
            <a:r>
              <a:rPr lang="en-IN" altLang="en-US" sz="1100" dirty="0" smtClean="0">
                <a:latin typeface="Calibri" pitchFamily="34" charset="0"/>
                <a:cs typeface="Courier New" pitchFamily="49" charset="0"/>
              </a:rPr>
              <a:t> expression to ensure that these two arguments do not get mixed up when implementing aspect insertions. Code Segment displayed onscreen is an example of using the </a:t>
            </a:r>
            <a:r>
              <a:rPr lang="en-IN" altLang="en-US" sz="1100" dirty="0" smtClean="0">
                <a:latin typeface="Courier New" pitchFamily="49" charset="0"/>
                <a:cs typeface="Courier New" pitchFamily="49" charset="0"/>
              </a:rPr>
              <a:t>@</a:t>
            </a:r>
            <a:r>
              <a:rPr lang="en-IN" altLang="en-US" sz="1100" dirty="0" err="1" smtClean="0">
                <a:latin typeface="Courier New" pitchFamily="49" charset="0"/>
                <a:cs typeface="Courier New" pitchFamily="49" charset="0"/>
              </a:rPr>
              <a:t>Pointcut</a:t>
            </a:r>
            <a:r>
              <a:rPr lang="en-IN" altLang="en-US" sz="1100" dirty="0" smtClean="0">
                <a:latin typeface="Courier New" pitchFamily="49" charset="0"/>
                <a:cs typeface="Courier New" pitchFamily="49" charset="0"/>
              </a:rPr>
              <a:t> </a:t>
            </a:r>
            <a:r>
              <a:rPr lang="en-IN" altLang="en-US" sz="1100" dirty="0" smtClean="0">
                <a:latin typeface="Calibri" pitchFamily="34" charset="0"/>
                <a:cs typeface="Courier New" pitchFamily="49" charset="0"/>
              </a:rPr>
              <a:t>annotation.  </a:t>
            </a:r>
          </a:p>
          <a:p>
            <a:pPr>
              <a:defRPr/>
            </a:pPr>
            <a:endParaRPr lang="en-IN" altLang="en-US" sz="1100" i="1" dirty="0" smtClean="0">
              <a:latin typeface="Calibri" pitchFamily="34" charset="0"/>
            </a:endParaRPr>
          </a:p>
          <a:p>
            <a:pPr>
              <a:defRPr/>
            </a:pPr>
            <a:r>
              <a:rPr lang="en-IN" altLang="en-US" sz="1100" i="1" dirty="0" smtClean="0">
                <a:latin typeface="Calibri" pitchFamily="34" charset="0"/>
              </a:rPr>
              <a:t>Discuss the various </a:t>
            </a:r>
            <a:r>
              <a:rPr lang="en-IN" altLang="en-US" sz="1100" i="1" dirty="0" err="1" smtClean="0">
                <a:latin typeface="Calibri" pitchFamily="34" charset="0"/>
              </a:rPr>
              <a:t>pointcut</a:t>
            </a:r>
            <a:r>
              <a:rPr lang="en-IN" altLang="en-US" sz="1100" i="1" dirty="0" smtClean="0">
                <a:latin typeface="Calibri" pitchFamily="34" charset="0"/>
              </a:rPr>
              <a:t> designators. </a:t>
            </a:r>
            <a:r>
              <a:rPr lang="en-IN" altLang="en-US" sz="1100" dirty="0" smtClean="0">
                <a:latin typeface="Calibri" pitchFamily="34" charset="0"/>
              </a:rPr>
              <a:t>The Spring Framework AOP supports a list of </a:t>
            </a:r>
            <a:r>
              <a:rPr lang="en-IN" altLang="en-US" sz="1100" dirty="0" err="1" smtClean="0">
                <a:latin typeface="Calibri" pitchFamily="34" charset="0"/>
              </a:rPr>
              <a:t>pointcut</a:t>
            </a:r>
            <a:r>
              <a:rPr lang="en-IN" altLang="en-US" sz="1100" dirty="0" smtClean="0">
                <a:latin typeface="Calibri" pitchFamily="34" charset="0"/>
              </a:rPr>
              <a:t> designators that can be used to further control conditions for inserting aspects into your application, as listed in Table 5.2 in the PG. </a:t>
            </a:r>
          </a:p>
          <a:p>
            <a:pPr>
              <a:defRPr/>
            </a:pPr>
            <a:endParaRPr lang="en-IN" altLang="en-US" sz="1100" dirty="0" smtClean="0">
              <a:latin typeface="Calibri" pitchFamily="34" charset="0"/>
            </a:endParaRPr>
          </a:p>
          <a:p>
            <a:pPr>
              <a:defRPr/>
            </a:pPr>
            <a:r>
              <a:rPr lang="en-IN" altLang="en-US" sz="1100" dirty="0" smtClean="0">
                <a:latin typeface="Calibri" pitchFamily="34" charset="0"/>
              </a:rPr>
              <a:t>While </a:t>
            </a:r>
            <a:r>
              <a:rPr lang="en-IN" altLang="en-US" sz="1100" dirty="0" err="1" smtClean="0">
                <a:latin typeface="Calibri" pitchFamily="34" charset="0"/>
              </a:rPr>
              <a:t>declarinf</a:t>
            </a:r>
            <a:r>
              <a:rPr lang="en-IN" altLang="en-US" sz="1100" dirty="0" smtClean="0">
                <a:latin typeface="Calibri" pitchFamily="34" charset="0"/>
              </a:rPr>
              <a:t> </a:t>
            </a:r>
            <a:r>
              <a:rPr lang="en-IN" altLang="en-US" sz="1100" dirty="0" err="1" smtClean="0">
                <a:latin typeface="Calibri" pitchFamily="34" charset="0"/>
              </a:rPr>
              <a:t>pointcut</a:t>
            </a:r>
            <a:r>
              <a:rPr lang="en-IN" altLang="en-US" sz="1100" dirty="0" smtClean="0">
                <a:latin typeface="Calibri" pitchFamily="34" charset="0"/>
              </a:rPr>
              <a:t> designators, you can use ‘&amp;&amp;’, ‘||’, and the ‘!’ characters in your </a:t>
            </a:r>
            <a:r>
              <a:rPr lang="en-IN" altLang="en-US" sz="1100" dirty="0" err="1" smtClean="0">
                <a:latin typeface="Calibri" pitchFamily="34" charset="0"/>
              </a:rPr>
              <a:t>pointcut</a:t>
            </a:r>
            <a:r>
              <a:rPr lang="en-IN" altLang="en-US" sz="1100" dirty="0" smtClean="0">
                <a:latin typeface="Calibri" pitchFamily="34" charset="0"/>
              </a:rPr>
              <a:t> expressions and refer the expression using the name. The example seen in Code Segment displayed onscreen shows three </a:t>
            </a:r>
            <a:r>
              <a:rPr lang="en-IN" altLang="en-US" sz="1100" dirty="0" err="1" smtClean="0">
                <a:latin typeface="Calibri" pitchFamily="34" charset="0"/>
              </a:rPr>
              <a:t>pointcut</a:t>
            </a:r>
            <a:r>
              <a:rPr lang="en-IN" altLang="en-US" sz="1100" dirty="0" smtClean="0">
                <a:latin typeface="Calibri" pitchFamily="34" charset="0"/>
              </a:rPr>
              <a:t> expressions:</a:t>
            </a:r>
          </a:p>
          <a:p>
            <a:pPr marL="171450" indent="-171450">
              <a:buFont typeface="Wingdings" pitchFamily="2" charset="2"/>
              <a:buChar char="§"/>
              <a:defRPr/>
            </a:pPr>
            <a:r>
              <a:rPr lang="en-IN" altLang="en-US" sz="1100" dirty="0" smtClean="0">
                <a:latin typeface="Calibri" pitchFamily="34" charset="0"/>
              </a:rPr>
              <a:t>operation (which matches if a method execution join point represents the execution of any public method)</a:t>
            </a:r>
          </a:p>
          <a:p>
            <a:pPr marL="171450" indent="-171450">
              <a:buFont typeface="Wingdings" pitchFamily="2" charset="2"/>
              <a:buChar char="§"/>
              <a:defRPr/>
            </a:pPr>
            <a:r>
              <a:rPr lang="en-IN" altLang="en-US" sz="1100" dirty="0" smtClean="0">
                <a:latin typeface="Calibri" pitchFamily="34" charset="0"/>
              </a:rPr>
              <a:t>fetching (which matches if a method execution is in the batch module) </a:t>
            </a:r>
          </a:p>
          <a:p>
            <a:pPr marL="171450" indent="-171450">
              <a:buFont typeface="Wingdings" pitchFamily="2" charset="2"/>
              <a:buChar char="§"/>
              <a:defRPr/>
            </a:pPr>
            <a:r>
              <a:rPr lang="en-IN" altLang="en-US" sz="1100" dirty="0" err="1" smtClean="0">
                <a:latin typeface="Calibri" pitchFamily="34" charset="0"/>
              </a:rPr>
              <a:t>tradingOperation</a:t>
            </a:r>
            <a:r>
              <a:rPr lang="en-IN" altLang="en-US" sz="1100" dirty="0" smtClean="0">
                <a:latin typeface="Calibri" pitchFamily="34" charset="0"/>
              </a:rPr>
              <a:t> (which matches if a method execution represents any public method in the trading module)</a:t>
            </a:r>
          </a:p>
          <a:p>
            <a:pPr>
              <a:defRPr/>
            </a:pPr>
            <a:endParaRPr lang="en-GB" altLang="en-US" sz="1100" dirty="0" smtClean="0">
              <a:latin typeface="Calibri" pitchFamily="34"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Calibri" pitchFamily="34" charset="0"/>
              </a:rPr>
              <a:t>PG Reference: Page 138</a:t>
            </a:r>
          </a:p>
          <a:p>
            <a:pPr algn="just">
              <a:spcBef>
                <a:spcPct val="0"/>
              </a:spcBef>
              <a:defRPr/>
            </a:pPr>
            <a:endParaRPr lang="en-US" altLang="en-US" sz="1100" dirty="0" smtClean="0">
              <a:latin typeface="Calibri" pitchFamily="34" charset="0"/>
            </a:endParaRPr>
          </a:p>
          <a:p>
            <a:pPr>
              <a:defRPr/>
            </a:pPr>
            <a:r>
              <a:rPr lang="en-US" altLang="en-US" sz="1100" i="1" dirty="0" smtClean="0">
                <a:latin typeface="Calibri" pitchFamily="34" charset="0"/>
              </a:rPr>
              <a:t>Discuss </a:t>
            </a:r>
            <a:r>
              <a:rPr lang="en-US" altLang="en-US" sz="1100" i="1" dirty="0" smtClean="0">
                <a:latin typeface="Calibri" panose="020F0502020204030204" pitchFamily="34" charset="0"/>
                <a:cs typeface="Courier New" panose="02070309020205020404" pitchFamily="49" charset="0"/>
              </a:rPr>
              <a:t>about declaring advice. </a:t>
            </a:r>
            <a:r>
              <a:rPr lang="en-IN" altLang="en-US" sz="1100" dirty="0" smtClean="0">
                <a:latin typeface="Calibri" panose="020F0502020204030204" pitchFamily="34" charset="0"/>
                <a:cs typeface="Courier New" panose="02070309020205020404" pitchFamily="49" charset="0"/>
              </a:rPr>
              <a:t>Pointcut expressions are associated with Advice, which runs before, after, or around the methods matched by the pointcut. Table 5.3 given in the PG lists the different types of Advice available in the Spring AOP framework and the annotations used to declare them.</a:t>
            </a:r>
          </a:p>
          <a:p>
            <a:pPr>
              <a:defRPr/>
            </a:pPr>
            <a:endParaRPr lang="en-IN" sz="1100" dirty="0" smtClean="0">
              <a:latin typeface="Calibri" panose="020F0502020204030204" pitchFamily="34" charset="0"/>
              <a:cs typeface="Courier New" panose="02070309020205020404" pitchFamily="49" charset="0"/>
            </a:endParaRPr>
          </a:p>
          <a:p>
            <a:pPr>
              <a:defRPr/>
            </a:pPr>
            <a:r>
              <a:rPr lang="en-IN" sz="1100" dirty="0" smtClean="0">
                <a:latin typeface="Calibri" panose="020F0502020204030204" pitchFamily="34" charset="0"/>
                <a:cs typeface="Courier New" panose="02070309020205020404" pitchFamily="49" charset="0"/>
              </a:rPr>
              <a:t>The Code Segments displayed show examples of the following:</a:t>
            </a:r>
          </a:p>
          <a:p>
            <a:pPr>
              <a:defRPr/>
            </a:pPr>
            <a:endParaRPr lang="en-IN" sz="1100" dirty="0" smtClean="0">
              <a:latin typeface="Calibri" panose="020F0502020204030204" pitchFamily="34" charset="0"/>
              <a:cs typeface="Courier New" panose="02070309020205020404" pitchFamily="49" charset="0"/>
            </a:endParaRPr>
          </a:p>
          <a:p>
            <a:pPr marL="171450" indent="-171450">
              <a:buFont typeface="Wingdings" panose="05000000000000000000" pitchFamily="2" charset="2"/>
              <a:buChar char="§"/>
              <a:defRPr/>
            </a:pPr>
            <a:r>
              <a:rPr lang="en-IN" sz="1100" dirty="0" smtClean="0">
                <a:latin typeface="Calibri" panose="020F0502020204030204" pitchFamily="34" charset="0"/>
              </a:rPr>
              <a:t>The before Advice using the </a:t>
            </a:r>
            <a:r>
              <a:rPr lang="en-IN" sz="1100" dirty="0" smtClean="0">
                <a:latin typeface="Courier New" panose="02070309020205020404" pitchFamily="49" charset="0"/>
                <a:cs typeface="Courier New" panose="02070309020205020404" pitchFamily="49" charset="0"/>
              </a:rPr>
              <a:t>@Before </a:t>
            </a:r>
            <a:r>
              <a:rPr lang="en-IN" sz="1100" dirty="0" smtClean="0">
                <a:latin typeface="Calibri" panose="020F0502020204030204" pitchFamily="34" charset="0"/>
              </a:rPr>
              <a:t>annotation. </a:t>
            </a:r>
          </a:p>
          <a:p>
            <a:pPr marL="171450" indent="-171450">
              <a:buFont typeface="Wingdings" panose="05000000000000000000" pitchFamily="2" charset="2"/>
              <a:buChar char="§"/>
              <a:defRPr/>
            </a:pPr>
            <a:r>
              <a:rPr lang="en-IN" sz="1100" dirty="0" smtClean="0">
                <a:latin typeface="Calibri" panose="020F0502020204030204" pitchFamily="34" charset="0"/>
              </a:rPr>
              <a:t>The </a:t>
            </a:r>
            <a:r>
              <a:rPr lang="en-US" sz="1100" dirty="0" smtClean="0">
                <a:latin typeface="Calibri" panose="020F0502020204030204" pitchFamily="34" charset="0"/>
              </a:rPr>
              <a:t>after returning Advice using the </a:t>
            </a:r>
            <a:r>
              <a:rPr lang="en-US" sz="1100" dirty="0" smtClean="0">
                <a:latin typeface="Courier New" panose="02070309020205020404" pitchFamily="49" charset="0"/>
                <a:cs typeface="Courier New" panose="02070309020205020404" pitchFamily="49" charset="0"/>
              </a:rPr>
              <a:t>@</a:t>
            </a:r>
            <a:r>
              <a:rPr lang="en-US" sz="1100" dirty="0" err="1" smtClean="0">
                <a:latin typeface="Courier New" panose="02070309020205020404" pitchFamily="49" charset="0"/>
                <a:cs typeface="Courier New" panose="02070309020205020404" pitchFamily="49" charset="0"/>
              </a:rPr>
              <a:t>AfterReturning</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annotation. </a:t>
            </a:r>
            <a:r>
              <a:rPr lang="en-IN" sz="1100" dirty="0" smtClean="0">
                <a:latin typeface="Calibri" panose="020F0502020204030204" pitchFamily="34" charset="0"/>
              </a:rPr>
              <a:t>When you use the </a:t>
            </a:r>
            <a:r>
              <a:rPr lang="en-US" sz="1100" dirty="0" smtClean="0">
                <a:latin typeface="Courier New" panose="02070309020205020404" pitchFamily="49" charset="0"/>
                <a:cs typeface="Courier New" panose="02070309020205020404" pitchFamily="49" charset="0"/>
              </a:rPr>
              <a:t>@</a:t>
            </a:r>
            <a:r>
              <a:rPr lang="en-US" sz="1100" dirty="0" err="1" smtClean="0">
                <a:latin typeface="Courier New" panose="02070309020205020404" pitchFamily="49" charset="0"/>
                <a:cs typeface="Courier New" panose="02070309020205020404" pitchFamily="49" charset="0"/>
              </a:rPr>
              <a:t>AfterReturning</a:t>
            </a:r>
            <a:r>
              <a:rPr lang="en-US" sz="1100" dirty="0" smtClean="0">
                <a:latin typeface="Courier New" panose="02070309020205020404" pitchFamily="49" charset="0"/>
                <a:cs typeface="Courier New" panose="02070309020205020404" pitchFamily="49" charset="0"/>
              </a:rPr>
              <a:t> </a:t>
            </a:r>
            <a:r>
              <a:rPr lang="en-IN" sz="1100" dirty="0" smtClean="0">
                <a:latin typeface="Calibri" panose="020F0502020204030204" pitchFamily="34" charset="0"/>
              </a:rPr>
              <a:t>annotation, you must ensure that the name used in the return attribute must correspond to the name of the parameter in the Advice method. </a:t>
            </a:r>
          </a:p>
          <a:p>
            <a:pPr marL="171450" indent="-171450">
              <a:buFont typeface="Wingdings" panose="05000000000000000000" pitchFamily="2" charset="2"/>
              <a:buChar char="§"/>
              <a:defRPr/>
            </a:pPr>
            <a:r>
              <a:rPr lang="en-IN" sz="1100" dirty="0" smtClean="0">
                <a:latin typeface="Calibri" panose="020F0502020204030204" pitchFamily="34" charset="0"/>
              </a:rPr>
              <a:t>The </a:t>
            </a:r>
            <a:r>
              <a:rPr lang="en-US" sz="1100" dirty="0" smtClean="0">
                <a:latin typeface="Calibri" panose="020F0502020204030204" pitchFamily="34" charset="0"/>
              </a:rPr>
              <a:t>after throwing Advice using the </a:t>
            </a:r>
            <a:r>
              <a:rPr lang="en-US" sz="1100" dirty="0" smtClean="0">
                <a:latin typeface="Courier New" panose="02070309020205020404" pitchFamily="49" charset="0"/>
                <a:cs typeface="Courier New" panose="02070309020205020404" pitchFamily="49" charset="0"/>
              </a:rPr>
              <a:t>@</a:t>
            </a:r>
            <a:r>
              <a:rPr lang="en-US" sz="1100" dirty="0" err="1" smtClean="0">
                <a:latin typeface="Courier New" panose="02070309020205020404" pitchFamily="49" charset="0"/>
                <a:cs typeface="Courier New" panose="02070309020205020404" pitchFamily="49" charset="0"/>
              </a:rPr>
              <a:t>AfterThrowing</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annotation.</a:t>
            </a:r>
            <a:endParaRPr lang="en-GB" sz="1100" dirty="0" smtClean="0">
              <a:latin typeface="Calibri" panose="020F0502020204030204" pitchFamily="34" charset="0"/>
            </a:endParaRPr>
          </a:p>
          <a:p>
            <a:pPr>
              <a:defRPr/>
            </a:pPr>
            <a:endParaRPr lang="en-GB" sz="1100" dirty="0" smtClean="0">
              <a:latin typeface="Calibri" panose="020F0502020204030204" pitchFamily="34" charset="0"/>
            </a:endParaRPr>
          </a:p>
          <a:p>
            <a:pPr>
              <a:defRPr/>
            </a:pPr>
            <a:endParaRPr lang="en-IN" sz="1100" dirty="0" smtClean="0">
              <a:latin typeface="Calibri" panose="020F0502020204030204" pitchFamily="34" charset="0"/>
            </a:endParaRPr>
          </a:p>
          <a:p>
            <a:pPr>
              <a:defRPr/>
            </a:pPr>
            <a:endParaRPr lang="en-GB" sz="1100" dirty="0" smtClean="0">
              <a:latin typeface="Calibri" panose="020F0502020204030204" pitchFamily="34"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Calibri" pitchFamily="34" charset="0"/>
              </a:rPr>
              <a:t>PG Reference: Page 139</a:t>
            </a:r>
          </a:p>
          <a:p>
            <a:pPr algn="just">
              <a:spcBef>
                <a:spcPct val="0"/>
              </a:spcBef>
              <a:defRPr/>
            </a:pPr>
            <a:endParaRPr lang="en-US" altLang="en-US" sz="1100" dirty="0" smtClean="0">
              <a:latin typeface="Calibri" pitchFamily="34" charset="0"/>
            </a:endParaRPr>
          </a:p>
          <a:p>
            <a:pPr>
              <a:defRPr/>
            </a:pPr>
            <a:r>
              <a:rPr lang="en-US" altLang="en-US" sz="1100" i="1" dirty="0" smtClean="0">
                <a:latin typeface="Calibri" pitchFamily="34" charset="0"/>
              </a:rPr>
              <a:t>Discuss </a:t>
            </a:r>
            <a:r>
              <a:rPr lang="en-US" altLang="en-US" sz="1100" i="1" dirty="0" smtClean="0">
                <a:latin typeface="Calibri" panose="020F0502020204030204" pitchFamily="34" charset="0"/>
                <a:cs typeface="Courier New" panose="02070309020205020404" pitchFamily="49" charset="0"/>
              </a:rPr>
              <a:t>about declaring advice. </a:t>
            </a:r>
            <a:r>
              <a:rPr lang="en-IN" sz="1100" dirty="0" smtClean="0">
                <a:latin typeface="Calibri" panose="020F0502020204030204" pitchFamily="34" charset="0"/>
                <a:cs typeface="Courier New" panose="02070309020205020404" pitchFamily="49" charset="0"/>
              </a:rPr>
              <a:t>The Code Segments displayed show examples of the following:</a:t>
            </a:r>
          </a:p>
          <a:p>
            <a:pPr>
              <a:defRPr/>
            </a:pPr>
            <a:endParaRPr lang="en-IN" sz="1100" dirty="0" smtClean="0">
              <a:latin typeface="Calibri" panose="020F0502020204030204" pitchFamily="34" charset="0"/>
              <a:cs typeface="Courier New" panose="02070309020205020404" pitchFamily="49" charset="0"/>
            </a:endParaRPr>
          </a:p>
          <a:p>
            <a:pPr marL="171450" indent="-171450">
              <a:buFont typeface="Wingdings" panose="05000000000000000000" pitchFamily="2" charset="2"/>
              <a:buChar char="§"/>
              <a:defRPr/>
            </a:pPr>
            <a:r>
              <a:rPr lang="en-US" sz="1100" dirty="0" smtClean="0">
                <a:latin typeface="Calibri" panose="020F0502020204030204" pitchFamily="34" charset="0"/>
              </a:rPr>
              <a:t>Suppose you want the Advice to run only when exceptions of a particular type are thrown. In addition, you need access to the thrown exception to correct the error in your main code. In this situation, you can use the </a:t>
            </a:r>
            <a:r>
              <a:rPr lang="en-US" sz="1100" dirty="0" smtClean="0">
                <a:latin typeface="Courier New" panose="02070309020205020404" pitchFamily="49" charset="0"/>
                <a:cs typeface="Courier New" panose="02070309020205020404" pitchFamily="49" charset="0"/>
              </a:rPr>
              <a:t>@</a:t>
            </a:r>
            <a:r>
              <a:rPr lang="en-US" sz="1100" dirty="0" err="1" smtClean="0">
                <a:latin typeface="Courier New" panose="02070309020205020404" pitchFamily="49" charset="0"/>
                <a:cs typeface="Courier New" panose="02070309020205020404" pitchFamily="49" charset="0"/>
              </a:rPr>
              <a:t>AfterThrowing</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annotation. Then, you bind the thrown exception to an Advice parameter. This is shown in </a:t>
            </a:r>
            <a:r>
              <a:rPr lang="en-IN" sz="1100" dirty="0" smtClean="0">
                <a:latin typeface="Calibri" panose="020F0502020204030204" pitchFamily="34" charset="0"/>
              </a:rPr>
              <a:t>Code Segment showing </a:t>
            </a:r>
            <a:r>
              <a:rPr lang="en-US" sz="1100" dirty="0" smtClean="0">
                <a:latin typeface="Courier New" panose="02070309020205020404" pitchFamily="49" charset="0"/>
                <a:cs typeface="Courier New" panose="02070309020205020404" pitchFamily="49" charset="0"/>
              </a:rPr>
              <a:t>@</a:t>
            </a:r>
            <a:r>
              <a:rPr lang="en-US" sz="1100" dirty="0" err="1" smtClean="0">
                <a:latin typeface="Courier New" panose="02070309020205020404" pitchFamily="49" charset="0"/>
                <a:cs typeface="Courier New" panose="02070309020205020404" pitchFamily="49" charset="0"/>
              </a:rPr>
              <a:t>AfterThrowing</a:t>
            </a:r>
            <a:r>
              <a:rPr lang="en-US" sz="1100" dirty="0" smtClean="0">
                <a:latin typeface="Courier New" panose="02070309020205020404" pitchFamily="49" charset="0"/>
                <a:cs typeface="Courier New" panose="02070309020205020404" pitchFamily="49" charset="0"/>
              </a:rPr>
              <a:t> </a:t>
            </a:r>
            <a:r>
              <a:rPr lang="en-IN" sz="1100" dirty="0" smtClean="0">
                <a:latin typeface="Calibri" panose="020F0502020204030204" pitchFamily="34" charset="0"/>
              </a:rPr>
              <a:t>Annotation with Exception Binding.</a:t>
            </a:r>
          </a:p>
          <a:p>
            <a:pPr marL="171450" indent="-171450">
              <a:buFont typeface="Wingdings" panose="05000000000000000000" pitchFamily="2" charset="2"/>
              <a:buChar char="§"/>
              <a:defRPr/>
            </a:pPr>
            <a:r>
              <a:rPr lang="en-IN" sz="1100" dirty="0" smtClean="0">
                <a:latin typeface="Calibri" panose="020F0502020204030204" pitchFamily="34" charset="0"/>
              </a:rPr>
              <a:t>The </a:t>
            </a:r>
            <a:r>
              <a:rPr lang="en-US" sz="1100" dirty="0" smtClean="0">
                <a:latin typeface="Calibri" panose="020F0502020204030204" pitchFamily="34" charset="0"/>
              </a:rPr>
              <a:t>after (finally) Advice using the </a:t>
            </a:r>
            <a:r>
              <a:rPr lang="en-US" sz="1100" dirty="0" smtClean="0">
                <a:latin typeface="Courier New" panose="02070309020205020404" pitchFamily="49" charset="0"/>
                <a:cs typeface="Courier New" panose="02070309020205020404" pitchFamily="49" charset="0"/>
              </a:rPr>
              <a:t>@After </a:t>
            </a:r>
            <a:r>
              <a:rPr lang="en-US" sz="1100" dirty="0" smtClean="0">
                <a:latin typeface="Calibri" panose="020F0502020204030204" pitchFamily="34" charset="0"/>
              </a:rPr>
              <a:t>annotation.</a:t>
            </a:r>
          </a:p>
          <a:p>
            <a:pPr marL="171450" indent="-171450">
              <a:buFont typeface="Wingdings" panose="05000000000000000000" pitchFamily="2" charset="2"/>
              <a:buChar char="§"/>
              <a:defRPr/>
            </a:pPr>
            <a:r>
              <a:rPr lang="en-US" sz="1100" dirty="0" smtClean="0">
                <a:latin typeface="Calibri" panose="020F0502020204030204" pitchFamily="34" charset="0"/>
              </a:rPr>
              <a:t>The  around Advice using the </a:t>
            </a:r>
            <a:r>
              <a:rPr lang="en-US" sz="1100" dirty="0" smtClean="0">
                <a:latin typeface="Courier New" panose="02070309020205020404" pitchFamily="49" charset="0"/>
                <a:cs typeface="Courier New" panose="02070309020205020404" pitchFamily="49" charset="0"/>
              </a:rPr>
              <a:t>@Around </a:t>
            </a:r>
            <a:r>
              <a:rPr lang="en-US" sz="1100" dirty="0" smtClean="0">
                <a:latin typeface="Calibri" panose="020F0502020204030204" pitchFamily="34" charset="0"/>
              </a:rPr>
              <a:t>annotation.  </a:t>
            </a:r>
            <a:endParaRPr lang="en-IN" sz="1100" dirty="0" smtClean="0">
              <a:latin typeface="Calibri" panose="020F0502020204030204" pitchFamily="34" charset="0"/>
            </a:endParaRPr>
          </a:p>
          <a:p>
            <a:pPr>
              <a:defRPr/>
            </a:pPr>
            <a:endParaRPr lang="en-US" sz="1100" dirty="0" smtClean="0">
              <a:latin typeface="Calibri" panose="020F0502020204030204" pitchFamily="34" charset="0"/>
            </a:endParaRPr>
          </a:p>
          <a:p>
            <a:pPr>
              <a:defRPr/>
            </a:pPr>
            <a:r>
              <a:rPr lang="en-IN" sz="1100" dirty="0" smtClean="0">
                <a:latin typeface="Calibri" panose="020F0502020204030204" pitchFamily="34" charset="0"/>
              </a:rPr>
              <a:t>You learned to annotate the different Advice methods, you know that the first parameter of the Advice method must be of the </a:t>
            </a:r>
            <a:r>
              <a:rPr lang="en-IN" sz="1100" dirty="0" err="1" smtClean="0">
                <a:latin typeface="Courier New" panose="02070309020205020404" pitchFamily="49" charset="0"/>
                <a:cs typeface="Courier New" panose="02070309020205020404" pitchFamily="49" charset="0"/>
              </a:rPr>
              <a:t>ProceedingJoinPoint</a:t>
            </a:r>
            <a:r>
              <a:rPr lang="en-IN" sz="1100" dirty="0" smtClean="0">
                <a:latin typeface="Courier New" panose="02070309020205020404" pitchFamily="49" charset="0"/>
                <a:cs typeface="Courier New" panose="02070309020205020404" pitchFamily="49" charset="0"/>
              </a:rPr>
              <a:t> </a:t>
            </a:r>
            <a:r>
              <a:rPr lang="en-IN" sz="1100" dirty="0" smtClean="0">
                <a:latin typeface="Calibri" panose="020F0502020204030204" pitchFamily="34" charset="0"/>
              </a:rPr>
              <a:t>type. Calling the Advice on this parameter causes the underlying method to execute. You can declare multiple parameters to the Advice method to make the argument and context values available to the Advice body. </a:t>
            </a:r>
            <a:endParaRPr lang="en-GB" sz="1100" dirty="0" smtClean="0">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Slide Image Placeholder 1"/>
          <p:cNvSpPr>
            <a:spLocks noGrp="1" noRot="1" noChangeAspect="1" noTextEdit="1"/>
          </p:cNvSpPr>
          <p:nvPr>
            <p:ph type="sldImg"/>
          </p:nvPr>
        </p:nvSpPr>
        <p:spPr>
          <a:ln/>
        </p:spPr>
      </p:sp>
      <p:sp>
        <p:nvSpPr>
          <p:cNvPr id="279555" name="Notes Placeholder 2"/>
          <p:cNvSpPr>
            <a:spLocks noGrp="1"/>
          </p:cNvSpPr>
          <p:nvPr>
            <p:ph type="body" idx="1"/>
          </p:nvPr>
        </p:nvSpPr>
        <p:spPr>
          <a:noFill/>
          <a:ln/>
        </p:spPr>
        <p:txBody>
          <a:bodyPr/>
          <a:lstStyle/>
          <a:p>
            <a:endParaRPr lang="en-IN" altLang="en-US" smtClean="0">
              <a:latin typeface="Arial" pitchFamily="34" charset="0"/>
            </a:endParaRPr>
          </a:p>
        </p:txBody>
      </p:sp>
      <p:sp>
        <p:nvSpPr>
          <p:cNvPr id="279556" name="Slide Number Placeholder 3"/>
          <p:cNvSpPr>
            <a:spLocks noGrp="1"/>
          </p:cNvSpPr>
          <p:nvPr>
            <p:ph type="sldNum" sz="quarter" idx="5"/>
          </p:nvPr>
        </p:nvSpPr>
        <p:spPr>
          <a:noFill/>
        </p:spPr>
        <p:txBody>
          <a:bodyPr/>
          <a:lstStyle/>
          <a:p>
            <a:fld id="{47C765F3-65C4-429F-A7E0-BCC3FFA2CD1B}" type="slidenum">
              <a:rPr lang="en-US" altLang="en-US" smtClean="0">
                <a:latin typeface="Arial" pitchFamily="34" charset="0"/>
              </a:rPr>
              <a:pPr/>
              <a:t>14</a:t>
            </a:fld>
            <a:endParaRPr lang="en-US" altLang="en-US" smtClean="0">
              <a:latin typeface="Arial" pitchFamily="34"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Calibri" pitchFamily="34" charset="0"/>
              </a:rPr>
              <a:t>PG Reference: Page 140</a:t>
            </a:r>
          </a:p>
          <a:p>
            <a:pPr algn="just">
              <a:spcBef>
                <a:spcPct val="0"/>
              </a:spcBef>
              <a:defRPr/>
            </a:pPr>
            <a:endParaRPr lang="en-US" altLang="en-US" sz="1100" dirty="0" smtClean="0">
              <a:latin typeface="Calibri" pitchFamily="34" charset="0"/>
            </a:endParaRPr>
          </a:p>
          <a:p>
            <a:pPr>
              <a:defRPr/>
            </a:pPr>
            <a:r>
              <a:rPr lang="en-US" altLang="en-US" sz="1100" i="1" dirty="0" smtClean="0">
                <a:latin typeface="Calibri" pitchFamily="34" charset="0"/>
              </a:rPr>
              <a:t>Discuss </a:t>
            </a:r>
            <a:r>
              <a:rPr lang="en-US" altLang="en-US" sz="1100" i="1" dirty="0" smtClean="0">
                <a:latin typeface="Calibri" panose="020F0502020204030204" pitchFamily="34" charset="0"/>
                <a:cs typeface="Courier New" panose="02070309020205020404" pitchFamily="49" charset="0"/>
              </a:rPr>
              <a:t>about advice method details. </a:t>
            </a:r>
            <a:r>
              <a:rPr lang="en-IN" altLang="en-US" sz="1100" dirty="0" smtClean="0">
                <a:latin typeface="Calibri" panose="020F0502020204030204" pitchFamily="34" charset="0"/>
                <a:cs typeface="Courier New" panose="02070309020205020404" pitchFamily="49" charset="0"/>
              </a:rPr>
              <a:t>Details specified in the Advice method such as parameters that specify join point access helps you to define aspect insertion in greater detail. This allows you to manage the new behavior being added to your code carefully so as to avoid errors and code failure. </a:t>
            </a:r>
          </a:p>
          <a:p>
            <a:pPr>
              <a:defRPr/>
            </a:pPr>
            <a:endParaRPr lang="en-IN" altLang="en-US" sz="1100" i="1" dirty="0" smtClean="0">
              <a:latin typeface="Calibri" panose="020F0502020204030204" pitchFamily="34" charset="0"/>
              <a:cs typeface="Courier New" panose="02070309020205020404" pitchFamily="49" charset="0"/>
            </a:endParaRPr>
          </a:p>
          <a:p>
            <a:pPr marL="171450" indent="-171450">
              <a:buFont typeface="Wingdings" panose="05000000000000000000" pitchFamily="2" charset="2"/>
              <a:buChar char="§"/>
              <a:defRPr/>
            </a:pPr>
            <a:r>
              <a:rPr lang="en-IN" altLang="en-US" sz="1100" b="1" dirty="0" smtClean="0">
                <a:latin typeface="Calibri" panose="020F0502020204030204" pitchFamily="34" charset="0"/>
                <a:cs typeface="Courier New" panose="02070309020205020404" pitchFamily="49" charset="0"/>
              </a:rPr>
              <a:t>Access to current join point: </a:t>
            </a:r>
            <a:r>
              <a:rPr lang="en-IN" altLang="en-US" sz="1100" dirty="0" smtClean="0">
                <a:latin typeface="Calibri" panose="020F0502020204030204" pitchFamily="34" charset="0"/>
                <a:cs typeface="Courier New" panose="02070309020205020404" pitchFamily="49" charset="0"/>
              </a:rPr>
              <a:t>A parameter belonging to the interface </a:t>
            </a:r>
            <a:r>
              <a:rPr lang="en-IN" altLang="en-US" sz="1100" dirty="0" err="1" smtClean="0">
                <a:latin typeface="Courier New" panose="02070309020205020404" pitchFamily="49" charset="0"/>
                <a:cs typeface="Courier New" panose="02070309020205020404" pitchFamily="49" charset="0"/>
              </a:rPr>
              <a:t>org.aspectj.lang.JoinPoint</a:t>
            </a:r>
            <a:r>
              <a:rPr lang="en-IN" altLang="en-US" sz="1100" dirty="0" smtClean="0">
                <a:latin typeface="Calibri" panose="020F0502020204030204" pitchFamily="34" charset="0"/>
                <a:cs typeface="Courier New" panose="02070309020205020404" pitchFamily="49" charset="0"/>
              </a:rPr>
              <a:t> can be declared as the first parameter for an Advice method. This interface provides methods such as:</a:t>
            </a:r>
          </a:p>
          <a:p>
            <a:pPr>
              <a:defRPr/>
            </a:pPr>
            <a:endParaRPr lang="en-IN" altLang="en-US" sz="1100" dirty="0" smtClean="0">
              <a:latin typeface="Calibri" panose="020F0502020204030204" pitchFamily="34" charset="0"/>
              <a:cs typeface="Courier New" panose="02070309020205020404" pitchFamily="49" charset="0"/>
            </a:endParaRPr>
          </a:p>
          <a:p>
            <a:pPr marL="628650" lvl="1" indent="-171450">
              <a:buFont typeface="Arial" panose="020B0604020202020204" pitchFamily="34" charset="0"/>
              <a:buChar char="•"/>
              <a:defRPr/>
            </a:pPr>
            <a:r>
              <a:rPr lang="en-IN" altLang="en-US" sz="1100" dirty="0" err="1" smtClean="0">
                <a:latin typeface="Courier New" panose="02070309020205020404" pitchFamily="49" charset="0"/>
                <a:cs typeface="Courier New" panose="02070309020205020404" pitchFamily="49" charset="0"/>
              </a:rPr>
              <a:t>getArgs</a:t>
            </a:r>
            <a:r>
              <a:rPr lang="en-IN" altLang="en-US" sz="1100" dirty="0" smtClean="0">
                <a:latin typeface="Courier New" panose="02070309020205020404" pitchFamily="49" charset="0"/>
                <a:cs typeface="Courier New" panose="02070309020205020404" pitchFamily="49" charset="0"/>
              </a:rPr>
              <a:t>(): </a:t>
            </a:r>
            <a:r>
              <a:rPr lang="en-IN" altLang="en-US" sz="1100" dirty="0" smtClean="0">
                <a:latin typeface="Calibri" panose="020F0502020204030204" pitchFamily="34" charset="0"/>
                <a:cs typeface="Courier New" panose="02070309020205020404" pitchFamily="49" charset="0"/>
              </a:rPr>
              <a:t>Returns method arguments</a:t>
            </a:r>
          </a:p>
          <a:p>
            <a:pPr marL="628650" lvl="1" indent="-171450">
              <a:buFont typeface="Arial" panose="020B0604020202020204" pitchFamily="34" charset="0"/>
              <a:buChar char="•"/>
              <a:defRPr/>
            </a:pPr>
            <a:r>
              <a:rPr lang="en-IN" altLang="en-US" sz="1100" dirty="0" err="1" smtClean="0">
                <a:latin typeface="Courier New" panose="02070309020205020404" pitchFamily="49" charset="0"/>
                <a:cs typeface="Courier New" panose="02070309020205020404" pitchFamily="49" charset="0"/>
              </a:rPr>
              <a:t>getThis</a:t>
            </a:r>
            <a:r>
              <a:rPr lang="en-IN" altLang="en-US" sz="1100" dirty="0" smtClean="0">
                <a:latin typeface="Courier New" panose="02070309020205020404" pitchFamily="49" charset="0"/>
                <a:cs typeface="Courier New" panose="02070309020205020404" pitchFamily="49" charset="0"/>
              </a:rPr>
              <a:t>()</a:t>
            </a:r>
            <a:r>
              <a:rPr lang="en-IN" altLang="en-US" sz="1100" dirty="0" smtClean="0">
                <a:latin typeface="Calibri" panose="020F0502020204030204" pitchFamily="34" charset="0"/>
                <a:cs typeface="Courier New" panose="02070309020205020404" pitchFamily="49" charset="0"/>
              </a:rPr>
              <a:t>: Returns a proxy object</a:t>
            </a:r>
          </a:p>
          <a:p>
            <a:pPr marL="628650" lvl="1" indent="-171450">
              <a:buFont typeface="Arial" panose="020B0604020202020204" pitchFamily="34" charset="0"/>
              <a:buChar char="•"/>
              <a:defRPr/>
            </a:pPr>
            <a:r>
              <a:rPr lang="en-IN" altLang="en-US" sz="1100" dirty="0" err="1" smtClean="0">
                <a:latin typeface="Courier New" panose="02070309020205020404" pitchFamily="49" charset="0"/>
                <a:cs typeface="Courier New" panose="02070309020205020404" pitchFamily="49" charset="0"/>
              </a:rPr>
              <a:t>getTarget</a:t>
            </a:r>
            <a:r>
              <a:rPr lang="en-IN" altLang="en-US" sz="1100" dirty="0" smtClean="0">
                <a:latin typeface="Courier New" panose="02070309020205020404" pitchFamily="49" charset="0"/>
                <a:cs typeface="Courier New" panose="02070309020205020404" pitchFamily="49" charset="0"/>
              </a:rPr>
              <a:t>(): </a:t>
            </a:r>
            <a:r>
              <a:rPr lang="en-IN" altLang="en-US" sz="1100" dirty="0" smtClean="0">
                <a:latin typeface="Calibri" panose="020F0502020204030204" pitchFamily="34" charset="0"/>
                <a:cs typeface="Courier New" panose="02070309020205020404" pitchFamily="49" charset="0"/>
              </a:rPr>
              <a:t>Returns the target object</a:t>
            </a:r>
          </a:p>
          <a:p>
            <a:pPr marL="628650" lvl="1" indent="-171450">
              <a:buFont typeface="Arial" panose="020B0604020202020204" pitchFamily="34" charset="0"/>
              <a:buChar char="•"/>
              <a:defRPr/>
            </a:pPr>
            <a:r>
              <a:rPr lang="en-IN" altLang="en-US" sz="1100" dirty="0" err="1" smtClean="0">
                <a:latin typeface="Courier New" panose="02070309020205020404" pitchFamily="49" charset="0"/>
                <a:cs typeface="Courier New" panose="02070309020205020404" pitchFamily="49" charset="0"/>
              </a:rPr>
              <a:t>getSignature</a:t>
            </a:r>
            <a:r>
              <a:rPr lang="en-IN" altLang="en-US" sz="1100" dirty="0" smtClean="0">
                <a:latin typeface="Courier New" panose="02070309020205020404" pitchFamily="49" charset="0"/>
                <a:cs typeface="Courier New" panose="02070309020205020404" pitchFamily="49" charset="0"/>
              </a:rPr>
              <a:t>():</a:t>
            </a:r>
            <a:r>
              <a:rPr lang="en-IN" altLang="en-US" sz="1100" dirty="0" smtClean="0">
                <a:latin typeface="Calibri" panose="020F0502020204030204" pitchFamily="34" charset="0"/>
                <a:cs typeface="Courier New" panose="02070309020205020404" pitchFamily="49" charset="0"/>
              </a:rPr>
              <a:t>Returns the definition of the method being </a:t>
            </a:r>
            <a:r>
              <a:rPr lang="en-IN" altLang="en-US" sz="1100" dirty="0" err="1" smtClean="0">
                <a:latin typeface="Calibri" panose="020F0502020204030204" pitchFamily="34" charset="0"/>
                <a:cs typeface="Courier New" panose="02070309020205020404" pitchFamily="49" charset="0"/>
              </a:rPr>
              <a:t>Adviced</a:t>
            </a:r>
            <a:endParaRPr lang="en-IN" altLang="en-US" sz="1100" dirty="0" smtClean="0">
              <a:latin typeface="Calibri" panose="020F0502020204030204" pitchFamily="34" charset="0"/>
              <a:cs typeface="Courier New" panose="02070309020205020404" pitchFamily="49" charset="0"/>
            </a:endParaRPr>
          </a:p>
          <a:p>
            <a:pPr marL="628650" lvl="1" indent="-171450">
              <a:buFont typeface="Arial" panose="020B0604020202020204" pitchFamily="34" charset="0"/>
              <a:buChar char="•"/>
              <a:defRPr/>
            </a:pPr>
            <a:r>
              <a:rPr lang="en-IN" altLang="en-US" sz="1100" dirty="0" err="1" smtClean="0">
                <a:latin typeface="Courier New" panose="02070309020205020404" pitchFamily="49" charset="0"/>
                <a:cs typeface="Courier New" panose="02070309020205020404" pitchFamily="49" charset="0"/>
              </a:rPr>
              <a:t>toString</a:t>
            </a:r>
            <a:r>
              <a:rPr lang="en-IN" altLang="en-US" sz="1100" dirty="0" smtClean="0">
                <a:latin typeface="Courier New" panose="02070309020205020404" pitchFamily="49" charset="0"/>
                <a:cs typeface="Courier New" panose="02070309020205020404" pitchFamily="49" charset="0"/>
              </a:rPr>
              <a:t>(): </a:t>
            </a:r>
            <a:r>
              <a:rPr lang="en-IN" altLang="en-US" sz="1100" dirty="0" smtClean="0">
                <a:latin typeface="Calibri" panose="020F0502020204030204" pitchFamily="34" charset="0"/>
                <a:cs typeface="Courier New" panose="02070309020205020404" pitchFamily="49" charset="0"/>
              </a:rPr>
              <a:t>Prints a description of the method being </a:t>
            </a:r>
            <a:r>
              <a:rPr lang="en-IN" altLang="en-US" sz="1100" dirty="0" err="1" smtClean="0">
                <a:latin typeface="Calibri" panose="020F0502020204030204" pitchFamily="34" charset="0"/>
                <a:cs typeface="Courier New" panose="02070309020205020404" pitchFamily="49" charset="0"/>
              </a:rPr>
              <a:t>Adviced</a:t>
            </a:r>
            <a:endParaRPr lang="en-IN" altLang="en-US" sz="1100" dirty="0" smtClean="0">
              <a:latin typeface="Calibri" panose="020F0502020204030204" pitchFamily="34" charset="0"/>
              <a:cs typeface="Courier New" panose="02070309020205020404" pitchFamily="49" charset="0"/>
            </a:endParaRPr>
          </a:p>
          <a:p>
            <a:pPr>
              <a:defRPr/>
            </a:pPr>
            <a:endParaRPr lang="en-IN" altLang="en-US" sz="1100" dirty="0" smtClean="0">
              <a:latin typeface="Calibri" panose="020F0502020204030204" pitchFamily="34" charset="0"/>
              <a:cs typeface="Courier New" panose="02070309020205020404" pitchFamily="49" charset="0"/>
            </a:endParaRPr>
          </a:p>
          <a:p>
            <a:pPr marL="171450" indent="-171450">
              <a:buFont typeface="Wingdings" panose="05000000000000000000" pitchFamily="2" charset="2"/>
              <a:buChar char="§"/>
              <a:defRPr/>
            </a:pPr>
            <a:r>
              <a:rPr lang="en-IN" altLang="en-US" sz="1100" b="1" dirty="0" smtClean="0">
                <a:latin typeface="Calibri" panose="020F0502020204030204" pitchFamily="34" charset="0"/>
                <a:cs typeface="Courier New" panose="02070309020205020404" pitchFamily="49" charset="0"/>
              </a:rPr>
              <a:t>Passing parameters to Advice: </a:t>
            </a:r>
            <a:r>
              <a:rPr lang="en-IN" altLang="en-US" sz="1100" dirty="0" smtClean="0">
                <a:latin typeface="Calibri" panose="020F0502020204030204" pitchFamily="34" charset="0"/>
                <a:cs typeface="Courier New" panose="02070309020205020404" pitchFamily="49" charset="0"/>
              </a:rPr>
              <a:t>To access the argument values of your Advice method, you can use the binding form of </a:t>
            </a:r>
            <a:r>
              <a:rPr lang="en-IN" altLang="en-US" sz="1100" dirty="0" err="1" smtClean="0">
                <a:latin typeface="Courier New" panose="02070309020205020404" pitchFamily="49" charset="0"/>
                <a:cs typeface="Courier New" panose="02070309020205020404" pitchFamily="49" charset="0"/>
              </a:rPr>
              <a:t>args</a:t>
            </a:r>
            <a:r>
              <a:rPr lang="en-IN" altLang="en-US" sz="1100" dirty="0" smtClean="0">
                <a:latin typeface="Calibri" panose="020F0502020204030204" pitchFamily="34" charset="0"/>
                <a:cs typeface="Courier New" panose="02070309020205020404" pitchFamily="49" charset="0"/>
              </a:rPr>
              <a:t>. If you use a parameter name in the place of a type name in an </a:t>
            </a:r>
            <a:r>
              <a:rPr lang="en-IN" altLang="en-US" sz="1100" dirty="0" err="1" smtClean="0">
                <a:latin typeface="Calibri" panose="020F0502020204030204" pitchFamily="34" charset="0"/>
                <a:cs typeface="Courier New" panose="02070309020205020404" pitchFamily="49" charset="0"/>
              </a:rPr>
              <a:t>args</a:t>
            </a:r>
            <a:r>
              <a:rPr lang="en-IN" altLang="en-US" sz="1100" dirty="0" smtClean="0">
                <a:latin typeface="Calibri" panose="020F0502020204030204" pitchFamily="34" charset="0"/>
                <a:cs typeface="Courier New" panose="02070309020205020404" pitchFamily="49" charset="0"/>
              </a:rPr>
              <a:t> expression, the value of the corresponding argument is passed as the parameter value when the Advice is invoked. Code Segment 5.25 given in the PG shows an example of how parameters can be passed to an Advice using the </a:t>
            </a:r>
            <a:r>
              <a:rPr lang="en-IN" altLang="en-US" sz="1100" dirty="0" err="1" smtClean="0">
                <a:latin typeface="Courier New" panose="02070309020205020404" pitchFamily="49" charset="0"/>
                <a:cs typeface="Courier New" panose="02070309020205020404" pitchFamily="49" charset="0"/>
              </a:rPr>
              <a:t>args</a:t>
            </a:r>
            <a:r>
              <a:rPr lang="en-IN" altLang="en-US" sz="1100" dirty="0" smtClean="0">
                <a:latin typeface="Courier New" panose="02070309020205020404" pitchFamily="49" charset="0"/>
                <a:cs typeface="Courier New" panose="02070309020205020404" pitchFamily="49" charset="0"/>
              </a:rPr>
              <a:t>.</a:t>
            </a:r>
          </a:p>
          <a:p>
            <a:pPr marL="171450" indent="-171450">
              <a:buFont typeface="Wingdings" panose="05000000000000000000" pitchFamily="2" charset="2"/>
              <a:buChar char="§"/>
              <a:defRPr/>
            </a:pPr>
            <a:endParaRPr lang="en-IN" altLang="en-US" sz="1100" dirty="0" smtClean="0">
              <a:latin typeface="Courier New" panose="02070309020205020404" pitchFamily="49" charset="0"/>
              <a:cs typeface="Courier New" panose="02070309020205020404" pitchFamily="49" charset="0"/>
            </a:endParaRPr>
          </a:p>
          <a:p>
            <a:pPr marL="171450" indent="-171450">
              <a:buFont typeface="Wingdings" panose="05000000000000000000" pitchFamily="2" charset="2"/>
              <a:buChar char="§"/>
              <a:defRPr/>
            </a:pPr>
            <a:r>
              <a:rPr lang="en-IN" altLang="en-US" sz="1100" b="1" dirty="0" smtClean="0">
                <a:latin typeface="Calibri" panose="020F0502020204030204" pitchFamily="34" charset="0"/>
                <a:cs typeface="Courier New" panose="02070309020205020404" pitchFamily="49" charset="0"/>
              </a:rPr>
              <a:t>Advice ordering: </a:t>
            </a:r>
            <a:r>
              <a:rPr lang="en-IN" altLang="en-US" sz="1100" dirty="0" smtClean="0">
                <a:latin typeface="Calibri" panose="020F0502020204030204" pitchFamily="34" charset="0"/>
                <a:cs typeface="Courier New" panose="02070309020205020404" pitchFamily="49" charset="0"/>
              </a:rPr>
              <a:t>When you have multiple pieces of Advices that need to run at the same join point, Spring AOP follows the same ordering rules as </a:t>
            </a:r>
            <a:r>
              <a:rPr lang="en-IN" altLang="en-US" sz="1100" dirty="0" err="1" smtClean="0">
                <a:latin typeface="Calibri" panose="020F0502020204030204" pitchFamily="34" charset="0"/>
                <a:cs typeface="Courier New" panose="02070309020205020404" pitchFamily="49" charset="0"/>
              </a:rPr>
              <a:t>AspectJ</a:t>
            </a:r>
            <a:r>
              <a:rPr lang="en-IN" altLang="en-US" sz="1100" dirty="0" smtClean="0">
                <a:latin typeface="Calibri" panose="020F0502020204030204" pitchFamily="34" charset="0"/>
                <a:cs typeface="Courier New" panose="02070309020205020404" pitchFamily="49" charset="0"/>
              </a:rPr>
              <a:t> to fix a sequence for Advice execution. The Advice with the highest precedence runs first, followed by others in decreasing order of precedence. When you have two pieces of Advice for different aspects, but both need to run at the same join point, you can specify the order of execution by defining the precedence. Precedence is specified by implementing the </a:t>
            </a:r>
            <a:r>
              <a:rPr lang="en-IN" altLang="en-US" sz="1100" dirty="0" err="1" smtClean="0">
                <a:latin typeface="Courier New" panose="02070309020205020404" pitchFamily="49" charset="0"/>
                <a:cs typeface="Courier New" panose="02070309020205020404" pitchFamily="49" charset="0"/>
              </a:rPr>
              <a:t>org.springframework.core.Ordered</a:t>
            </a:r>
            <a:r>
              <a:rPr lang="en-IN" altLang="en-US" sz="1100" dirty="0" smtClean="0">
                <a:latin typeface="Calibri" panose="020F0502020204030204" pitchFamily="34" charset="0"/>
                <a:cs typeface="Courier New" panose="02070309020205020404" pitchFamily="49" charset="0"/>
              </a:rPr>
              <a:t> interface in the aspect class. You can also use the </a:t>
            </a:r>
            <a:r>
              <a:rPr lang="en-IN" altLang="en-US" sz="1100" dirty="0" smtClean="0">
                <a:latin typeface="Courier New" panose="02070309020205020404" pitchFamily="49" charset="0"/>
                <a:cs typeface="Courier New" panose="02070309020205020404" pitchFamily="49" charset="0"/>
              </a:rPr>
              <a:t>@Order </a:t>
            </a:r>
            <a:r>
              <a:rPr lang="en-IN" altLang="en-US" sz="1100" dirty="0" smtClean="0">
                <a:latin typeface="Calibri" panose="020F0502020204030204" pitchFamily="34" charset="0"/>
                <a:cs typeface="Courier New" panose="02070309020205020404" pitchFamily="49" charset="0"/>
              </a:rPr>
              <a:t>annotation. The aspect that returns the lower value from the </a:t>
            </a:r>
            <a:r>
              <a:rPr lang="en-IN" altLang="en-US" sz="1100" dirty="0" err="1" smtClean="0">
                <a:latin typeface="Courier New" panose="02070309020205020404" pitchFamily="49" charset="0"/>
                <a:cs typeface="Courier New" panose="02070309020205020404" pitchFamily="49" charset="0"/>
              </a:rPr>
              <a:t>Ordered.getValue</a:t>
            </a:r>
            <a:r>
              <a:rPr lang="en-IN" altLang="en-US" sz="1100" dirty="0" smtClean="0">
                <a:latin typeface="Courier New" panose="02070309020205020404" pitchFamily="49" charset="0"/>
                <a:cs typeface="Courier New" panose="02070309020205020404" pitchFamily="49" charset="0"/>
              </a:rPr>
              <a:t>() </a:t>
            </a:r>
            <a:r>
              <a:rPr lang="en-IN" altLang="en-US" sz="1100" dirty="0" smtClean="0">
                <a:latin typeface="Calibri" panose="020F0502020204030204" pitchFamily="34" charset="0"/>
                <a:cs typeface="Courier New" panose="02070309020205020404" pitchFamily="49" charset="0"/>
              </a:rPr>
              <a:t>method is given the higher precedence. </a:t>
            </a:r>
          </a:p>
          <a:p>
            <a:pPr marL="171450" indent="-171450">
              <a:buFont typeface="Wingdings" panose="05000000000000000000" pitchFamily="2" charset="2"/>
              <a:buChar char="§"/>
              <a:defRPr/>
            </a:pPr>
            <a:endParaRPr lang="en-IN" altLang="en-US" sz="1100" dirty="0" smtClean="0">
              <a:latin typeface="Calibri" panose="020F0502020204030204" pitchFamily="34" charset="0"/>
              <a:cs typeface="Courier New" panose="02070309020205020404" pitchFamily="49" charset="0"/>
            </a:endParaRPr>
          </a:p>
          <a:p>
            <a:pPr marL="171450" indent="-171450">
              <a:buFont typeface="Wingdings" panose="05000000000000000000" pitchFamily="2" charset="2"/>
              <a:buChar char="§"/>
              <a:defRPr/>
            </a:pPr>
            <a:r>
              <a:rPr lang="en-IN" altLang="en-US" sz="1100" b="1" dirty="0" smtClean="0">
                <a:latin typeface="Calibri" panose="020F0502020204030204" pitchFamily="34" charset="0"/>
                <a:cs typeface="Courier New" panose="02070309020205020404" pitchFamily="49" charset="0"/>
              </a:rPr>
              <a:t>Introductions: </a:t>
            </a:r>
            <a:r>
              <a:rPr lang="en-IN" altLang="en-US" sz="1100" dirty="0" smtClean="0">
                <a:latin typeface="Calibri" panose="020F0502020204030204" pitchFamily="34" charset="0"/>
                <a:cs typeface="Courier New" panose="02070309020205020404" pitchFamily="49" charset="0"/>
              </a:rPr>
              <a:t>Introductions enable an aspect to declare that the object being </a:t>
            </a:r>
            <a:r>
              <a:rPr lang="en-IN" altLang="en-US" sz="1100" dirty="0" err="1" smtClean="0">
                <a:latin typeface="Calibri" panose="020F0502020204030204" pitchFamily="34" charset="0"/>
                <a:cs typeface="Courier New" panose="02070309020205020404" pitchFamily="49" charset="0"/>
              </a:rPr>
              <a:t>Adviced</a:t>
            </a:r>
            <a:r>
              <a:rPr lang="en-IN" altLang="en-US" sz="1100" dirty="0" smtClean="0">
                <a:latin typeface="Calibri" panose="020F0502020204030204" pitchFamily="34" charset="0"/>
                <a:cs typeface="Courier New" panose="02070309020205020404" pitchFamily="49" charset="0"/>
              </a:rPr>
              <a:t> implements a given interface. Introductions also implement the interface for the objects. You use the </a:t>
            </a:r>
            <a:r>
              <a:rPr lang="en-IN" altLang="en-US" sz="1100" dirty="0" smtClean="0">
                <a:latin typeface="Courier New" panose="02070309020205020404" pitchFamily="49" charset="0"/>
                <a:cs typeface="Courier New" panose="02070309020205020404" pitchFamily="49" charset="0"/>
              </a:rPr>
              <a:t>@</a:t>
            </a:r>
            <a:r>
              <a:rPr lang="en-IN" altLang="en-US" sz="1100" dirty="0" err="1" smtClean="0">
                <a:latin typeface="Courier New" panose="02070309020205020404" pitchFamily="49" charset="0"/>
                <a:cs typeface="Courier New" panose="02070309020205020404" pitchFamily="49" charset="0"/>
              </a:rPr>
              <a:t>DeclareParents</a:t>
            </a:r>
            <a:r>
              <a:rPr lang="en-IN" altLang="en-US" sz="1100" dirty="0" smtClean="0">
                <a:latin typeface="Courier New" panose="02070309020205020404" pitchFamily="49" charset="0"/>
                <a:cs typeface="Courier New" panose="02070309020205020404" pitchFamily="49" charset="0"/>
              </a:rPr>
              <a:t> </a:t>
            </a:r>
            <a:r>
              <a:rPr lang="en-IN" altLang="en-US" sz="1100" dirty="0" smtClean="0">
                <a:latin typeface="Calibri" panose="020F0502020204030204" pitchFamily="34" charset="0"/>
                <a:cs typeface="Courier New" panose="02070309020205020404" pitchFamily="49" charset="0"/>
              </a:rPr>
              <a:t>annotation to apply an introduction, which specifies the parent for an object or bean being </a:t>
            </a:r>
            <a:r>
              <a:rPr lang="en-IN" altLang="en-US" sz="1100" dirty="0" err="1" smtClean="0">
                <a:latin typeface="Calibri" panose="020F0502020204030204" pitchFamily="34" charset="0"/>
                <a:cs typeface="Courier New" panose="02070309020205020404" pitchFamily="49" charset="0"/>
              </a:rPr>
              <a:t>Adviced</a:t>
            </a:r>
            <a:r>
              <a:rPr lang="en-IN" altLang="en-US" sz="1100" dirty="0" smtClean="0">
                <a:latin typeface="Calibri" panose="020F0502020204030204" pitchFamily="34" charset="0"/>
                <a:cs typeface="Courier New" panose="02070309020205020404" pitchFamily="49" charset="0"/>
              </a:rPr>
              <a:t>. Code Segment 5.26 given in the PG shows an example of using the </a:t>
            </a:r>
            <a:r>
              <a:rPr lang="en-IN" altLang="en-US" sz="1100" dirty="0" smtClean="0">
                <a:latin typeface="Courier New" panose="02070309020205020404" pitchFamily="49" charset="0"/>
                <a:cs typeface="Courier New" panose="02070309020205020404" pitchFamily="49" charset="0"/>
              </a:rPr>
              <a:t>@</a:t>
            </a:r>
            <a:r>
              <a:rPr lang="en-IN" altLang="en-US" sz="1100" dirty="0" err="1" smtClean="0">
                <a:latin typeface="Courier New" panose="02070309020205020404" pitchFamily="49" charset="0"/>
                <a:cs typeface="Courier New" panose="02070309020205020404" pitchFamily="49" charset="0"/>
              </a:rPr>
              <a:t>DeclareParents</a:t>
            </a:r>
            <a:r>
              <a:rPr lang="en-IN" altLang="en-US" sz="1100" dirty="0" smtClean="0">
                <a:latin typeface="Courier New" panose="02070309020205020404" pitchFamily="49" charset="0"/>
                <a:cs typeface="Courier New" panose="02070309020205020404" pitchFamily="49" charset="0"/>
              </a:rPr>
              <a:t> </a:t>
            </a:r>
            <a:r>
              <a:rPr lang="en-IN" altLang="en-US" sz="1100" dirty="0" smtClean="0">
                <a:latin typeface="Calibri" panose="020F0502020204030204" pitchFamily="34" charset="0"/>
                <a:cs typeface="Courier New" panose="02070309020205020404" pitchFamily="49" charset="0"/>
              </a:rPr>
              <a:t>annotation, where an aspect declares that all implementations of the service interface must also implement the </a:t>
            </a:r>
            <a:r>
              <a:rPr lang="en-IN" altLang="en-US" sz="1100" dirty="0" err="1" smtClean="0">
                <a:latin typeface="Courier New" panose="02070309020205020404" pitchFamily="49" charset="0"/>
                <a:cs typeface="Courier New" panose="02070309020205020404" pitchFamily="49" charset="0"/>
              </a:rPr>
              <a:t>ISaveDataService</a:t>
            </a:r>
            <a:r>
              <a:rPr lang="en-IN" altLang="en-US" sz="1100" dirty="0" smtClean="0">
                <a:latin typeface="Calibri" panose="020F0502020204030204" pitchFamily="34" charset="0"/>
                <a:cs typeface="Courier New" panose="02070309020205020404" pitchFamily="49" charset="0"/>
              </a:rPr>
              <a:t> interface. The type of the annotated field determines the interface to be implemented as a parent interface. The value attribute of the </a:t>
            </a:r>
            <a:r>
              <a:rPr lang="en-IN" altLang="en-US" sz="1100" dirty="0" smtClean="0">
                <a:latin typeface="Courier New" panose="02070309020205020404" pitchFamily="49" charset="0"/>
                <a:cs typeface="Courier New" panose="02070309020205020404" pitchFamily="49" charset="0"/>
              </a:rPr>
              <a:t>@</a:t>
            </a:r>
            <a:r>
              <a:rPr lang="en-IN" altLang="en-US" sz="1100" dirty="0" err="1" smtClean="0">
                <a:latin typeface="Courier New" panose="02070309020205020404" pitchFamily="49" charset="0"/>
                <a:cs typeface="Courier New" panose="02070309020205020404" pitchFamily="49" charset="0"/>
              </a:rPr>
              <a:t>DeclareParents</a:t>
            </a:r>
            <a:r>
              <a:rPr lang="en-IN" altLang="en-US" sz="1100" dirty="0" smtClean="0">
                <a:latin typeface="Courier New" panose="02070309020205020404" pitchFamily="49" charset="0"/>
                <a:cs typeface="Courier New" panose="02070309020205020404" pitchFamily="49" charset="0"/>
              </a:rPr>
              <a:t> </a:t>
            </a:r>
            <a:r>
              <a:rPr lang="en-IN" altLang="en-US" sz="1100" dirty="0" smtClean="0">
                <a:latin typeface="Calibri" panose="020F0502020204030204" pitchFamily="34" charset="0"/>
                <a:cs typeface="Courier New" panose="02070309020205020404" pitchFamily="49" charset="0"/>
              </a:rPr>
              <a:t>annotation is an </a:t>
            </a:r>
            <a:r>
              <a:rPr lang="en-IN" altLang="en-US" sz="1100" dirty="0" err="1" smtClean="0">
                <a:latin typeface="Calibri" panose="020F0502020204030204" pitchFamily="34" charset="0"/>
                <a:cs typeface="Courier New" panose="02070309020205020404" pitchFamily="49" charset="0"/>
              </a:rPr>
              <a:t>AspectJ</a:t>
            </a:r>
            <a:r>
              <a:rPr lang="en-IN" altLang="en-US" sz="1100" dirty="0" smtClean="0">
                <a:latin typeface="Calibri" panose="020F0502020204030204" pitchFamily="34" charset="0"/>
                <a:cs typeface="Courier New" panose="02070309020205020404" pitchFamily="49" charset="0"/>
              </a:rPr>
              <a:t> type pattern. Therefore, any bean of a matching type will implement the </a:t>
            </a:r>
            <a:r>
              <a:rPr lang="en-IN" altLang="en-US" sz="1100" dirty="0" err="1" smtClean="0">
                <a:latin typeface="Courier New" panose="02070309020205020404" pitchFamily="49" charset="0"/>
                <a:cs typeface="Courier New" panose="02070309020205020404" pitchFamily="49" charset="0"/>
              </a:rPr>
              <a:t>ISaveDataService</a:t>
            </a:r>
            <a:r>
              <a:rPr lang="en-IN" altLang="en-US" sz="1100" dirty="0" smtClean="0">
                <a:latin typeface="Courier New" panose="02070309020205020404" pitchFamily="49" charset="0"/>
                <a:cs typeface="Courier New" panose="02070309020205020404" pitchFamily="49" charset="0"/>
              </a:rPr>
              <a:t> </a:t>
            </a:r>
            <a:r>
              <a:rPr lang="en-IN" altLang="en-US" sz="1100" dirty="0" smtClean="0">
                <a:latin typeface="Calibri" panose="020F0502020204030204" pitchFamily="34" charset="0"/>
                <a:cs typeface="Courier New" panose="02070309020205020404" pitchFamily="49" charset="0"/>
              </a:rPr>
              <a:t>interface as its parent interface.  </a:t>
            </a:r>
          </a:p>
          <a:p>
            <a:pPr marL="171450" indent="-171450">
              <a:buFont typeface="Wingdings" panose="05000000000000000000" pitchFamily="2" charset="2"/>
              <a:buChar char="§"/>
              <a:defRPr/>
            </a:pPr>
            <a:endParaRPr lang="en-IN" altLang="en-US" sz="1100" i="1" dirty="0" smtClean="0">
              <a:latin typeface="Calibri" panose="020F0502020204030204" pitchFamily="34" charset="0"/>
              <a:cs typeface="Courier New" panose="02070309020205020404" pitchFamily="49" charset="0"/>
            </a:endParaRPr>
          </a:p>
          <a:p>
            <a:pPr>
              <a:defRPr/>
            </a:pPr>
            <a:endParaRPr lang="en-GB" sz="1100" dirty="0" smtClean="0">
              <a:latin typeface="Calibri" panose="020F0502020204030204" pitchFamily="34"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ln/>
          <a:extLst/>
        </p:spPr>
        <p:txBody>
          <a:bodyPr/>
          <a:lstStyle/>
          <a:p>
            <a:pPr>
              <a:defRPr/>
            </a:pPr>
            <a:r>
              <a:rPr lang="en-US" sz="1100" dirty="0" smtClean="0">
                <a:latin typeface="Calibri" panose="020F0502020204030204" pitchFamily="34" charset="0"/>
              </a:rPr>
              <a:t>PG Reference: Page 141</a:t>
            </a:r>
          </a:p>
          <a:p>
            <a:pPr>
              <a:defRPr/>
            </a:pPr>
            <a:endParaRPr lang="en-US" sz="1100" dirty="0" smtClean="0">
              <a:latin typeface="Calibri" panose="020F0502020204030204" pitchFamily="34" charset="0"/>
            </a:endParaRPr>
          </a:p>
          <a:p>
            <a:pPr>
              <a:defRPr/>
            </a:pPr>
            <a:r>
              <a:rPr lang="en-IN" sz="1100" dirty="0" smtClean="0">
                <a:latin typeface="Calibri" panose="020F0502020204030204" pitchFamily="34" charset="0"/>
              </a:rPr>
              <a:t>You are now aware of the annotations used in Spring AOP along with </a:t>
            </a:r>
            <a:r>
              <a:rPr lang="en-IN" sz="1100" dirty="0" smtClean="0">
                <a:latin typeface="Courier New" panose="02070309020205020404" pitchFamily="49" charset="0"/>
                <a:cs typeface="Courier New" panose="02070309020205020404" pitchFamily="49" charset="0"/>
              </a:rPr>
              <a:t>@</a:t>
            </a:r>
            <a:r>
              <a:rPr lang="en-IN" sz="1100" dirty="0" err="1" smtClean="0">
                <a:latin typeface="Courier New" panose="02070309020205020404" pitchFamily="49" charset="0"/>
                <a:cs typeface="Courier New" panose="02070309020205020404" pitchFamily="49" charset="0"/>
              </a:rPr>
              <a:t>AspectJ</a:t>
            </a:r>
            <a:r>
              <a:rPr lang="en-IN" sz="1100" dirty="0" smtClean="0">
                <a:latin typeface="Courier New" panose="02070309020205020404" pitchFamily="49" charset="0"/>
                <a:cs typeface="Courier New" panose="02070309020205020404" pitchFamily="49" charset="0"/>
              </a:rPr>
              <a:t> </a:t>
            </a:r>
            <a:r>
              <a:rPr lang="en-IN" sz="1100" dirty="0" smtClean="0">
                <a:latin typeface="Calibri" panose="020F0502020204030204" pitchFamily="34" charset="0"/>
              </a:rPr>
              <a:t>support. Next, let us find out how to implement Spring AOP configuration using annotations in the ReachoutWorld example. </a:t>
            </a:r>
            <a:endParaRPr lang="en-US" sz="1100" dirty="0" smtClean="0">
              <a:latin typeface="Calibri" panose="020F0502020204030204" pitchFamily="34" charset="0"/>
            </a:endParaRPr>
          </a:p>
          <a:p>
            <a:pPr>
              <a:defRPr/>
            </a:pPr>
            <a:endParaRPr lang="en-US" sz="1100" dirty="0" smtClean="0">
              <a:latin typeface="Calibri" panose="020F0502020204030204" pitchFamily="34" charset="0"/>
            </a:endParaRPr>
          </a:p>
          <a:p>
            <a:pPr>
              <a:defRPr/>
            </a:pPr>
            <a:r>
              <a:rPr lang="en-US" sz="1100" i="1" dirty="0" smtClean="0">
                <a:latin typeface="Calibri" panose="020F0502020204030204" pitchFamily="34" charset="0"/>
              </a:rPr>
              <a:t>Discuss the implementation of the application.</a:t>
            </a:r>
            <a:r>
              <a:rPr lang="en-IN" sz="1100" i="1" dirty="0" smtClean="0">
                <a:latin typeface="Calibri" panose="020F0502020204030204" pitchFamily="34" charset="0"/>
              </a:rPr>
              <a:t> </a:t>
            </a:r>
            <a:r>
              <a:rPr lang="en-IN" sz="1100" dirty="0" smtClean="0">
                <a:latin typeface="Calibri" panose="020F0502020204030204" pitchFamily="34" charset="0"/>
              </a:rPr>
              <a:t>To implement the </a:t>
            </a:r>
            <a:r>
              <a:rPr lang="en-IN" sz="1100" dirty="0" err="1" smtClean="0">
                <a:latin typeface="Calibri" panose="020F0502020204030204" pitchFamily="34" charset="0"/>
              </a:rPr>
              <a:t>appliction</a:t>
            </a:r>
            <a:r>
              <a:rPr lang="en-IN" sz="1100" dirty="0" smtClean="0">
                <a:latin typeface="Calibri" panose="020F0502020204030204" pitchFamily="34" charset="0"/>
              </a:rPr>
              <a:t>:</a:t>
            </a:r>
          </a:p>
          <a:p>
            <a:pPr>
              <a:defRPr/>
            </a:pPr>
            <a:endParaRPr lang="en-IN" sz="1100" dirty="0" smtClean="0">
              <a:latin typeface="Calibri" panose="020F0502020204030204" pitchFamily="34" charset="0"/>
            </a:endParaRPr>
          </a:p>
          <a:p>
            <a:pPr marL="228600" indent="-228600">
              <a:buFontTx/>
              <a:buAutoNum type="arabicPeriod"/>
              <a:defRPr/>
            </a:pPr>
            <a:r>
              <a:rPr lang="en-IN" sz="1100" b="1" dirty="0" smtClean="0">
                <a:latin typeface="Calibri" panose="020F0502020204030204" pitchFamily="34" charset="0"/>
              </a:rPr>
              <a:t>Add the following dependency into POM for AOP support: </a:t>
            </a:r>
            <a:r>
              <a:rPr lang="en-IN" sz="1100" dirty="0" smtClean="0">
                <a:latin typeface="Calibri" panose="020F0502020204030204" pitchFamily="34" charset="0"/>
              </a:rPr>
              <a:t>Adding dependencies to the application’s base pom.xml is shown in Code Segment 5.27 given in the PG.</a:t>
            </a:r>
          </a:p>
          <a:p>
            <a:pPr marL="228600" indent="-228600">
              <a:buFontTx/>
              <a:buAutoNum type="arabicPeriod"/>
              <a:defRPr/>
            </a:pPr>
            <a:r>
              <a:rPr lang="en-IN" sz="1100" b="1" dirty="0" smtClean="0">
                <a:latin typeface="Calibri" panose="020F0502020204030204" pitchFamily="34" charset="0"/>
              </a:rPr>
              <a:t>Create a new package for Service Layer: </a:t>
            </a:r>
            <a:r>
              <a:rPr lang="en-IN" sz="1100" dirty="0" smtClean="0">
                <a:latin typeface="Calibri" panose="020F0502020204030204" pitchFamily="34" charset="0"/>
              </a:rPr>
              <a:t>Once you have added the necessary dependencies in your application’s POM, create a interface </a:t>
            </a:r>
            <a:r>
              <a:rPr lang="en-IN" sz="1100" dirty="0" err="1" smtClean="0">
                <a:latin typeface="Courier New" panose="02070309020205020404" pitchFamily="49" charset="0"/>
                <a:cs typeface="Courier New" panose="02070309020205020404" pitchFamily="49" charset="0"/>
              </a:rPr>
              <a:t>ISaveDataService</a:t>
            </a:r>
            <a:r>
              <a:rPr lang="en-IN" sz="1100" dirty="0" smtClean="0">
                <a:latin typeface="Calibri" panose="020F0502020204030204" pitchFamily="34" charset="0"/>
              </a:rPr>
              <a:t> with one method </a:t>
            </a:r>
            <a:r>
              <a:rPr lang="en-IN" sz="1100" dirty="0" smtClean="0">
                <a:latin typeface="Courier New" panose="02070309020205020404" pitchFamily="49" charset="0"/>
                <a:cs typeface="Courier New" panose="02070309020205020404" pitchFamily="49" charset="0"/>
              </a:rPr>
              <a:t>save(</a:t>
            </a:r>
            <a:r>
              <a:rPr lang="en-IN" sz="1100" dirty="0" err="1" smtClean="0">
                <a:latin typeface="Courier New" panose="02070309020205020404" pitchFamily="49" charset="0"/>
                <a:cs typeface="Courier New" panose="02070309020205020404" pitchFamily="49" charset="0"/>
              </a:rPr>
              <a:t>EnrollRequest</a:t>
            </a:r>
            <a:r>
              <a:rPr lang="en-IN" sz="1100" dirty="0" smtClean="0">
                <a:latin typeface="Courier New" panose="02070309020205020404" pitchFamily="49" charset="0"/>
                <a:cs typeface="Courier New" panose="02070309020205020404" pitchFamily="49" charset="0"/>
              </a:rPr>
              <a:t> )</a:t>
            </a:r>
            <a:r>
              <a:rPr lang="en-IN" sz="1100" dirty="0" smtClean="0">
                <a:latin typeface="Calibri" panose="020F0502020204030204" pitchFamily="34" charset="0"/>
              </a:rPr>
              <a:t>, as shown in Code Segment 5.28 given in the PG.</a:t>
            </a:r>
          </a:p>
          <a:p>
            <a:pPr marL="228600" indent="-228600">
              <a:buFontTx/>
              <a:buAutoNum type="arabicPeriod"/>
              <a:defRPr/>
            </a:pPr>
            <a:r>
              <a:rPr lang="en-IN" sz="1100" b="1" dirty="0" smtClean="0">
                <a:latin typeface="Calibri" panose="020F0502020204030204" pitchFamily="34" charset="0"/>
              </a:rPr>
              <a:t>Create a new class in SaveDataService:</a:t>
            </a:r>
            <a:r>
              <a:rPr lang="en-IN" sz="1100" dirty="0" smtClean="0">
                <a:latin typeface="Calibri" panose="020F0502020204030204" pitchFamily="34" charset="0"/>
              </a:rPr>
              <a:t> After creating the Service Layer package, create a class that implements the interface </a:t>
            </a:r>
            <a:r>
              <a:rPr lang="en-IN" sz="1100" dirty="0" err="1" smtClean="0">
                <a:latin typeface="Courier New" panose="02070309020205020404" pitchFamily="49" charset="0"/>
                <a:cs typeface="Courier New" panose="02070309020205020404" pitchFamily="49" charset="0"/>
              </a:rPr>
              <a:t>ISaveDataService</a:t>
            </a:r>
            <a:r>
              <a:rPr lang="en-IN" sz="1100" dirty="0" smtClean="0">
                <a:latin typeface="Calibri" panose="020F0502020204030204" pitchFamily="34" charset="0"/>
              </a:rPr>
              <a:t> and annotate it with </a:t>
            </a:r>
            <a:r>
              <a:rPr lang="en-IN" sz="1100" dirty="0" smtClean="0">
                <a:latin typeface="Courier New" panose="02070309020205020404" pitchFamily="49" charset="0"/>
                <a:cs typeface="Courier New" panose="02070309020205020404" pitchFamily="49" charset="0"/>
              </a:rPr>
              <a:t>@Component</a:t>
            </a:r>
            <a:r>
              <a:rPr lang="en-IN" sz="1100" dirty="0" smtClean="0">
                <a:latin typeface="Calibri" panose="020F0502020204030204" pitchFamily="34" charset="0"/>
              </a:rPr>
              <a:t>. The </a:t>
            </a:r>
            <a:r>
              <a:rPr lang="en-IN" sz="1100" dirty="0" smtClean="0">
                <a:latin typeface="Courier New" panose="02070309020205020404" pitchFamily="49" charset="0"/>
                <a:cs typeface="Courier New" panose="02070309020205020404" pitchFamily="49" charset="0"/>
              </a:rPr>
              <a:t>@Component </a:t>
            </a:r>
            <a:r>
              <a:rPr lang="en-IN" sz="1100" dirty="0" smtClean="0">
                <a:latin typeface="Calibri" panose="020F0502020204030204" pitchFamily="34" charset="0"/>
              </a:rPr>
              <a:t>is used to declare a class as a component. This is shown in Code Segment 5.29 given in the PG.</a:t>
            </a:r>
          </a:p>
          <a:p>
            <a:pPr marL="228600" indent="-228600">
              <a:buFontTx/>
              <a:buAutoNum type="arabicPeriod"/>
              <a:defRPr/>
            </a:pPr>
            <a:r>
              <a:rPr lang="en-IN" sz="1100" b="1" dirty="0" smtClean="0">
                <a:latin typeface="Calibri" panose="020F0502020204030204" pitchFamily="34" charset="0"/>
              </a:rPr>
              <a:t>Autowire references for form submission:</a:t>
            </a:r>
            <a:r>
              <a:rPr lang="en-IN" sz="1100" dirty="0" smtClean="0">
                <a:latin typeface="Calibri" panose="020F0502020204030204" pitchFamily="34" charset="0"/>
              </a:rPr>
              <a:t> Once the classes are created, you need to </a:t>
            </a:r>
            <a:r>
              <a:rPr lang="en-IN" sz="1100" dirty="0" err="1" smtClean="0">
                <a:latin typeface="Calibri" panose="020F0502020204030204" pitchFamily="34" charset="0"/>
              </a:rPr>
              <a:t>autowire</a:t>
            </a:r>
            <a:r>
              <a:rPr lang="en-IN" sz="1100" dirty="0" smtClean="0">
                <a:latin typeface="Calibri" panose="020F0502020204030204" pitchFamily="34" charset="0"/>
              </a:rPr>
              <a:t> properties to them to indicate which behavior is being inserted as an aspect. In the controller class, create the reference of the interface and annotate it with @Autowire. The controller class </a:t>
            </a:r>
            <a:r>
              <a:rPr lang="en-IN" sz="1100" dirty="0" err="1" smtClean="0">
                <a:latin typeface="Calibri" panose="020F0502020204030204" pitchFamily="34" charset="0"/>
              </a:rPr>
              <a:t>autowires</a:t>
            </a:r>
            <a:r>
              <a:rPr lang="en-IN" sz="1100" dirty="0" smtClean="0">
                <a:latin typeface="Calibri" panose="020F0502020204030204" pitchFamily="34" charset="0"/>
              </a:rPr>
              <a:t> the interface with the service class. This is shown in Code Segment 5.30 given in the PG. </a:t>
            </a:r>
          </a:p>
          <a:p>
            <a:pPr marL="228600" indent="-228600">
              <a:buFontTx/>
              <a:buAutoNum type="arabicPeriod"/>
              <a:defRPr/>
            </a:pPr>
            <a:r>
              <a:rPr lang="en-IN" sz="1100" b="1" dirty="0" smtClean="0">
                <a:latin typeface="Calibri" panose="020F0502020204030204" pitchFamily="34" charset="0"/>
              </a:rPr>
              <a:t>Create a package “com.abbank.web.reach.out.world.aop” and create a class Advice:  </a:t>
            </a:r>
            <a:r>
              <a:rPr lang="en-IN" sz="1100" dirty="0" smtClean="0">
                <a:latin typeface="Calibri" panose="020F0502020204030204" pitchFamily="34" charset="0"/>
              </a:rPr>
              <a:t>After referencing the behavior to be inserted, create an Advice for the aspect. In the package com.abbank.web.reach.out.world.aop, create the Advice class. This class has two methods to print the message before and after the method of the service class is called. This is shown in Code Segment 5.31 given in the PG. Annotate the class with </a:t>
            </a:r>
            <a:r>
              <a:rPr lang="en-IN" sz="1100" dirty="0" smtClean="0">
                <a:latin typeface="Courier New" panose="02070309020205020404" pitchFamily="49" charset="0"/>
                <a:cs typeface="Courier New" panose="02070309020205020404" pitchFamily="49" charset="0"/>
              </a:rPr>
              <a:t>@Aspect </a:t>
            </a:r>
            <a:r>
              <a:rPr lang="en-IN" sz="1100" dirty="0" smtClean="0">
                <a:latin typeface="Calibri" panose="020F0502020204030204" pitchFamily="34" charset="0"/>
              </a:rPr>
              <a:t>to declare it as an aspect and annotate methods </a:t>
            </a:r>
            <a:r>
              <a:rPr lang="en-IN" sz="1100" dirty="0" smtClean="0">
                <a:latin typeface="Courier New" panose="02070309020205020404" pitchFamily="49" charset="0"/>
                <a:cs typeface="Courier New" panose="02070309020205020404" pitchFamily="49" charset="0"/>
              </a:rPr>
              <a:t>BeforeImpl</a:t>
            </a:r>
            <a:r>
              <a:rPr lang="en-IN" sz="1100" dirty="0" smtClean="0">
                <a:latin typeface="Calibri" panose="020F0502020204030204" pitchFamily="34" charset="0"/>
              </a:rPr>
              <a:t> with </a:t>
            </a:r>
            <a:r>
              <a:rPr lang="en-IN" sz="1100" dirty="0" smtClean="0">
                <a:latin typeface="Courier New" panose="02070309020205020404" pitchFamily="49" charset="0"/>
                <a:cs typeface="Courier New" panose="02070309020205020404" pitchFamily="49" charset="0"/>
              </a:rPr>
              <a:t>@Before</a:t>
            </a:r>
            <a:r>
              <a:rPr lang="en-IN" sz="1100" dirty="0" smtClean="0">
                <a:latin typeface="Calibri" panose="020F0502020204030204" pitchFamily="34" charset="0"/>
              </a:rPr>
              <a:t>. The </a:t>
            </a:r>
            <a:r>
              <a:rPr lang="en-IN" sz="1100" dirty="0" smtClean="0">
                <a:latin typeface="Courier New" panose="02070309020205020404" pitchFamily="49" charset="0"/>
                <a:cs typeface="Courier New" panose="02070309020205020404" pitchFamily="49" charset="0"/>
              </a:rPr>
              <a:t>AfterImpl </a:t>
            </a:r>
            <a:r>
              <a:rPr lang="en-IN" sz="1100" dirty="0" smtClean="0">
                <a:latin typeface="Calibri" panose="020F0502020204030204" pitchFamily="34" charset="0"/>
              </a:rPr>
              <a:t>method with the </a:t>
            </a:r>
            <a:r>
              <a:rPr lang="en-IN" sz="1100" dirty="0" smtClean="0">
                <a:latin typeface="Courier New" panose="02070309020205020404" pitchFamily="49" charset="0"/>
                <a:cs typeface="Courier New" panose="02070309020205020404" pitchFamily="49" charset="0"/>
              </a:rPr>
              <a:t>@After</a:t>
            </a:r>
            <a:r>
              <a:rPr lang="en-IN" sz="1100" dirty="0" smtClean="0">
                <a:latin typeface="Calibri" panose="020F0502020204030204" pitchFamily="34" charset="0"/>
              </a:rPr>
              <a:t>. </a:t>
            </a:r>
            <a:r>
              <a:rPr lang="en-IN" sz="1100" dirty="0" smtClean="0">
                <a:latin typeface="Courier New" panose="02070309020205020404" pitchFamily="49" charset="0"/>
                <a:cs typeface="Courier New" panose="02070309020205020404" pitchFamily="49" charset="0"/>
              </a:rPr>
              <a:t>BeforeImpl</a:t>
            </a:r>
            <a:r>
              <a:rPr lang="en-IN" sz="1100" dirty="0" smtClean="0">
                <a:latin typeface="Calibri" panose="020F0502020204030204" pitchFamily="34" charset="0"/>
              </a:rPr>
              <a:t> method will accept the argument </a:t>
            </a:r>
            <a:r>
              <a:rPr lang="en-IN" sz="1100" dirty="0" err="1" smtClean="0">
                <a:latin typeface="Calibri" panose="020F0502020204030204" pitchFamily="34" charset="0"/>
              </a:rPr>
              <a:t>Enrollment</a:t>
            </a:r>
            <a:r>
              <a:rPr lang="en-IN" sz="1100" dirty="0" smtClean="0">
                <a:latin typeface="Calibri" panose="020F0502020204030204" pitchFamily="34" charset="0"/>
              </a:rPr>
              <a:t> request and print it. </a:t>
            </a:r>
          </a:p>
          <a:p>
            <a:pPr marL="228600" indent="-228600">
              <a:buFontTx/>
              <a:buAutoNum type="arabicPeriod"/>
              <a:defRPr/>
            </a:pPr>
            <a:r>
              <a:rPr lang="en-IN" sz="1100" b="1" dirty="0" smtClean="0">
                <a:latin typeface="Calibri" panose="020F0502020204030204" pitchFamily="34" charset="0"/>
              </a:rPr>
              <a:t>Configuration:</a:t>
            </a:r>
            <a:r>
              <a:rPr lang="en-IN" sz="1100" dirty="0" smtClean="0">
                <a:latin typeface="Calibri" panose="020F0502020204030204" pitchFamily="34" charset="0"/>
              </a:rPr>
              <a:t> After an Advice is defined, you need to declare and configure it. Declare this Advice (as seen in line 4) in the spring-config.xml and configure the Advice as shown in line 3 of the code &lt;</a:t>
            </a:r>
            <a:r>
              <a:rPr lang="en-IN" sz="1100" dirty="0" err="1" smtClean="0">
                <a:latin typeface="Calibri" panose="020F0502020204030204" pitchFamily="34" charset="0"/>
              </a:rPr>
              <a:t>aop:aspect-autoproxy</a:t>
            </a:r>
            <a:r>
              <a:rPr lang="en-IN" sz="1100" dirty="0" smtClean="0">
                <a:latin typeface="Calibri" panose="020F0502020204030204" pitchFamily="34" charset="0"/>
              </a:rPr>
              <a:t>&gt;. This is shown in Code Segment 5.32 given in the PG. </a:t>
            </a:r>
          </a:p>
          <a:p>
            <a:pPr marL="228600" indent="-228600">
              <a:buFontTx/>
              <a:buAutoNum type="arabicPeriod"/>
              <a:defRPr/>
            </a:pPr>
            <a:r>
              <a:rPr lang="en-IN" sz="1100" dirty="0" smtClean="0">
                <a:latin typeface="Calibri" panose="020F0502020204030204" pitchFamily="34" charset="0"/>
              </a:rPr>
              <a:t>Build the project and deploy in the application server.</a:t>
            </a:r>
          </a:p>
          <a:p>
            <a:pPr marL="228600" indent="-228600">
              <a:buFontTx/>
              <a:buAutoNum type="arabicPeriod"/>
              <a:defRPr/>
            </a:pPr>
            <a:endParaRPr lang="en-IN" sz="1100" dirty="0" smtClean="0">
              <a:latin typeface="Calibri" panose="020F0502020204030204" pitchFamily="34" charset="0"/>
            </a:endParaRPr>
          </a:p>
          <a:p>
            <a:pPr>
              <a:defRPr/>
            </a:pPr>
            <a:r>
              <a:rPr lang="en-IN" sz="1100" dirty="0" smtClean="0">
                <a:latin typeface="Calibri" panose="020F0502020204030204" pitchFamily="34" charset="0"/>
              </a:rPr>
              <a:t>You learned to implement AOP concepts using Spring Framework annotation-based insertions of aspects. You also learned to configure aspects using annotations. As discussed earlier, </a:t>
            </a:r>
            <a:r>
              <a:rPr lang="en-IN" sz="1100" dirty="0" err="1" smtClean="0">
                <a:latin typeface="Calibri" panose="020F0502020204030204" pitchFamily="34" charset="0"/>
              </a:rPr>
              <a:t>AspectJ</a:t>
            </a:r>
            <a:r>
              <a:rPr lang="en-IN" sz="1100" dirty="0" smtClean="0">
                <a:latin typeface="Calibri" panose="020F0502020204030204" pitchFamily="34" charset="0"/>
              </a:rPr>
              <a:t> is another popular tool used to implement AOP. Let us now understand the differences between Spring AOP and </a:t>
            </a:r>
            <a:r>
              <a:rPr lang="en-IN" sz="1100" dirty="0" err="1" smtClean="0">
                <a:latin typeface="Calibri" panose="020F0502020204030204" pitchFamily="34" charset="0"/>
              </a:rPr>
              <a:t>AspectJ</a:t>
            </a:r>
            <a:r>
              <a:rPr lang="en-IN" sz="1100" dirty="0" smtClean="0">
                <a:latin typeface="Calibri" panose="020F0502020204030204" pitchFamily="34" charset="0"/>
              </a:rPr>
              <a:t>.   </a:t>
            </a:r>
          </a:p>
          <a:p>
            <a:pPr marL="228600" indent="-228600">
              <a:buFontTx/>
              <a:buAutoNum type="arabicPeriod"/>
              <a:defRPr/>
            </a:pPr>
            <a:endParaRPr lang="en-IN" sz="1100" dirty="0" smtClean="0">
              <a:latin typeface="Calibri" panose="020F0502020204030204" pitchFamily="34" charset="0"/>
            </a:endParaRPr>
          </a:p>
          <a:p>
            <a:pPr>
              <a:defRPr/>
            </a:pPr>
            <a:r>
              <a:rPr lang="en-IN" sz="1100" dirty="0" smtClean="0">
                <a:latin typeface="Calibri" panose="020F0502020204030204" pitchFamily="34" charset="0"/>
              </a:rPr>
              <a:t> </a:t>
            </a:r>
            <a:endParaRPr lang="en-GB" sz="1100" dirty="0" smtClean="0">
              <a:latin typeface="Calibri" panose="020F0502020204030204" pitchFamily="34"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146</a:t>
            </a:r>
          </a:p>
          <a:p>
            <a:pPr algn="just">
              <a:spcBef>
                <a:spcPct val="0"/>
              </a:spcBef>
            </a:pPr>
            <a:endParaRPr lang="en-US" altLang="en-US" sz="1100" smtClean="0">
              <a:latin typeface="Calibri" pitchFamily="34" charset="0"/>
            </a:endParaRPr>
          </a:p>
          <a:p>
            <a:pPr algn="just">
              <a:spcBef>
                <a:spcPct val="0"/>
              </a:spcBef>
            </a:pPr>
            <a:r>
              <a:rPr lang="en-US" altLang="en-US" sz="1100" smtClean="0">
                <a:latin typeface="Calibri" pitchFamily="34" charset="0"/>
              </a:rPr>
              <a:t>Summarize the key learning points.</a:t>
            </a:r>
          </a:p>
          <a:p>
            <a:pPr algn="just">
              <a:spcBef>
                <a:spcPct val="0"/>
              </a:spcBef>
            </a:pPr>
            <a:r>
              <a:rPr lang="en-IN" altLang="en-US" sz="1100" smtClean="0">
                <a:latin typeface="Calibri" pitchFamily="34" charset="0"/>
              </a:rPr>
              <a:t>Conduct a brief question-and-answer session to clarify doubts, if any.</a:t>
            </a: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a:noFill/>
          <a:ln/>
        </p:spPr>
        <p:txBody>
          <a:bodyPr/>
          <a:lstStyle/>
          <a:p>
            <a:endParaRPr lang="en-IN" altLang="en-US" smtClean="0">
              <a:latin typeface="Arial" pitchFamily="34"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ln/>
          <a:extLst/>
        </p:spPr>
        <p:txBody>
          <a:bodyPr/>
          <a:lstStyle/>
          <a:p>
            <a:pPr>
              <a:defRPr/>
            </a:pPr>
            <a:r>
              <a:rPr lang="en-US" sz="1100" dirty="0" smtClean="0">
                <a:latin typeface="+mn-lt"/>
              </a:rPr>
              <a:t>Refer to the Lab Guide Page 9. </a:t>
            </a:r>
          </a:p>
          <a:p>
            <a:pPr>
              <a:defRPr/>
            </a:pPr>
            <a:r>
              <a:rPr lang="en-US" sz="1100" b="1" dirty="0" smtClean="0">
                <a:latin typeface="+mn-lt"/>
              </a:rPr>
              <a:t>Lab 5.1: </a:t>
            </a:r>
            <a:r>
              <a:rPr lang="en-US" sz="1100" b="1" kern="0" dirty="0" smtClean="0">
                <a:solidFill>
                  <a:srgbClr val="FFFFFF"/>
                </a:solidFill>
                <a:latin typeface="+mn-lt"/>
              </a:rPr>
              <a:t>Aspect-Oriented Programming</a:t>
            </a:r>
          </a:p>
          <a:p>
            <a:pPr>
              <a:defRPr/>
            </a:pPr>
            <a:r>
              <a:rPr lang="en-US" sz="1100" dirty="0" smtClean="0">
                <a:latin typeface="+mn-lt"/>
              </a:rPr>
              <a:t>The project files are part of the archive Spring Framework Module 5_Lab1.zip. </a:t>
            </a:r>
          </a:p>
          <a:p>
            <a:pPr>
              <a:defRPr/>
            </a:pPr>
            <a:endParaRPr lang="en-US" sz="1100" dirty="0" smtClean="0">
              <a:latin typeface="+mn-lt"/>
            </a:endParaRPr>
          </a:p>
          <a:p>
            <a:pPr>
              <a:defRPr/>
            </a:pPr>
            <a:r>
              <a:rPr lang="en-US" sz="1100" b="1" dirty="0" smtClean="0">
                <a:latin typeface="+mn-lt"/>
              </a:rPr>
              <a:t>Skills Learned</a:t>
            </a:r>
          </a:p>
          <a:p>
            <a:pPr>
              <a:defRPr/>
            </a:pPr>
            <a:r>
              <a:rPr lang="en-US" sz="1100" dirty="0" smtClean="0">
                <a:latin typeface="+mn-lt"/>
              </a:rPr>
              <a:t> </a:t>
            </a:r>
          </a:p>
          <a:p>
            <a:pPr>
              <a:defRPr/>
            </a:pPr>
            <a:r>
              <a:rPr lang="en-US" sz="1100" dirty="0" smtClean="0">
                <a:latin typeface="+mn-lt"/>
              </a:rPr>
              <a:t>At the end of this exercise, you will be able to: </a:t>
            </a:r>
          </a:p>
          <a:p>
            <a:pPr>
              <a:defRPr/>
            </a:pPr>
            <a:r>
              <a:rPr lang="en-US" sz="1100" dirty="0" smtClean="0">
                <a:latin typeface="+mn-lt"/>
              </a:rPr>
              <a:t>To build an application which implements Spring AOP module for Aspect Oriented Programming model</a:t>
            </a:r>
          </a:p>
          <a:p>
            <a:pPr>
              <a:defRPr/>
            </a:pPr>
            <a:r>
              <a:rPr lang="en-US" sz="1100" dirty="0" smtClean="0">
                <a:latin typeface="+mn-lt"/>
              </a:rPr>
              <a:t> </a:t>
            </a:r>
          </a:p>
          <a:p>
            <a:pPr>
              <a:defRPr/>
            </a:pPr>
            <a:r>
              <a:rPr lang="en-US" sz="1100" b="1" dirty="0" smtClean="0">
                <a:latin typeface="+mn-lt"/>
              </a:rPr>
              <a:t>Problem Statement</a:t>
            </a:r>
          </a:p>
          <a:p>
            <a:pPr>
              <a:defRPr/>
            </a:pPr>
            <a:r>
              <a:rPr lang="en-US" sz="1100" dirty="0" smtClean="0">
                <a:latin typeface="+mn-lt"/>
              </a:rPr>
              <a:t> </a:t>
            </a:r>
          </a:p>
          <a:p>
            <a:pPr>
              <a:defRPr/>
            </a:pPr>
            <a:r>
              <a:rPr lang="en-US" sz="1100" dirty="0" smtClean="0">
                <a:latin typeface="+mn-lt"/>
              </a:rPr>
              <a:t>The TPS Bank has announced low interest rates for loans approved within a 2 week period in fall. This is to encourage potential home owners to apply for housing loans with TPS Bank. To apply for the loan, you can go to their website and fill out a form. As part of the team who is developing the online web applications please write an application using Spring Framework MVC design pattern. Then using the Spring AOP, insert new functions after the service layer functions are called. </a:t>
            </a:r>
          </a:p>
          <a:p>
            <a:pPr>
              <a:defRPr/>
            </a:pPr>
            <a:r>
              <a:rPr lang="en-US" sz="1100" dirty="0" smtClean="0">
                <a:latin typeface="+mn-lt"/>
              </a:rPr>
              <a:t> </a:t>
            </a:r>
          </a:p>
          <a:p>
            <a:pPr>
              <a:defRPr/>
            </a:pPr>
            <a:r>
              <a:rPr lang="en-US" sz="1100" b="1" dirty="0" smtClean="0">
                <a:latin typeface="+mn-lt"/>
              </a:rPr>
              <a:t>Functional Requirement:</a:t>
            </a:r>
          </a:p>
          <a:p>
            <a:pPr>
              <a:defRPr/>
            </a:pPr>
            <a:r>
              <a:rPr lang="en-US" sz="1100" b="1" dirty="0" smtClean="0">
                <a:latin typeface="+mn-lt"/>
              </a:rPr>
              <a:t> </a:t>
            </a:r>
            <a:endParaRPr lang="en-US" sz="1100" dirty="0" smtClean="0">
              <a:latin typeface="+mn-lt"/>
            </a:endParaRPr>
          </a:p>
          <a:p>
            <a:pPr>
              <a:defRPr/>
            </a:pPr>
            <a:r>
              <a:rPr lang="en-US" sz="1100" dirty="0" smtClean="0">
                <a:latin typeface="+mn-lt"/>
              </a:rPr>
              <a:t>You have to insert an advice that is invoked before and after calling the service layer functions.</a:t>
            </a:r>
          </a:p>
          <a:p>
            <a:pPr>
              <a:defRPr/>
            </a:pPr>
            <a:r>
              <a:rPr lang="en-US" sz="1100" dirty="0" smtClean="0">
                <a:latin typeface="+mn-lt"/>
              </a:rPr>
              <a:t> </a:t>
            </a:r>
          </a:p>
          <a:p>
            <a:pPr>
              <a:defRPr/>
            </a:pPr>
            <a:r>
              <a:rPr lang="en-US" sz="1100" b="1" dirty="0" smtClean="0">
                <a:latin typeface="+mn-lt"/>
              </a:rPr>
              <a:t>Application Design</a:t>
            </a:r>
          </a:p>
          <a:p>
            <a:pPr>
              <a:defRPr/>
            </a:pPr>
            <a:r>
              <a:rPr lang="en-US" sz="1100" dirty="0" smtClean="0">
                <a:latin typeface="+mn-lt"/>
              </a:rPr>
              <a:t> </a:t>
            </a:r>
          </a:p>
          <a:p>
            <a:pPr>
              <a:defRPr/>
            </a:pPr>
            <a:r>
              <a:rPr lang="en-US" sz="1100" dirty="0" smtClean="0">
                <a:latin typeface="+mn-lt"/>
              </a:rPr>
              <a:t>You need to build the web application using the following guidelines:</a:t>
            </a:r>
          </a:p>
          <a:p>
            <a:pPr>
              <a:defRPr/>
            </a:pPr>
            <a:r>
              <a:rPr lang="en-US" sz="1100" dirty="0" smtClean="0">
                <a:latin typeface="+mn-lt"/>
              </a:rPr>
              <a:t> </a:t>
            </a:r>
          </a:p>
          <a:p>
            <a:pPr>
              <a:defRPr/>
            </a:pPr>
            <a:r>
              <a:rPr lang="en-US" sz="1100" dirty="0" smtClean="0">
                <a:latin typeface="+mn-lt"/>
              </a:rPr>
              <a:t>Set up basic project directory structure for the application</a:t>
            </a:r>
          </a:p>
          <a:p>
            <a:pPr>
              <a:defRPr/>
            </a:pPr>
            <a:r>
              <a:rPr lang="en-US" sz="1100" dirty="0" smtClean="0">
                <a:latin typeface="+mn-lt"/>
              </a:rPr>
              <a:t>Set up project maven dependencies</a:t>
            </a:r>
          </a:p>
          <a:p>
            <a:pPr>
              <a:defRPr/>
            </a:pPr>
            <a:r>
              <a:rPr lang="en-US" sz="1100" dirty="0" smtClean="0">
                <a:latin typeface="+mn-lt"/>
              </a:rPr>
              <a:t>Write Dependencies as per the requirement</a:t>
            </a:r>
          </a:p>
          <a:p>
            <a:pPr>
              <a:defRPr/>
            </a:pPr>
            <a:r>
              <a:rPr lang="en-US" sz="1100" dirty="0" smtClean="0">
                <a:latin typeface="+mn-lt"/>
              </a:rPr>
              <a:t>Start the development from the MVC which is developed in the previous lab</a:t>
            </a:r>
          </a:p>
          <a:p>
            <a:pPr>
              <a:defRPr/>
            </a:pPr>
            <a:r>
              <a:rPr lang="en-US" sz="1100" dirty="0" smtClean="0">
                <a:latin typeface="+mn-lt"/>
              </a:rPr>
              <a:t>Follow the step by step process to configure AOP with XML</a:t>
            </a:r>
          </a:p>
          <a:p>
            <a:pPr>
              <a:defRPr/>
            </a:pPr>
            <a:r>
              <a:rPr lang="en-US" sz="1100" b="1" dirty="0" smtClean="0">
                <a:latin typeface="+mn-lt"/>
              </a:rPr>
              <a:t>Instructions</a:t>
            </a:r>
          </a:p>
          <a:p>
            <a:pPr>
              <a:defRPr/>
            </a:pPr>
            <a:r>
              <a:rPr lang="en-US" sz="1100" dirty="0" smtClean="0">
                <a:latin typeface="+mn-lt"/>
              </a:rPr>
              <a:t> </a:t>
            </a:r>
          </a:p>
          <a:p>
            <a:pPr>
              <a:defRPr/>
            </a:pPr>
            <a:r>
              <a:rPr lang="en-US" sz="1100" dirty="0" smtClean="0">
                <a:latin typeface="+mn-lt"/>
              </a:rPr>
              <a:t>Create service layer class :  </a:t>
            </a:r>
            <a:r>
              <a:rPr lang="en-US" sz="1100" dirty="0" err="1" smtClean="0">
                <a:latin typeface="+mn-lt"/>
              </a:rPr>
              <a:t>SaveDataService</a:t>
            </a:r>
            <a:r>
              <a:rPr lang="en-US" sz="1100" dirty="0" smtClean="0">
                <a:latin typeface="+mn-lt"/>
              </a:rPr>
              <a:t>  </a:t>
            </a:r>
          </a:p>
          <a:p>
            <a:pPr>
              <a:defRPr/>
            </a:pPr>
            <a:r>
              <a:rPr lang="en-US" sz="1100" dirty="0" smtClean="0">
                <a:latin typeface="+mn-lt"/>
              </a:rPr>
              <a:t> </a:t>
            </a:r>
          </a:p>
          <a:p>
            <a:pPr>
              <a:defRPr/>
            </a:pPr>
            <a:r>
              <a:rPr lang="en-US" sz="1100" dirty="0" smtClean="0">
                <a:latin typeface="+mn-lt"/>
              </a:rPr>
              <a:t>Add a method save(). Add methods to access after and before the method call save().</a:t>
            </a:r>
          </a:p>
          <a:p>
            <a:pPr>
              <a:defRPr/>
            </a:pPr>
            <a:r>
              <a:rPr lang="en-US" sz="1100" dirty="0" smtClean="0">
                <a:latin typeface="+mn-lt"/>
              </a:rPr>
              <a:t> </a:t>
            </a:r>
          </a:p>
          <a:p>
            <a:pPr>
              <a:defRPr/>
            </a:pPr>
            <a:r>
              <a:rPr lang="en-US" sz="1100" dirty="0" smtClean="0">
                <a:latin typeface="+mn-lt"/>
              </a:rPr>
              <a:t>Configure xml for AOP before and after advice.</a:t>
            </a:r>
          </a:p>
          <a:p>
            <a:pPr>
              <a:defRPr/>
            </a:pPr>
            <a:r>
              <a:rPr lang="en-US" sz="1100" b="1" dirty="0" smtClean="0">
                <a:latin typeface="+mn-lt"/>
              </a:rPr>
              <a:t>Solution Instructions</a:t>
            </a:r>
          </a:p>
          <a:p>
            <a:pPr>
              <a:defRPr/>
            </a:pPr>
            <a:r>
              <a:rPr lang="en-US" sz="1100" dirty="0" smtClean="0">
                <a:latin typeface="+mn-lt"/>
              </a:rPr>
              <a:t> </a:t>
            </a:r>
          </a:p>
          <a:p>
            <a:pPr>
              <a:defRPr/>
            </a:pPr>
            <a:r>
              <a:rPr lang="en-US" sz="1100" dirty="0" smtClean="0">
                <a:latin typeface="+mn-lt"/>
              </a:rPr>
              <a:t>There is no restriction on what the fields should be however ensure it is logically correct.</a:t>
            </a:r>
          </a:p>
          <a:p>
            <a:pPr>
              <a:defRPr/>
            </a:pPr>
            <a:r>
              <a:rPr lang="en-US" sz="1100" dirty="0" smtClean="0">
                <a:latin typeface="+mn-lt"/>
              </a:rPr>
              <a:t> </a:t>
            </a:r>
          </a:p>
          <a:p>
            <a:pPr>
              <a:defRPr/>
            </a:pPr>
            <a:r>
              <a:rPr lang="en-US" sz="1100" dirty="0" smtClean="0">
                <a:latin typeface="+mn-lt"/>
              </a:rPr>
              <a:t>Map name of the form fields exactly with the field name in command object. </a:t>
            </a:r>
          </a:p>
          <a:p>
            <a:pPr>
              <a:defRPr/>
            </a:pPr>
            <a:r>
              <a:rPr lang="en-US" sz="1100" dirty="0" smtClean="0">
                <a:latin typeface="+mn-lt"/>
              </a:rPr>
              <a:t> </a:t>
            </a:r>
          </a:p>
          <a:p>
            <a:pPr>
              <a:defRPr/>
            </a:pPr>
            <a:r>
              <a:rPr lang="en-US" sz="1100" dirty="0" smtClean="0">
                <a:latin typeface="+mn-lt"/>
              </a:rPr>
              <a:t>Not required to implement the business logic to the code however make sure that all the configuration and </a:t>
            </a:r>
            <a:r>
              <a:rPr lang="en-US" sz="1100" dirty="0" err="1" smtClean="0">
                <a:latin typeface="+mn-lt"/>
              </a:rPr>
              <a:t>pointcuts</a:t>
            </a:r>
            <a:r>
              <a:rPr lang="en-US" sz="1100" dirty="0" smtClean="0">
                <a:latin typeface="+mn-lt"/>
              </a:rPr>
              <a:t> are defined.</a:t>
            </a:r>
          </a:p>
          <a:p>
            <a:pPr>
              <a:defRPr/>
            </a:pPr>
            <a:r>
              <a:rPr lang="en-US" sz="1100" dirty="0" smtClean="0">
                <a:latin typeface="+mn-lt"/>
              </a:rPr>
              <a:t> </a:t>
            </a:r>
          </a:p>
          <a:p>
            <a:pPr>
              <a:defRPr/>
            </a:pPr>
            <a:endParaRPr lang="en-US" sz="1100" dirty="0" smtClean="0">
              <a:latin typeface="+mn-lt"/>
            </a:endParaRPr>
          </a:p>
        </p:txBody>
      </p:sp>
      <p:sp>
        <p:nvSpPr>
          <p:cNvPr id="413700" name="Slide Number Placeholder 3"/>
          <p:cNvSpPr>
            <a:spLocks noGrp="1"/>
          </p:cNvSpPr>
          <p:nvPr>
            <p:ph type="sldNum" sz="quarter" idx="5"/>
          </p:nvPr>
        </p:nvSpPr>
        <p:spPr>
          <a:noFill/>
        </p:spPr>
        <p:txBody>
          <a:bodyPr/>
          <a:lstStyle/>
          <a:p>
            <a:fld id="{7AB006EB-E899-403D-84EA-E7F70DC80F90}" type="slidenum">
              <a:rPr lang="en-US" altLang="en-US" smtClean="0">
                <a:latin typeface="Arial" pitchFamily="34" charset="0"/>
              </a:rPr>
              <a:pPr/>
              <a:t>144</a:t>
            </a:fld>
            <a:endParaRPr lang="en-US" altLang="en-US" smtClean="0">
              <a:latin typeface="Arial" pitchFamily="34"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ln/>
          <a:extLst/>
        </p:spPr>
        <p:txBody>
          <a:bodyPr/>
          <a:lstStyle/>
          <a:p>
            <a:pPr>
              <a:defRPr/>
            </a:pPr>
            <a:r>
              <a:rPr lang="en-US" sz="1100" dirty="0" smtClean="0">
                <a:latin typeface="+mn-lt"/>
              </a:rPr>
              <a:t>Refer to the Lab Guide Page 11. </a:t>
            </a:r>
          </a:p>
          <a:p>
            <a:pPr>
              <a:defRPr/>
            </a:pPr>
            <a:r>
              <a:rPr lang="en-US" sz="1100" b="1" dirty="0" smtClean="0">
                <a:latin typeface="+mn-lt"/>
              </a:rPr>
              <a:t>Lab 5.2: </a:t>
            </a:r>
            <a:r>
              <a:rPr lang="en-US" sz="1100" b="1" kern="0" dirty="0" smtClean="0">
                <a:solidFill>
                  <a:srgbClr val="FFFFFF"/>
                </a:solidFill>
                <a:latin typeface="+mn-lt"/>
              </a:rPr>
              <a:t>Aspect-Oriented Programming</a:t>
            </a:r>
          </a:p>
          <a:p>
            <a:pPr>
              <a:defRPr/>
            </a:pPr>
            <a:r>
              <a:rPr lang="en-US" sz="1100" dirty="0" smtClean="0">
                <a:latin typeface="+mn-lt"/>
              </a:rPr>
              <a:t>The project files are part of the archive Spring Framework Module 5_Lab2.zip. </a:t>
            </a:r>
          </a:p>
          <a:p>
            <a:pPr>
              <a:defRPr/>
            </a:pPr>
            <a:endParaRPr lang="en-US" sz="1100" dirty="0" smtClean="0">
              <a:latin typeface="+mn-lt"/>
            </a:endParaRPr>
          </a:p>
          <a:p>
            <a:pPr>
              <a:defRPr/>
            </a:pPr>
            <a:r>
              <a:rPr lang="en-US" sz="1100" b="1" dirty="0" smtClean="0">
                <a:latin typeface="+mn-lt"/>
              </a:rPr>
              <a:t>Skills Learned</a:t>
            </a:r>
          </a:p>
          <a:p>
            <a:pPr>
              <a:defRPr/>
            </a:pPr>
            <a:r>
              <a:rPr lang="en-US" sz="1100" dirty="0" smtClean="0">
                <a:latin typeface="+mn-lt"/>
              </a:rPr>
              <a:t> </a:t>
            </a:r>
          </a:p>
          <a:p>
            <a:pPr>
              <a:defRPr/>
            </a:pPr>
            <a:r>
              <a:rPr lang="en-US" sz="1100" dirty="0" smtClean="0">
                <a:latin typeface="+mn-lt"/>
              </a:rPr>
              <a:t>At the end of this exercise, you will be able to: </a:t>
            </a:r>
          </a:p>
          <a:p>
            <a:pPr>
              <a:defRPr/>
            </a:pPr>
            <a:r>
              <a:rPr lang="en-US" sz="1100" dirty="0" smtClean="0">
                <a:latin typeface="+mn-lt"/>
              </a:rPr>
              <a:t>To build an application which implements Spring AOP module for Aspect Oriented Programming model</a:t>
            </a:r>
          </a:p>
          <a:p>
            <a:pPr>
              <a:defRPr/>
            </a:pPr>
            <a:r>
              <a:rPr lang="en-US" sz="1100" dirty="0" smtClean="0">
                <a:latin typeface="+mn-lt"/>
              </a:rPr>
              <a:t> </a:t>
            </a:r>
          </a:p>
          <a:p>
            <a:pPr>
              <a:defRPr/>
            </a:pPr>
            <a:r>
              <a:rPr lang="en-US" sz="1100" b="1" dirty="0" smtClean="0">
                <a:latin typeface="+mn-lt"/>
              </a:rPr>
              <a:t>Problem Statement</a:t>
            </a:r>
          </a:p>
          <a:p>
            <a:pPr>
              <a:defRPr/>
            </a:pPr>
            <a:r>
              <a:rPr lang="en-US" sz="1100" dirty="0" smtClean="0">
                <a:latin typeface="+mn-lt"/>
              </a:rPr>
              <a:t> </a:t>
            </a:r>
          </a:p>
          <a:p>
            <a:pPr>
              <a:defRPr/>
            </a:pPr>
            <a:r>
              <a:rPr lang="en-US" sz="1100" dirty="0" smtClean="0">
                <a:latin typeface="+mn-lt"/>
              </a:rPr>
              <a:t>The TPS Bank has announced low interest rates for loans approved within a 2 week period in fall. This is to encourage potential home owners to apply for housing loans with TPS Bank. To apply for the loan, you can go to their website and fill out a form. As part of the team who is developing the online web applications please write an application using Spring Framework MVC design pattern. Then using the Spring AOP, insert new functions after the service layer functions are called. </a:t>
            </a:r>
          </a:p>
          <a:p>
            <a:pPr>
              <a:defRPr/>
            </a:pPr>
            <a:r>
              <a:rPr lang="en-US" sz="1100" dirty="0" smtClean="0">
                <a:latin typeface="+mn-lt"/>
              </a:rPr>
              <a:t> </a:t>
            </a:r>
          </a:p>
          <a:p>
            <a:pPr>
              <a:defRPr/>
            </a:pPr>
            <a:r>
              <a:rPr lang="en-US" sz="1100" b="1" dirty="0" smtClean="0">
                <a:latin typeface="+mn-lt"/>
              </a:rPr>
              <a:t>Functional Requirement:</a:t>
            </a:r>
          </a:p>
          <a:p>
            <a:pPr>
              <a:defRPr/>
            </a:pPr>
            <a:r>
              <a:rPr lang="en-US" sz="1100" b="1" dirty="0" smtClean="0">
                <a:latin typeface="+mn-lt"/>
              </a:rPr>
              <a:t> </a:t>
            </a:r>
            <a:endParaRPr lang="en-US" sz="1100" dirty="0" smtClean="0">
              <a:latin typeface="+mn-lt"/>
            </a:endParaRPr>
          </a:p>
          <a:p>
            <a:pPr>
              <a:defRPr/>
            </a:pPr>
            <a:r>
              <a:rPr lang="en-US" sz="1100" dirty="0" smtClean="0">
                <a:latin typeface="+mn-lt"/>
              </a:rPr>
              <a:t>You have to develop an advice that is invoked before and after calling the service layer function and also this time cause all the exception in the service layer and process it. </a:t>
            </a:r>
          </a:p>
          <a:p>
            <a:pPr>
              <a:defRPr/>
            </a:pPr>
            <a:r>
              <a:rPr lang="en-US" sz="1100" dirty="0" smtClean="0">
                <a:latin typeface="+mn-lt"/>
              </a:rPr>
              <a:t> </a:t>
            </a:r>
          </a:p>
          <a:p>
            <a:pPr>
              <a:defRPr/>
            </a:pPr>
            <a:r>
              <a:rPr lang="en-US" sz="1100" b="1" dirty="0" smtClean="0">
                <a:latin typeface="+mn-lt"/>
              </a:rPr>
              <a:t>Test Design</a:t>
            </a:r>
          </a:p>
          <a:p>
            <a:pPr>
              <a:defRPr/>
            </a:pPr>
            <a:r>
              <a:rPr lang="en-US" sz="1100" dirty="0" smtClean="0">
                <a:latin typeface="+mn-lt"/>
              </a:rPr>
              <a:t> </a:t>
            </a:r>
          </a:p>
          <a:p>
            <a:pPr>
              <a:defRPr/>
            </a:pPr>
            <a:r>
              <a:rPr lang="en-US" sz="1100" dirty="0" smtClean="0">
                <a:latin typeface="+mn-lt"/>
              </a:rPr>
              <a:t>You need to build the web application using the following guidelines:</a:t>
            </a:r>
          </a:p>
          <a:p>
            <a:pPr>
              <a:defRPr/>
            </a:pPr>
            <a:r>
              <a:rPr lang="en-US" sz="1100" dirty="0" smtClean="0">
                <a:latin typeface="+mn-lt"/>
              </a:rPr>
              <a:t> </a:t>
            </a:r>
          </a:p>
          <a:p>
            <a:pPr>
              <a:defRPr/>
            </a:pPr>
            <a:r>
              <a:rPr lang="en-US" sz="1100" dirty="0" smtClean="0">
                <a:latin typeface="+mn-lt"/>
              </a:rPr>
              <a:t>Set up basic project directory structure for the application</a:t>
            </a:r>
          </a:p>
          <a:p>
            <a:pPr>
              <a:defRPr/>
            </a:pPr>
            <a:r>
              <a:rPr lang="en-US" sz="1100" dirty="0" smtClean="0">
                <a:latin typeface="+mn-lt"/>
              </a:rPr>
              <a:t>Set up project maven dependencies</a:t>
            </a:r>
          </a:p>
          <a:p>
            <a:pPr>
              <a:defRPr/>
            </a:pPr>
            <a:r>
              <a:rPr lang="en-US" sz="1100" dirty="0" smtClean="0">
                <a:latin typeface="+mn-lt"/>
              </a:rPr>
              <a:t>Write Dependencies as per the requirement</a:t>
            </a:r>
          </a:p>
          <a:p>
            <a:pPr>
              <a:defRPr/>
            </a:pPr>
            <a:r>
              <a:rPr lang="en-US" sz="1100" dirty="0" smtClean="0">
                <a:latin typeface="+mn-lt"/>
              </a:rPr>
              <a:t>Start the development from the MVC which is developed in the previous lab</a:t>
            </a:r>
          </a:p>
          <a:p>
            <a:pPr>
              <a:defRPr/>
            </a:pPr>
            <a:r>
              <a:rPr lang="en-US" sz="1100" dirty="0" smtClean="0">
                <a:latin typeface="+mn-lt"/>
              </a:rPr>
              <a:t>Follow the step by step process to configure AOP with annotations.</a:t>
            </a:r>
          </a:p>
          <a:p>
            <a:pPr>
              <a:defRPr/>
            </a:pPr>
            <a:endParaRPr lang="en-US" sz="1100" b="1" dirty="0" smtClean="0">
              <a:latin typeface="+mn-lt"/>
            </a:endParaRPr>
          </a:p>
          <a:p>
            <a:pPr>
              <a:defRPr/>
            </a:pPr>
            <a:r>
              <a:rPr lang="en-US" sz="1100" b="1" dirty="0" smtClean="0">
                <a:latin typeface="+mn-lt"/>
              </a:rPr>
              <a:t>Instructions</a:t>
            </a:r>
          </a:p>
          <a:p>
            <a:pPr>
              <a:defRPr/>
            </a:pPr>
            <a:r>
              <a:rPr lang="en-US" sz="1100" dirty="0" smtClean="0">
                <a:latin typeface="+mn-lt"/>
              </a:rPr>
              <a:t> </a:t>
            </a:r>
          </a:p>
          <a:p>
            <a:pPr>
              <a:defRPr/>
            </a:pPr>
            <a:r>
              <a:rPr lang="en-US" sz="1100" dirty="0" smtClean="0">
                <a:latin typeface="+mn-lt"/>
              </a:rPr>
              <a:t>Create service layer class 1) </a:t>
            </a:r>
            <a:r>
              <a:rPr lang="en-US" sz="1100" dirty="0" err="1" smtClean="0">
                <a:latin typeface="+mn-lt"/>
              </a:rPr>
              <a:t>SaveDataService</a:t>
            </a:r>
            <a:r>
              <a:rPr lang="en-US" sz="1100" dirty="0" smtClean="0">
                <a:latin typeface="+mn-lt"/>
              </a:rPr>
              <a:t>  </a:t>
            </a:r>
          </a:p>
          <a:p>
            <a:pPr>
              <a:defRPr/>
            </a:pPr>
            <a:r>
              <a:rPr lang="en-US" sz="1100" dirty="0" smtClean="0">
                <a:latin typeface="+mn-lt"/>
              </a:rPr>
              <a:t> </a:t>
            </a:r>
          </a:p>
          <a:p>
            <a:pPr>
              <a:defRPr/>
            </a:pPr>
            <a:r>
              <a:rPr lang="en-US" sz="1100" dirty="0" smtClean="0">
                <a:latin typeface="+mn-lt"/>
              </a:rPr>
              <a:t>Add a method save(). Add methods for to access after and before the method call save().</a:t>
            </a:r>
          </a:p>
          <a:p>
            <a:pPr>
              <a:defRPr/>
            </a:pPr>
            <a:r>
              <a:rPr lang="en-US" sz="1100" dirty="0" smtClean="0">
                <a:latin typeface="+mn-lt"/>
              </a:rPr>
              <a:t> </a:t>
            </a:r>
          </a:p>
          <a:p>
            <a:pPr>
              <a:defRPr/>
            </a:pPr>
            <a:r>
              <a:rPr lang="en-US" sz="1100" dirty="0" smtClean="0">
                <a:latin typeface="+mn-lt"/>
              </a:rPr>
              <a:t>Configure xml for AOP before and after advice.</a:t>
            </a:r>
          </a:p>
          <a:p>
            <a:pPr>
              <a:defRPr/>
            </a:pPr>
            <a:endParaRPr lang="en-US" sz="1100" dirty="0" smtClean="0">
              <a:latin typeface="+mn-lt"/>
            </a:endParaRPr>
          </a:p>
          <a:p>
            <a:pPr>
              <a:defRPr/>
            </a:pPr>
            <a:r>
              <a:rPr lang="en-US" sz="1100" b="1" dirty="0" smtClean="0">
                <a:latin typeface="+mn-lt"/>
              </a:rPr>
              <a:t>Solution Instructions</a:t>
            </a:r>
          </a:p>
          <a:p>
            <a:pPr>
              <a:defRPr/>
            </a:pPr>
            <a:r>
              <a:rPr lang="en-US" sz="1100" dirty="0" smtClean="0">
                <a:latin typeface="+mn-lt"/>
              </a:rPr>
              <a:t> </a:t>
            </a:r>
          </a:p>
          <a:p>
            <a:pPr>
              <a:defRPr/>
            </a:pPr>
            <a:r>
              <a:rPr lang="en-US" sz="1100" dirty="0" smtClean="0">
                <a:latin typeface="+mn-lt"/>
              </a:rPr>
              <a:t>There is no restriction on what the fields should be however ensure it is logically correct.</a:t>
            </a:r>
          </a:p>
          <a:p>
            <a:pPr>
              <a:defRPr/>
            </a:pPr>
            <a:r>
              <a:rPr lang="en-US" sz="1100" dirty="0" smtClean="0">
                <a:latin typeface="+mn-lt"/>
              </a:rPr>
              <a:t> </a:t>
            </a:r>
          </a:p>
          <a:p>
            <a:pPr>
              <a:defRPr/>
            </a:pPr>
            <a:r>
              <a:rPr lang="en-US" sz="1100" dirty="0" smtClean="0">
                <a:latin typeface="+mn-lt"/>
              </a:rPr>
              <a:t>Map name of the form fields exactly with the field name in command object.</a:t>
            </a:r>
          </a:p>
          <a:p>
            <a:pPr>
              <a:defRPr/>
            </a:pPr>
            <a:r>
              <a:rPr lang="en-US" sz="1100" dirty="0" smtClean="0">
                <a:latin typeface="+mn-lt"/>
              </a:rPr>
              <a:t> </a:t>
            </a:r>
          </a:p>
          <a:p>
            <a:pPr>
              <a:defRPr/>
            </a:pPr>
            <a:r>
              <a:rPr lang="en-US" sz="1100" dirty="0" smtClean="0">
                <a:latin typeface="+mn-lt"/>
              </a:rPr>
              <a:t>Not required to implement the business logic to the code however make sure that all the configuration and </a:t>
            </a:r>
            <a:r>
              <a:rPr lang="en-US" sz="1100" dirty="0" err="1" smtClean="0">
                <a:latin typeface="+mn-lt"/>
              </a:rPr>
              <a:t>pointcuts</a:t>
            </a:r>
            <a:r>
              <a:rPr lang="en-US" sz="1100" dirty="0" smtClean="0">
                <a:latin typeface="+mn-lt"/>
              </a:rPr>
              <a:t> are defined.</a:t>
            </a:r>
          </a:p>
          <a:p>
            <a:pPr>
              <a:defRPr/>
            </a:pPr>
            <a:r>
              <a:rPr lang="en-US" sz="1100" dirty="0" smtClean="0">
                <a:latin typeface="+mn-lt"/>
              </a:rPr>
              <a:t> </a:t>
            </a:r>
          </a:p>
          <a:p>
            <a:pPr>
              <a:defRPr/>
            </a:pPr>
            <a:r>
              <a:rPr lang="en-US" sz="1100" dirty="0" smtClean="0">
                <a:latin typeface="+mn-lt"/>
              </a:rPr>
              <a:t> </a:t>
            </a:r>
          </a:p>
          <a:p>
            <a:pPr>
              <a:defRPr/>
            </a:pPr>
            <a:endParaRPr lang="en-US" sz="1100" dirty="0" smtClean="0">
              <a:latin typeface="+mn-lt"/>
            </a:endParaRPr>
          </a:p>
        </p:txBody>
      </p:sp>
      <p:sp>
        <p:nvSpPr>
          <p:cNvPr id="414724" name="Slide Number Placeholder 3"/>
          <p:cNvSpPr>
            <a:spLocks noGrp="1"/>
          </p:cNvSpPr>
          <p:nvPr>
            <p:ph type="sldNum" sz="quarter" idx="5"/>
          </p:nvPr>
        </p:nvSpPr>
        <p:spPr>
          <a:noFill/>
        </p:spPr>
        <p:txBody>
          <a:bodyPr/>
          <a:lstStyle/>
          <a:p>
            <a:fld id="{02BC6356-1826-4BDD-AC99-334FE672D713}" type="slidenum">
              <a:rPr lang="en-US" altLang="en-US" smtClean="0">
                <a:latin typeface="Arial" pitchFamily="34" charset="0"/>
              </a:rPr>
              <a:pPr/>
              <a:t>145</a:t>
            </a:fld>
            <a:endParaRPr lang="en-US" altLang="en-US" smtClean="0">
              <a:latin typeface="Arial" pitchFamily="34"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Rot="1" noChangeAspect="1" noChangeArrowheads="1" noTextEdit="1"/>
          </p:cNvSpPr>
          <p:nvPr>
            <p:ph type="sldImg"/>
          </p:nvPr>
        </p:nvSpPr>
        <p:spPr>
          <a:ln/>
        </p:spPr>
      </p:sp>
      <p:sp>
        <p:nvSpPr>
          <p:cNvPr id="415747" name="Rectangle 3"/>
          <p:cNvSpPr>
            <a:spLocks noGrp="1" noChangeArrowheads="1"/>
          </p:cNvSpPr>
          <p:nvPr>
            <p:ph type="body" idx="1"/>
          </p:nvPr>
        </p:nvSpPr>
        <p:spPr>
          <a:noFill/>
          <a:ln/>
        </p:spPr>
        <p:txBody>
          <a:bodyPr/>
          <a:lstStyle/>
          <a:p>
            <a:endParaRPr lang="en-US" altLang="en-US" smtClean="0">
              <a:latin typeface="Arial" pitchFamily="34"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9F4CEA49-DFDC-4468-830C-7F9A001E185A}" type="slidenum">
              <a:rPr lang="en-US" altLang="en-US" sz="1200"/>
              <a:pPr algn="r"/>
              <a:t>147</a:t>
            </a:fld>
            <a:endParaRPr lang="en-US" altLang="en-US" sz="1200"/>
          </a:p>
        </p:txBody>
      </p:sp>
      <p:sp>
        <p:nvSpPr>
          <p:cNvPr id="416771"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spcBef>
                <a:spcPct val="0"/>
              </a:spcBef>
              <a:defRPr/>
            </a:pPr>
            <a:r>
              <a:rPr lang="en-US" altLang="en-US" sz="1100" dirty="0" smtClean="0">
                <a:latin typeface="+mn-lt"/>
              </a:rPr>
              <a:t>PG Reference: Page 148</a:t>
            </a:r>
          </a:p>
          <a:p>
            <a:pPr algn="just" eaLnBrk="1" hangingPunct="1">
              <a:spcBef>
                <a:spcPct val="0"/>
              </a:spcBef>
              <a:defRPr/>
            </a:pPr>
            <a:endParaRPr lang="en-US" altLang="en-US" sz="1100" i="1" dirty="0" smtClean="0">
              <a:latin typeface="+mn-lt"/>
            </a:endParaRPr>
          </a:p>
          <a:p>
            <a:pPr>
              <a:defRPr/>
            </a:pPr>
            <a:r>
              <a:rPr lang="en-US" sz="1100" i="1" dirty="0" smtClean="0">
                <a:latin typeface="+mn-lt"/>
              </a:rPr>
              <a:t>Explain the need for a data access framework. </a:t>
            </a:r>
            <a:r>
              <a:rPr lang="en-US" sz="1100" dirty="0" smtClean="0">
                <a:latin typeface="+mn-lt"/>
              </a:rPr>
              <a:t>Enterprise applications that handle a large volume of data every day face the challenge of accessing data stored outside the application. While accessing data from an external database, applications need to protect their code’s logic and at the same time they should not harm the data held in the external database. To access the data held in an external database, Java applications developed using the Spring Framework depend on the data access framework .  The Spring Framework  provides support for all popular data access frameworks in Java such as Java Database Connectivity (JDBC), Hibernate, </a:t>
            </a:r>
            <a:r>
              <a:rPr lang="en-US" sz="1100" dirty="0" err="1" smtClean="0">
                <a:latin typeface="+mn-lt"/>
              </a:rPr>
              <a:t>iBATIS</a:t>
            </a:r>
            <a:r>
              <a:rPr lang="en-US" sz="1100" dirty="0" smtClean="0">
                <a:latin typeface="+mn-lt"/>
              </a:rPr>
              <a:t> , Java Data Objects (JDO), and Java Persistence API (JPA). These data access frameworks perform the tasks  of communicating with a database from the application and read from and write data to the database depending on the application’s requirements. In this way, an application does not need to include data access code and can focus only on the business logic.   </a:t>
            </a:r>
          </a:p>
          <a:p>
            <a:pPr>
              <a:defRPr/>
            </a:pPr>
            <a:endParaRPr lang="en-US" sz="1100" dirty="0" smtClean="0">
              <a:latin typeface="+mn-lt"/>
            </a:endParaRPr>
          </a:p>
          <a:p>
            <a:pPr algn="just" eaLnBrk="1" hangingPunct="1">
              <a:spcBef>
                <a:spcPct val="0"/>
              </a:spcBef>
              <a:defRPr/>
            </a:pPr>
            <a:r>
              <a:rPr lang="en-US" altLang="en-US" sz="1100" i="1" dirty="0" smtClean="0">
                <a:latin typeface="+mn-lt"/>
              </a:rPr>
              <a:t>State the lessons covered in this module.</a:t>
            </a:r>
            <a:r>
              <a:rPr lang="en-US" altLang="en-US" sz="1100" dirty="0" smtClean="0">
                <a:latin typeface="+mn-lt"/>
              </a:rPr>
              <a:t> The lessons covered in this module are:</a:t>
            </a:r>
          </a:p>
          <a:p>
            <a:pPr algn="just" eaLnBrk="1" hangingPunct="1">
              <a:spcBef>
                <a:spcPct val="0"/>
              </a:spcBef>
              <a:defRPr/>
            </a:pPr>
            <a:r>
              <a:rPr lang="en-US" altLang="en-US" sz="1100" dirty="0" smtClean="0">
                <a:latin typeface="+mn-lt"/>
              </a:rPr>
              <a:t> </a:t>
            </a:r>
          </a:p>
          <a:p>
            <a:pPr algn="just" eaLnBrk="1" hangingPunct="1">
              <a:spcBef>
                <a:spcPct val="0"/>
              </a:spcBef>
              <a:defRPr/>
            </a:pPr>
            <a:r>
              <a:rPr lang="en-US" altLang="en-US" sz="1100" dirty="0" smtClean="0">
                <a:latin typeface="+mn-lt"/>
              </a:rPr>
              <a:t>Lesson 1: </a:t>
            </a:r>
            <a:r>
              <a:rPr lang="en-US" sz="1100" dirty="0" smtClean="0">
                <a:latin typeface="+mn-lt"/>
              </a:rPr>
              <a:t>Spring JDBC Support</a:t>
            </a:r>
          </a:p>
          <a:p>
            <a:pPr algn="just" eaLnBrk="1" hangingPunct="1">
              <a:spcBef>
                <a:spcPct val="0"/>
              </a:spcBef>
              <a:defRPr/>
            </a:pPr>
            <a:r>
              <a:rPr lang="en-US" altLang="en-US" sz="1100" dirty="0" smtClean="0">
                <a:latin typeface="+mn-lt"/>
              </a:rPr>
              <a:t>Lesson 2: </a:t>
            </a:r>
            <a:r>
              <a:rPr lang="en-US" sz="1100" dirty="0" smtClean="0">
                <a:latin typeface="+mn-lt"/>
              </a:rPr>
              <a:t>Advanced Spring JDBC</a:t>
            </a:r>
            <a:endParaRPr lang="en-US" altLang="en-US" sz="1100" dirty="0" smtClean="0">
              <a:latin typeface="+mn-lt"/>
            </a:endParaRPr>
          </a:p>
          <a:p>
            <a:pPr algn="just" eaLnBrk="1" hangingPunct="1">
              <a:spcBef>
                <a:spcPct val="0"/>
              </a:spcBef>
              <a:defRPr/>
            </a:pPr>
            <a:endParaRPr lang="en-US" altLang="en-US" sz="1100" dirty="0" smtClean="0">
              <a:latin typeface="+mn-lt"/>
            </a:endParaRPr>
          </a:p>
          <a:p>
            <a:pPr algn="just" eaLnBrk="1" hangingPunct="1">
              <a:spcBef>
                <a:spcPct val="0"/>
              </a:spcBef>
              <a:defRPr/>
            </a:pPr>
            <a:r>
              <a:rPr lang="en-US" altLang="en-US" sz="1100" dirty="0" smtClean="0">
                <a:latin typeface="+mn-lt"/>
              </a:rPr>
              <a:t>At the end of this module you will learn to:</a:t>
            </a:r>
          </a:p>
          <a:p>
            <a:pPr algn="just" eaLnBrk="1" hangingPunct="1">
              <a:spcBef>
                <a:spcPct val="0"/>
              </a:spcBef>
              <a:defRPr/>
            </a:pPr>
            <a:endParaRPr lang="en-US" altLang="en-US" sz="1100" dirty="0" smtClean="0">
              <a:latin typeface="+mn-lt"/>
            </a:endParaRPr>
          </a:p>
          <a:p>
            <a:pPr marL="171450" indent="-171450">
              <a:buFont typeface="Wingdings" pitchFamily="2" charset="2"/>
              <a:buChar char="§"/>
              <a:defRPr/>
            </a:pPr>
            <a:r>
              <a:rPr lang="en-US" sz="1100" dirty="0" smtClean="0">
                <a:latin typeface="+mn-lt"/>
              </a:rPr>
              <a:t>Support  the  Spring Framework implementation of JDBC.</a:t>
            </a:r>
          </a:p>
          <a:p>
            <a:pPr marL="171450" indent="-171450">
              <a:buFont typeface="Wingdings" pitchFamily="2" charset="2"/>
              <a:buChar char="§"/>
              <a:defRPr/>
            </a:pPr>
            <a:r>
              <a:rPr lang="en-US" sz="1100" dirty="0" smtClean="0">
                <a:latin typeface="+mn-lt"/>
              </a:rPr>
              <a:t>Describe how performing data access operations using JDBC  is made easy with the Spring Framework.</a:t>
            </a:r>
          </a:p>
          <a:p>
            <a:pPr marL="171450" indent="-171450">
              <a:buFont typeface="Wingdings" pitchFamily="2" charset="2"/>
              <a:buChar char="§"/>
              <a:defRPr/>
            </a:pPr>
            <a:r>
              <a:rPr lang="en-US" sz="1100" dirty="0" smtClean="0">
                <a:latin typeface="+mn-lt"/>
              </a:rPr>
              <a:t>Identify the configuration settings  required for using JDBC with the Spring Framework   </a:t>
            </a:r>
          </a:p>
          <a:p>
            <a:pPr>
              <a:defRPr/>
            </a:pPr>
            <a:endParaRPr lang="en-US" altLang="en-US" sz="1100" dirty="0" smtClean="0">
              <a:latin typeface="+mn-lt"/>
            </a:endParaRPr>
          </a:p>
          <a:p>
            <a:pPr>
              <a:defRPr/>
            </a:pPr>
            <a:r>
              <a:rPr lang="en-US" sz="1100" dirty="0" smtClean="0">
                <a:latin typeface="+mn-lt"/>
              </a:rPr>
              <a:t>In this module, you will learn how to implement JDBC in the Spring data access framework to handle data access tasks and associated features like resource management, exception handling, and transaction participation.</a:t>
            </a:r>
            <a:endParaRPr lang="en-US" altLang="en-US" sz="1100" dirty="0" smtClean="0">
              <a:latin typeface="+mn-lt"/>
            </a:endParaRPr>
          </a:p>
          <a:p>
            <a:pPr>
              <a:defRPr/>
            </a:pPr>
            <a:endParaRPr lang="en-US" sz="1100" dirty="0" smtClean="0">
              <a:latin typeface="+mn-lt"/>
            </a:endParaRPr>
          </a:p>
          <a:p>
            <a:pPr algn="just" eaLnBrk="1" hangingPunct="1">
              <a:spcBef>
                <a:spcPct val="0"/>
              </a:spcBef>
              <a:defRPr/>
            </a:pPr>
            <a:r>
              <a:rPr lang="en-US" altLang="en-US" sz="1100" dirty="0" smtClean="0">
                <a:latin typeface="+mn-lt"/>
              </a:rPr>
              <a:t> </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Slide Image Placeholder 1"/>
          <p:cNvSpPr>
            <a:spLocks noGrp="1" noRot="1" noChangeAspect="1" noTextEdit="1"/>
          </p:cNvSpPr>
          <p:nvPr>
            <p:ph type="sldImg"/>
          </p:nvPr>
        </p:nvSpPr>
        <p:spPr>
          <a:ln/>
        </p:spPr>
      </p:sp>
      <p:sp>
        <p:nvSpPr>
          <p:cNvPr id="417795" name="Notes Placeholder 2"/>
          <p:cNvSpPr>
            <a:spLocks noGrp="1"/>
          </p:cNvSpPr>
          <p:nvPr>
            <p:ph type="body" idx="1"/>
          </p:nvPr>
        </p:nvSpPr>
        <p:spPr>
          <a:noFill/>
          <a:ln/>
        </p:spPr>
        <p:txBody>
          <a:bodyPr/>
          <a:lstStyle/>
          <a:p>
            <a:endParaRPr lang="en-IN" altLang="en-US" sz="1100" smtClean="0">
              <a:latin typeface="Calibri" pitchFamily="34" charset="0"/>
            </a:endParaRPr>
          </a:p>
        </p:txBody>
      </p:sp>
      <p:sp>
        <p:nvSpPr>
          <p:cNvPr id="417796" name="Slide Number Placeholder 3"/>
          <p:cNvSpPr>
            <a:spLocks noGrp="1"/>
          </p:cNvSpPr>
          <p:nvPr>
            <p:ph type="sldNum" sz="quarter" idx="5"/>
          </p:nvPr>
        </p:nvSpPr>
        <p:spPr>
          <a:noFill/>
        </p:spPr>
        <p:txBody>
          <a:bodyPr/>
          <a:lstStyle/>
          <a:p>
            <a:fld id="{05C9844E-6298-4F79-8851-455D37AA9447}" type="slidenum">
              <a:rPr lang="en-US" altLang="en-US" smtClean="0">
                <a:latin typeface="Arial" pitchFamily="34" charset="0"/>
              </a:rPr>
              <a:pPr/>
              <a:t>148</a:t>
            </a:fld>
            <a:endParaRPr lang="en-US" altLang="en-US" smtClean="0">
              <a:latin typeface="Arial" pitchFamily="34"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FE4220E7-E943-4AE2-A833-D4C314F374FC}" type="slidenum">
              <a:rPr lang="en-US" altLang="en-US" sz="1200"/>
              <a:pPr algn="r"/>
              <a:t>149</a:t>
            </a:fld>
            <a:endParaRPr lang="en-US" altLang="en-US" sz="1200"/>
          </a:p>
        </p:txBody>
      </p:sp>
      <p:sp>
        <p:nvSpPr>
          <p:cNvPr id="418819"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defRPr/>
            </a:pPr>
            <a:r>
              <a:rPr lang="en-US" altLang="en-US" sz="1100" dirty="0" smtClean="0">
                <a:latin typeface="+mn-lt"/>
              </a:rPr>
              <a:t>PG Reference: Page149</a:t>
            </a:r>
          </a:p>
          <a:p>
            <a:pPr algn="just" eaLnBrk="1" hangingPunct="1">
              <a:defRPr/>
            </a:pPr>
            <a:endParaRPr lang="en-US" altLang="en-US" sz="1100" dirty="0" smtClean="0">
              <a:latin typeface="+mn-lt"/>
            </a:endParaRPr>
          </a:p>
          <a:p>
            <a:pPr>
              <a:defRPr/>
            </a:pPr>
            <a:r>
              <a:rPr lang="en-IN" altLang="en-US" sz="1100" i="1" dirty="0" smtClean="0">
                <a:latin typeface="+mn-lt"/>
              </a:rPr>
              <a:t>Start the session with a </a:t>
            </a:r>
            <a:r>
              <a:rPr lang="en-US" altLang="en-US" sz="1100" i="1" dirty="0" smtClean="0">
                <a:latin typeface="+mn-lt"/>
              </a:rPr>
              <a:t>recall of pre-requisite knowledge by asking the following question. </a:t>
            </a:r>
          </a:p>
          <a:p>
            <a:pPr>
              <a:defRPr/>
            </a:pPr>
            <a:endParaRPr lang="en-US" sz="1100" i="1" dirty="0" smtClean="0">
              <a:latin typeface="+mn-lt"/>
            </a:endParaRPr>
          </a:p>
          <a:p>
            <a:pPr>
              <a:defRPr/>
            </a:pPr>
            <a:r>
              <a:rPr lang="en-US" sz="1100" i="1" dirty="0" smtClean="0">
                <a:latin typeface="+mn-lt"/>
              </a:rPr>
              <a:t>What is the purpose of having a data access component within the Spring Framework?</a:t>
            </a:r>
          </a:p>
          <a:p>
            <a:pPr>
              <a:defRPr/>
            </a:pPr>
            <a:endParaRPr lang="en-US" sz="1100" i="1" dirty="0" smtClean="0">
              <a:latin typeface="+mn-lt"/>
            </a:endParaRPr>
          </a:p>
          <a:p>
            <a:pPr>
              <a:defRPr/>
            </a:pPr>
            <a:r>
              <a:rPr lang="en-US" sz="1100" i="1" dirty="0" smtClean="0">
                <a:latin typeface="+mn-lt"/>
              </a:rPr>
              <a:t>Explain that</a:t>
            </a:r>
            <a:r>
              <a:rPr lang="en-US" sz="1100" dirty="0" smtClean="0">
                <a:latin typeface="+mn-lt"/>
              </a:rPr>
              <a:t>, Most Java applications use relational databases to implement data related processes such as content management or order provisioning. A secure and easy to access database can support an application’s data requirements keeping the application free of data access code. In the Spring Framework, applications perform database transactions using data sources in JDBC. </a:t>
            </a:r>
          </a:p>
          <a:p>
            <a:pPr>
              <a:defRPr/>
            </a:pPr>
            <a:endParaRPr lang="en-US" altLang="en-US" sz="1100" i="1" dirty="0" smtClean="0">
              <a:latin typeface="+mn-lt"/>
            </a:endParaRPr>
          </a:p>
          <a:p>
            <a:pPr algn="just" eaLnBrk="1" hangingPunct="1">
              <a:defRPr/>
            </a:pPr>
            <a:r>
              <a:rPr lang="en-US" altLang="en-US" sz="1100" i="1" dirty="0" smtClean="0">
                <a:latin typeface="+mn-lt"/>
              </a:rPr>
              <a:t>State the lesson objectives. </a:t>
            </a:r>
            <a:r>
              <a:rPr lang="en-IN" altLang="en-US" sz="1100" dirty="0" smtClean="0">
                <a:latin typeface="+mn-lt"/>
              </a:rPr>
              <a:t>At the end of this lesson, you will learn to: </a:t>
            </a:r>
          </a:p>
          <a:p>
            <a:pPr algn="just" eaLnBrk="1" hangingPunct="1">
              <a:defRPr/>
            </a:pPr>
            <a:endParaRPr lang="en-IN" altLang="en-US" sz="1100" dirty="0" smtClean="0">
              <a:latin typeface="+mn-lt"/>
            </a:endParaRPr>
          </a:p>
          <a:p>
            <a:pPr>
              <a:buFont typeface="Wingdings" pitchFamily="2" charset="2"/>
              <a:buChar char="§"/>
              <a:defRPr/>
            </a:pPr>
            <a:r>
              <a:rPr lang="en-IN" sz="1100" dirty="0" smtClean="0">
                <a:latin typeface="+mn-lt"/>
              </a:rPr>
              <a:t> </a:t>
            </a:r>
            <a:r>
              <a:rPr lang="en-US" sz="1100" dirty="0" smtClean="0">
                <a:latin typeface="+mn-lt"/>
              </a:rPr>
              <a:t>Provide Spring JDBC support.</a:t>
            </a:r>
          </a:p>
          <a:p>
            <a:pPr>
              <a:buFont typeface="Wingdings" pitchFamily="2" charset="2"/>
              <a:buChar char="§"/>
              <a:defRPr/>
            </a:pPr>
            <a:r>
              <a:rPr lang="en-US" sz="1100" dirty="0" smtClean="0">
                <a:latin typeface="+mn-lt"/>
              </a:rPr>
              <a:t> Implement Spring JDBC.</a:t>
            </a:r>
          </a:p>
          <a:p>
            <a:pPr algn="just" eaLnBrk="1" hangingPunct="1">
              <a:defRPr/>
            </a:pPr>
            <a:endParaRPr lang="en-IN" altLang="en-US" sz="1100" dirty="0" smtClean="0">
              <a:latin typeface="Calibri" pitchFamily="34" charset="0"/>
            </a:endParaRPr>
          </a:p>
          <a:p>
            <a:pPr algn="just" eaLnBrk="1" hangingPunct="1">
              <a:defRPr/>
            </a:pPr>
            <a:endParaRPr lang="en-IN" altLang="en-US" sz="1100" dirty="0" smtClean="0">
              <a:latin typeface="Calibri" pitchFamily="34" charset="0"/>
            </a:endParaRPr>
          </a:p>
          <a:p>
            <a:pPr algn="just" eaLnBrk="1" hangingPunct="1">
              <a:defRPr/>
            </a:pPr>
            <a:endParaRPr lang="en-IN" altLang="en-US" sz="1100" dirty="0" smtClean="0">
              <a:latin typeface="Calibri" pitchFamily="34" charset="0"/>
            </a:endParaRPr>
          </a:p>
          <a:p>
            <a:pPr algn="just" eaLnBrk="1" hangingPunct="1">
              <a:defRPr/>
            </a:pPr>
            <a:endParaRPr lang="en-IN" altLang="en-US" sz="1100" i="1" dirty="0" smtClean="0">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AB71D3AD-B0C0-447D-BFBD-A261F0DD1527}" type="slidenum">
              <a:rPr lang="en-US" altLang="en-US" sz="1200"/>
              <a:pPr algn="r"/>
              <a:t>15</a:t>
            </a:fld>
            <a:endParaRPr lang="en-US" altLang="en-US" sz="1200"/>
          </a:p>
        </p:txBody>
      </p:sp>
      <p:sp>
        <p:nvSpPr>
          <p:cNvPr id="280579"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defRPr/>
            </a:pPr>
            <a:r>
              <a:rPr lang="en-US" altLang="en-US" sz="1100" dirty="0" smtClean="0">
                <a:latin typeface="Calibri" pitchFamily="34" charset="0"/>
              </a:rPr>
              <a:t>PG Reference: Page 14</a:t>
            </a:r>
          </a:p>
          <a:p>
            <a:pPr algn="just" eaLnBrk="1" hangingPunct="1">
              <a:defRPr/>
            </a:pPr>
            <a:endParaRPr lang="en-US" altLang="en-US" sz="1100" dirty="0" smtClean="0">
              <a:latin typeface="Calibri" pitchFamily="34" charset="0"/>
            </a:endParaRPr>
          </a:p>
          <a:p>
            <a:pPr algn="just" eaLnBrk="1" hangingPunct="1">
              <a:defRPr/>
            </a:pPr>
            <a:r>
              <a:rPr lang="en-US" altLang="en-US" sz="1100" i="1" dirty="0" smtClean="0">
                <a:latin typeface="Calibri" pitchFamily="34" charset="0"/>
              </a:rPr>
              <a:t>Start by recapping the topics covered in the previous lesson. </a:t>
            </a:r>
            <a:r>
              <a:rPr lang="en-IN" altLang="en-US" sz="1100" dirty="0" smtClean="0">
                <a:latin typeface="Calibri" pitchFamily="34" charset="0"/>
              </a:rPr>
              <a:t>The previous lesson introduced you to the concepts that govern Spring Framework and to the key features and advantages of this framework.</a:t>
            </a:r>
          </a:p>
          <a:p>
            <a:pPr algn="just" eaLnBrk="1" hangingPunct="1">
              <a:defRPr/>
            </a:pPr>
            <a:endParaRPr lang="en-IN" altLang="en-US" sz="1100" i="1" dirty="0" smtClean="0">
              <a:latin typeface="Calibri" pitchFamily="34" charset="0"/>
            </a:endParaRPr>
          </a:p>
          <a:p>
            <a:pPr eaLnBrk="1" hangingPunct="1">
              <a:defRPr/>
            </a:pPr>
            <a:r>
              <a:rPr lang="en-US" altLang="en-US" sz="1100" i="1" dirty="0" smtClean="0">
                <a:latin typeface="Calibri" pitchFamily="34" charset="0"/>
              </a:rPr>
              <a:t>State the lesson objectives. </a:t>
            </a:r>
            <a:r>
              <a:rPr lang="en-US" altLang="en-US" sz="1100" dirty="0" smtClean="0">
                <a:latin typeface="+mn-lt"/>
              </a:rPr>
              <a:t>At the end of this lesson, you will learn to: </a:t>
            </a:r>
          </a:p>
          <a:p>
            <a:pPr eaLnBrk="1" hangingPunct="1">
              <a:defRPr/>
            </a:pPr>
            <a:endParaRPr lang="en-US" altLang="en-US" sz="1100" dirty="0" smtClean="0">
              <a:latin typeface="+mn-lt"/>
            </a:endParaRPr>
          </a:p>
          <a:p>
            <a:pPr marL="171450" indent="-171450" eaLnBrk="1" hangingPunct="1">
              <a:buFont typeface="Wingdings" pitchFamily="2" charset="2"/>
              <a:buChar char="§"/>
              <a:defRPr/>
            </a:pPr>
            <a:r>
              <a:rPr lang="en-IN" altLang="en-US" sz="1100" dirty="0" smtClean="0">
                <a:latin typeface="+mn-lt"/>
              </a:rPr>
              <a:t>Describe why Spring seems to be a better framework for building application on Java. </a:t>
            </a:r>
          </a:p>
          <a:p>
            <a:pPr marL="171450" indent="-171450" eaLnBrk="1" hangingPunct="1">
              <a:buFont typeface="Wingdings" pitchFamily="2" charset="2"/>
              <a:buChar char="§"/>
              <a:defRPr/>
            </a:pPr>
            <a:r>
              <a:rPr lang="en-IN" altLang="en-US" sz="1100" dirty="0" smtClean="0">
                <a:latin typeface="+mn-lt"/>
              </a:rPr>
              <a:t>Identify best practices in using Spring.</a:t>
            </a:r>
            <a:r>
              <a:rPr lang="en-US" altLang="en-US" sz="1100" dirty="0" smtClean="0">
                <a:latin typeface="+mn-lt"/>
              </a:rPr>
              <a:t> </a:t>
            </a:r>
          </a:p>
          <a:p>
            <a:pPr algn="just" eaLnBrk="1" hangingPunct="1">
              <a:defRPr/>
            </a:pPr>
            <a:endParaRPr lang="en-IN" altLang="en-US" sz="1100" i="1" dirty="0" smtClean="0">
              <a:latin typeface="Calibri" pitchFamily="34" charset="0"/>
            </a:endParaRPr>
          </a:p>
          <a:p>
            <a:pPr algn="just" eaLnBrk="1" hangingPunct="1">
              <a:defRPr/>
            </a:pPr>
            <a:r>
              <a:rPr lang="en-IN" altLang="en-US" sz="1100" dirty="0" smtClean="0">
                <a:latin typeface="Calibri" pitchFamily="34" charset="0"/>
              </a:rPr>
              <a:t>This lesson describes the benefits of using Spring Framework for building Java-based enterprise applications. It also describes the best practices for using Spring Framework. </a:t>
            </a:r>
          </a:p>
          <a:p>
            <a:pPr algn="just" eaLnBrk="1" hangingPunct="1">
              <a:defRPr/>
            </a:pPr>
            <a:endParaRPr lang="en-IN" altLang="en-US" sz="1100" i="1" dirty="0" smtClean="0">
              <a:latin typeface="Calibri" pitchFamily="34" charset="0"/>
            </a:endParaRPr>
          </a:p>
          <a:p>
            <a:pPr algn="just" eaLnBrk="1" hangingPunct="1">
              <a:defRPr/>
            </a:pPr>
            <a:endParaRPr lang="en-IN" altLang="en-US" sz="1100" i="1" dirty="0" smtClean="0">
              <a:latin typeface="Calibri" pitchFamily="34"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mn-lt"/>
              </a:rPr>
              <a:t>PG Reference: Page 149</a:t>
            </a:r>
          </a:p>
          <a:p>
            <a:pPr algn="just">
              <a:spcBef>
                <a:spcPct val="0"/>
              </a:spcBef>
              <a:defRPr/>
            </a:pPr>
            <a:endParaRPr lang="en-US" altLang="en-US" sz="1100" i="1" dirty="0" smtClean="0">
              <a:latin typeface="+mn-lt"/>
            </a:endParaRPr>
          </a:p>
          <a:p>
            <a:pPr>
              <a:defRPr/>
            </a:pPr>
            <a:r>
              <a:rPr lang="en-US" altLang="en-US" sz="1100" i="1" dirty="0" smtClean="0">
                <a:latin typeface="+mn-lt"/>
              </a:rPr>
              <a:t>Explain Spring Framework’s data access component:</a:t>
            </a:r>
          </a:p>
          <a:p>
            <a:pPr>
              <a:defRPr/>
            </a:pPr>
            <a:endParaRPr lang="en-US" altLang="en-US" sz="1100" i="1" dirty="0" smtClean="0">
              <a:latin typeface="+mn-lt"/>
            </a:endParaRPr>
          </a:p>
          <a:p>
            <a:pPr>
              <a:defRPr/>
            </a:pPr>
            <a:r>
              <a:rPr lang="en-US" sz="1100" dirty="0" smtClean="0">
                <a:latin typeface="+mn-lt"/>
              </a:rPr>
              <a:t>The Spring Framework’s data access component supports JDBC database transactions by providing the following support:</a:t>
            </a:r>
          </a:p>
          <a:p>
            <a:pPr>
              <a:defRPr/>
            </a:pPr>
            <a:r>
              <a:rPr lang="en-US" sz="1100" dirty="0" smtClean="0">
                <a:latin typeface="+mn-lt"/>
              </a:rPr>
              <a:t> </a:t>
            </a:r>
          </a:p>
          <a:p>
            <a:pPr marL="171450" indent="-171450">
              <a:buFont typeface="Wingdings" pitchFamily="2" charset="2"/>
              <a:buChar char="§"/>
              <a:defRPr/>
            </a:pPr>
            <a:r>
              <a:rPr lang="en-US" sz="1100" b="1" dirty="0" smtClean="0">
                <a:latin typeface="+mn-lt"/>
              </a:rPr>
              <a:t>Resource management</a:t>
            </a:r>
            <a:r>
              <a:rPr lang="en-US" sz="1100" dirty="0" smtClean="0">
                <a:latin typeface="+mn-lt"/>
              </a:rPr>
              <a:t>: Connecting to databases during application execution and releasing them later </a:t>
            </a:r>
          </a:p>
          <a:p>
            <a:pPr marL="171450" indent="-171450">
              <a:buFont typeface="Wingdings" pitchFamily="2" charset="2"/>
              <a:buChar char="§"/>
              <a:defRPr/>
            </a:pPr>
            <a:r>
              <a:rPr lang="en-US" sz="1100" b="1" dirty="0" smtClean="0">
                <a:latin typeface="+mn-lt"/>
              </a:rPr>
              <a:t>Exception handling</a:t>
            </a:r>
            <a:r>
              <a:rPr lang="en-US" sz="1100" dirty="0" smtClean="0">
                <a:latin typeface="+mn-lt"/>
              </a:rPr>
              <a:t>: Converting any data access related exceptions to a Spring Framework recognizable format for exception handling</a:t>
            </a:r>
          </a:p>
          <a:p>
            <a:pPr marL="171450" indent="-171450">
              <a:buFont typeface="Wingdings" pitchFamily="2" charset="2"/>
              <a:buChar char="§"/>
              <a:defRPr/>
            </a:pPr>
            <a:r>
              <a:rPr lang="en-US" sz="1100" b="1" dirty="0" smtClean="0">
                <a:latin typeface="+mn-lt"/>
              </a:rPr>
              <a:t>Transaction management</a:t>
            </a:r>
            <a:r>
              <a:rPr lang="en-US" sz="1100" dirty="0" smtClean="0">
                <a:latin typeface="+mn-lt"/>
              </a:rPr>
              <a:t>: Maintaining transparency in ongoing transactions between an application and a database</a:t>
            </a:r>
          </a:p>
          <a:p>
            <a:pPr marL="171450" indent="-171450">
              <a:buFont typeface="Wingdings" pitchFamily="2" charset="2"/>
              <a:buChar char="§"/>
              <a:defRPr/>
            </a:pPr>
            <a:r>
              <a:rPr lang="en-US" sz="1100" b="1" dirty="0" smtClean="0">
                <a:latin typeface="+mn-lt"/>
              </a:rPr>
              <a:t>Resource unwrapping</a:t>
            </a:r>
            <a:r>
              <a:rPr lang="en-US" sz="1100" dirty="0" smtClean="0">
                <a:latin typeface="+mn-lt"/>
              </a:rPr>
              <a:t>: Retrieving database objects as needed for the application</a:t>
            </a:r>
          </a:p>
          <a:p>
            <a:pPr>
              <a:defRPr/>
            </a:pPr>
            <a:r>
              <a:rPr lang="en-US" sz="1100" dirty="0" smtClean="0">
                <a:latin typeface="+mn-lt"/>
              </a:rPr>
              <a:t> </a:t>
            </a:r>
          </a:p>
          <a:p>
            <a:pPr>
              <a:defRPr/>
            </a:pPr>
            <a:r>
              <a:rPr lang="en-US" sz="1100" dirty="0" smtClean="0">
                <a:latin typeface="+mn-lt"/>
              </a:rPr>
              <a:t>All of the above mentioned support is made available to an application by calling the Spring Framework’s data access component within the application’s code . In this way, the Spring Framework’s data access component manages the application’s data access needs without having to write explicit code for accessing data. This reduces the volume of the application’s code significantly and also keeps the business related code free from having to implement data retrieval operations. </a:t>
            </a:r>
          </a:p>
          <a:p>
            <a:pPr>
              <a:defRPr/>
            </a:pPr>
            <a:r>
              <a:rPr lang="en-US" sz="1100" dirty="0" smtClean="0">
                <a:latin typeface="+mn-lt"/>
              </a:rPr>
              <a:t> </a:t>
            </a:r>
          </a:p>
          <a:p>
            <a:pPr>
              <a:defRPr/>
            </a:pPr>
            <a:r>
              <a:rPr lang="en-US" sz="1100" dirty="0" smtClean="0">
                <a:latin typeface="+mn-lt"/>
              </a:rPr>
              <a:t>Before looking at how the Spring Framework implements JDBC transactions, let us first familiarize you with JDBC Application Programming Interface (API), its implementation, and uses as a data access framework.</a:t>
            </a:r>
          </a:p>
          <a:p>
            <a:pPr>
              <a:defRPr/>
            </a:pPr>
            <a:r>
              <a:rPr lang="en-US" sz="1100" dirty="0" smtClean="0">
                <a:latin typeface="+mn-lt"/>
              </a:rPr>
              <a:t> </a:t>
            </a:r>
            <a:endParaRPr lang="en-GB" altLang="en-US" sz="1100" dirty="0" smtClean="0">
              <a:latin typeface="+mn-lt"/>
            </a:endParaRPr>
          </a:p>
          <a:p>
            <a:pPr>
              <a:defRPr/>
            </a:pPr>
            <a:endParaRPr lang="en-IN" altLang="en-US" sz="1100" dirty="0" smtClean="0">
              <a:latin typeface="+mn-lt"/>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mn-lt"/>
              </a:rPr>
              <a:t>PG Reference: Page 149</a:t>
            </a:r>
          </a:p>
          <a:p>
            <a:pPr algn="just">
              <a:spcBef>
                <a:spcPct val="0"/>
              </a:spcBef>
              <a:defRPr/>
            </a:pPr>
            <a:endParaRPr lang="en-US" altLang="en-US" sz="1100" i="1" dirty="0" smtClean="0">
              <a:latin typeface="+mn-lt"/>
            </a:endParaRPr>
          </a:p>
          <a:p>
            <a:pPr>
              <a:defRPr/>
            </a:pPr>
            <a:r>
              <a:rPr lang="en-US" altLang="en-US" sz="1100" i="1" dirty="0" smtClean="0">
                <a:latin typeface="+mn-lt"/>
              </a:rPr>
              <a:t>Introduce the JDBI API to the participants as follows:</a:t>
            </a:r>
            <a:endParaRPr lang="en-US" sz="1100" i="1" dirty="0" smtClean="0">
              <a:latin typeface="+mn-lt"/>
            </a:endParaRPr>
          </a:p>
          <a:p>
            <a:pPr>
              <a:defRPr/>
            </a:pPr>
            <a:r>
              <a:rPr lang="en-US" sz="1100" dirty="0" smtClean="0">
                <a:latin typeface="+mn-lt"/>
              </a:rPr>
              <a:t> </a:t>
            </a:r>
          </a:p>
          <a:p>
            <a:pPr>
              <a:defRPr/>
            </a:pPr>
            <a:r>
              <a:rPr lang="en-US" sz="1100" dirty="0" smtClean="0">
                <a:latin typeface="+mn-lt"/>
              </a:rPr>
              <a:t>JDBC is a Java API that manages the connections between a Java application and any database. Managing database connections are  done using the specific APIs that are assigned for database tasks such as:</a:t>
            </a:r>
          </a:p>
          <a:p>
            <a:pPr>
              <a:defRPr/>
            </a:pPr>
            <a:r>
              <a:rPr lang="en-US" sz="1100" dirty="0" smtClean="0">
                <a:latin typeface="+mn-lt"/>
              </a:rPr>
              <a:t> </a:t>
            </a:r>
          </a:p>
          <a:p>
            <a:pPr marL="171450" indent="-171450">
              <a:buFont typeface="Wingdings" pitchFamily="2" charset="2"/>
              <a:buChar char="§"/>
              <a:defRPr/>
            </a:pPr>
            <a:r>
              <a:rPr lang="en-US" sz="1100" dirty="0" smtClean="0">
                <a:latin typeface="+mn-lt"/>
              </a:rPr>
              <a:t>Connecting to a database</a:t>
            </a:r>
          </a:p>
          <a:p>
            <a:pPr marL="171450" indent="-171450">
              <a:buFont typeface="Wingdings" pitchFamily="2" charset="2"/>
              <a:buChar char="§"/>
              <a:defRPr/>
            </a:pPr>
            <a:r>
              <a:rPr lang="en-US" sz="1100" dirty="0" smtClean="0">
                <a:latin typeface="+mn-lt"/>
              </a:rPr>
              <a:t>Writing SQL commands for transactions</a:t>
            </a:r>
          </a:p>
          <a:p>
            <a:pPr marL="171450" indent="-171450">
              <a:buFont typeface="Wingdings" pitchFamily="2" charset="2"/>
              <a:buChar char="§"/>
              <a:defRPr/>
            </a:pPr>
            <a:r>
              <a:rPr lang="en-US" sz="1100" dirty="0" smtClean="0">
                <a:latin typeface="+mn-lt"/>
              </a:rPr>
              <a:t>Executing the SQL queries in the database</a:t>
            </a:r>
          </a:p>
          <a:p>
            <a:pPr marL="171450" indent="-171450">
              <a:buFont typeface="Wingdings" pitchFamily="2" charset="2"/>
              <a:buChar char="§"/>
              <a:defRPr/>
            </a:pPr>
            <a:r>
              <a:rPr lang="en-US" sz="1100" dirty="0" smtClean="0">
                <a:latin typeface="+mn-lt"/>
              </a:rPr>
              <a:t>Retrieving data and recording changes to the database</a:t>
            </a:r>
          </a:p>
          <a:p>
            <a:pPr>
              <a:defRPr/>
            </a:pPr>
            <a:r>
              <a:rPr lang="en-US" sz="1100" dirty="0" smtClean="0">
                <a:latin typeface="+mn-lt"/>
              </a:rPr>
              <a:t> </a:t>
            </a:r>
          </a:p>
          <a:p>
            <a:pPr>
              <a:defRPr/>
            </a:pPr>
            <a:r>
              <a:rPr lang="en-US" sz="1100" dirty="0" smtClean="0">
                <a:latin typeface="+mn-lt"/>
              </a:rPr>
              <a:t>Thus, JDBC provides a set of APIs that perform the tasks listed above and allows an application to access the underlying database and use the data held in it for business purposes.   </a:t>
            </a:r>
          </a:p>
          <a:p>
            <a:pPr>
              <a:defRPr/>
            </a:pPr>
            <a:endParaRPr lang="en-US" sz="1100" dirty="0" smtClean="0">
              <a:latin typeface="+mn-lt"/>
            </a:endParaRPr>
          </a:p>
          <a:p>
            <a:pPr>
              <a:defRPr/>
            </a:pPr>
            <a:r>
              <a:rPr lang="en-US" altLang="en-US" sz="1100" i="1" dirty="0" smtClean="0">
                <a:latin typeface="+mn-lt"/>
              </a:rPr>
              <a:t>Introduce the JDBI architecture to the participants as follows:</a:t>
            </a:r>
            <a:endParaRPr lang="en-US" sz="1100" i="1" dirty="0" smtClean="0">
              <a:latin typeface="+mn-lt"/>
            </a:endParaRPr>
          </a:p>
          <a:p>
            <a:pPr>
              <a:defRPr/>
            </a:pPr>
            <a:endParaRPr lang="en-US" sz="1100" dirty="0" smtClean="0">
              <a:latin typeface="+mn-lt"/>
            </a:endParaRPr>
          </a:p>
          <a:p>
            <a:pPr>
              <a:defRPr/>
            </a:pPr>
            <a:r>
              <a:rPr lang="en-US" sz="1100" dirty="0" smtClean="0">
                <a:latin typeface="+mn-lt"/>
              </a:rPr>
              <a:t>The JDBC API provides two-tier and three-tier processing models, where the client and server components are logically separated. The two main layers in JDBC architecture are: </a:t>
            </a:r>
          </a:p>
          <a:p>
            <a:pPr>
              <a:defRPr/>
            </a:pPr>
            <a:r>
              <a:rPr lang="en-US" sz="1100" dirty="0" smtClean="0">
                <a:latin typeface="+mn-lt"/>
              </a:rPr>
              <a:t>	</a:t>
            </a:r>
          </a:p>
          <a:p>
            <a:pPr>
              <a:defRPr/>
            </a:pPr>
            <a:r>
              <a:rPr lang="en-US" sz="1100" b="1" dirty="0" smtClean="0">
                <a:latin typeface="+mn-lt"/>
              </a:rPr>
              <a:t>The JDBC API</a:t>
            </a:r>
            <a:r>
              <a:rPr lang="en-US" sz="1100" dirty="0" smtClean="0">
                <a:latin typeface="+mn-lt"/>
              </a:rPr>
              <a:t>: This component is responsible for creating a connection between the application and the JDBC Manager, which is a front-end tool. This tool helps applications to connect with a Database Management System (DBMS) that works with JDBC. The JDBC API contains interfaces and classes which you can use to write application tasks such as connecting to a database, using Structured Query Language (SQL) queries to retrieve data, and processing the responses from the database.</a:t>
            </a:r>
          </a:p>
          <a:p>
            <a:pPr>
              <a:defRPr/>
            </a:pPr>
            <a:r>
              <a:rPr lang="en-US" sz="1100" dirty="0" smtClean="0">
                <a:latin typeface="+mn-lt"/>
              </a:rPr>
              <a:t> </a:t>
            </a:r>
          </a:p>
          <a:p>
            <a:pPr>
              <a:defRPr/>
            </a:pPr>
            <a:r>
              <a:rPr lang="en-US" sz="1100" b="1" dirty="0" smtClean="0">
                <a:latin typeface="+mn-lt"/>
              </a:rPr>
              <a:t>The JDBC Driver API</a:t>
            </a:r>
            <a:r>
              <a:rPr lang="en-US" sz="1100" dirty="0" smtClean="0">
                <a:latin typeface="+mn-lt"/>
              </a:rPr>
              <a:t>: This component is responsible for creating connections between the JDBC Manager and the JDBC Driver.  The JDBC Driver is an API that enables an application to access a database and is specific to each database being called in an application.</a:t>
            </a:r>
          </a:p>
          <a:p>
            <a:pPr>
              <a:defRPr/>
            </a:pPr>
            <a:endParaRPr lang="en-US" sz="1100" dirty="0" smtClean="0">
              <a:latin typeface="+mn-lt"/>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mn-lt"/>
              </a:rPr>
              <a:t>PG Reference: Page 150</a:t>
            </a:r>
          </a:p>
          <a:p>
            <a:pPr>
              <a:defRPr/>
            </a:pPr>
            <a:endParaRPr lang="en-US" altLang="en-US" sz="1100" i="1" dirty="0" smtClean="0">
              <a:latin typeface="+mn-lt"/>
            </a:endParaRPr>
          </a:p>
          <a:p>
            <a:pPr>
              <a:defRPr/>
            </a:pPr>
            <a:r>
              <a:rPr lang="en-US" altLang="en-US" sz="1100" i="1" dirty="0" smtClean="0">
                <a:latin typeface="+mn-lt"/>
              </a:rPr>
              <a:t>Explain the JDBC architecture using the Figure 6.1 provided in the PG.</a:t>
            </a:r>
          </a:p>
          <a:p>
            <a:pPr>
              <a:defRPr/>
            </a:pPr>
            <a:endParaRPr lang="en-US" sz="1100" i="1" dirty="0" smtClean="0">
              <a:latin typeface="+mn-lt"/>
            </a:endParaRPr>
          </a:p>
          <a:p>
            <a:pPr>
              <a:defRPr/>
            </a:pPr>
            <a:r>
              <a:rPr lang="en-US" sz="1100" dirty="0" smtClean="0">
                <a:latin typeface="+mn-lt"/>
              </a:rPr>
              <a:t>The JDBC API is similar to core Java interfaces such as </a:t>
            </a:r>
            <a:r>
              <a:rPr lang="en-US" sz="1100" dirty="0" err="1" smtClean="0">
                <a:latin typeface="+mn-lt"/>
              </a:rPr>
              <a:t>java.lang</a:t>
            </a:r>
            <a:r>
              <a:rPr lang="en-US" sz="1100" dirty="0" smtClean="0">
                <a:latin typeface="+mn-lt"/>
              </a:rPr>
              <a:t> and </a:t>
            </a:r>
            <a:r>
              <a:rPr lang="en-US" sz="1100" dirty="0" err="1" smtClean="0">
                <a:latin typeface="+mn-lt"/>
              </a:rPr>
              <a:t>java.awt</a:t>
            </a:r>
            <a:r>
              <a:rPr lang="en-US" sz="1100" dirty="0" smtClean="0">
                <a:latin typeface="+mn-lt"/>
              </a:rPr>
              <a:t> in terms of structure and implementation. Figure 6.1 shows the JDBC architecture and the location of the driver manager, JDBC drivers, and the java application.</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gn="just">
              <a:spcBef>
                <a:spcPct val="0"/>
              </a:spcBef>
              <a:defRPr/>
            </a:pPr>
            <a:r>
              <a:rPr lang="en-US" altLang="en-US" sz="1100" dirty="0" smtClean="0">
                <a:latin typeface="+mn-lt"/>
              </a:rPr>
              <a:t>PG Reference: Page 150</a:t>
            </a:r>
          </a:p>
          <a:p>
            <a:pPr>
              <a:defRPr/>
            </a:pPr>
            <a:endParaRPr lang="en-US" altLang="en-US" sz="1100" i="1" dirty="0" smtClean="0">
              <a:latin typeface="+mn-lt"/>
            </a:endParaRPr>
          </a:p>
          <a:p>
            <a:pPr>
              <a:defRPr/>
            </a:pPr>
            <a:r>
              <a:rPr lang="en-US" altLang="en-US" sz="1100" i="1" dirty="0" smtClean="0">
                <a:latin typeface="+mn-lt"/>
              </a:rPr>
              <a:t>Explain the classes and interfaces made available by JDBC in Spring Framework. </a:t>
            </a:r>
            <a:r>
              <a:rPr lang="en-US" altLang="en-US" sz="1100" i="1" dirty="0" err="1" smtClean="0">
                <a:latin typeface="+mn-lt"/>
              </a:rPr>
              <a:t>Disucss</a:t>
            </a:r>
            <a:r>
              <a:rPr lang="en-US" altLang="en-US" sz="1100" i="1" dirty="0" smtClean="0">
                <a:latin typeface="+mn-lt"/>
              </a:rPr>
              <a:t> these classes and interfaces using the Table 6.1 provided in the PG.</a:t>
            </a:r>
            <a:endParaRPr lang="en-US" altLang="en-US" sz="1100" dirty="0" smtClean="0">
              <a:latin typeface="+mn-lt"/>
            </a:endParaRPr>
          </a:p>
          <a:p>
            <a:pPr>
              <a:defRPr/>
            </a:pPr>
            <a:endParaRPr lang="en-US" altLang="en-US" sz="1100" dirty="0" smtClean="0">
              <a:latin typeface="+mn-lt"/>
            </a:endParaRPr>
          </a:p>
        </p:txBody>
      </p:sp>
      <p:sp>
        <p:nvSpPr>
          <p:cNvPr id="422916" name="Slide Number Placeholder 3"/>
          <p:cNvSpPr>
            <a:spLocks noGrp="1"/>
          </p:cNvSpPr>
          <p:nvPr>
            <p:ph type="sldNum" sz="quarter" idx="5"/>
          </p:nvPr>
        </p:nvSpPr>
        <p:spPr>
          <a:noFill/>
        </p:spPr>
        <p:txBody>
          <a:bodyPr/>
          <a:lstStyle/>
          <a:p>
            <a:fld id="{5837CF99-8651-4EC3-85FE-B47C705CB423}" type="slidenum">
              <a:rPr lang="en-US" altLang="en-US" smtClean="0">
                <a:latin typeface="Arial" pitchFamily="34" charset="0"/>
              </a:rPr>
              <a:pPr/>
              <a:t>153</a:t>
            </a:fld>
            <a:endParaRPr lang="en-US" altLang="en-US" smtClean="0">
              <a:latin typeface="Arial" pitchFamily="34" charset="0"/>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Autofit/>
          </a:bodyPr>
          <a:lstStyle/>
          <a:p>
            <a:pPr algn="just">
              <a:spcBef>
                <a:spcPct val="0"/>
              </a:spcBef>
              <a:defRPr/>
            </a:pPr>
            <a:r>
              <a:rPr lang="en-US" altLang="en-US" sz="1100" dirty="0" smtClean="0">
                <a:latin typeface="+mn-lt"/>
              </a:rPr>
              <a:t>PG Reference: Page 151</a:t>
            </a:r>
          </a:p>
          <a:p>
            <a:pPr>
              <a:defRPr/>
            </a:pPr>
            <a:endParaRPr lang="en-US" altLang="en-US" sz="1100" i="1" dirty="0" smtClean="0">
              <a:latin typeface="+mn-lt"/>
            </a:endParaRPr>
          </a:p>
          <a:p>
            <a:pPr>
              <a:defRPr/>
            </a:pPr>
            <a:r>
              <a:rPr lang="en-US" altLang="en-US" sz="1100" i="1" dirty="0" smtClean="0">
                <a:latin typeface="+mn-lt"/>
              </a:rPr>
              <a:t>Discuss with the participants how to implement the JDBC API</a:t>
            </a:r>
            <a:endParaRPr lang="en-US" altLang="en-US" sz="1100" dirty="0" smtClean="0">
              <a:latin typeface="+mn-lt"/>
            </a:endParaRPr>
          </a:p>
          <a:p>
            <a:pPr>
              <a:defRPr/>
            </a:pPr>
            <a:endParaRPr lang="en-US" altLang="en-US" sz="1100" dirty="0" smtClean="0">
              <a:latin typeface="+mn-lt"/>
            </a:endParaRPr>
          </a:p>
          <a:p>
            <a:pPr>
              <a:defRPr/>
            </a:pPr>
            <a:r>
              <a:rPr lang="en-US" sz="1100" dirty="0" smtClean="0">
                <a:latin typeface="+mn-lt"/>
              </a:rPr>
              <a:t>Import the java.sql package to implement the JDBC API in a java application.. This package contains the JDBC interfaces and classes needed for programming database communication. To build a JDBC application, the following generic steps needs to be performed:</a:t>
            </a:r>
          </a:p>
          <a:p>
            <a:pPr marL="228600" indent="-228600">
              <a:buFont typeface="+mj-lt"/>
              <a:buAutoNum type="arabicPeriod"/>
              <a:defRPr/>
            </a:pPr>
            <a:r>
              <a:rPr lang="en-US" sz="1100" b="1" dirty="0" smtClean="0">
                <a:latin typeface="+mn-lt"/>
              </a:rPr>
              <a:t>Register the JDBC driver</a:t>
            </a:r>
            <a:r>
              <a:rPr lang="en-US" sz="1100" dirty="0" smtClean="0">
                <a:latin typeface="+mn-lt"/>
              </a:rPr>
              <a:t>: By registering a driver, it is initialized to open a communication channel between the database and an application.</a:t>
            </a:r>
          </a:p>
          <a:p>
            <a:pPr marL="228600" indent="-228600">
              <a:buFont typeface="+mj-lt"/>
              <a:buAutoNum type="arabicPeriod"/>
              <a:defRPr/>
            </a:pPr>
            <a:r>
              <a:rPr lang="en-US" sz="1100" b="1" dirty="0" smtClean="0">
                <a:latin typeface="+mn-lt"/>
              </a:rPr>
              <a:t>Open a connection</a:t>
            </a:r>
            <a:r>
              <a:rPr lang="en-US" sz="1100" dirty="0" smtClean="0">
                <a:latin typeface="+mn-lt"/>
              </a:rPr>
              <a:t>: The actual connection between the database and an application can be represented by an object of </a:t>
            </a:r>
            <a:r>
              <a:rPr lang="en-IN" sz="1100" dirty="0" smtClean="0">
                <a:latin typeface="+mn-lt"/>
              </a:rPr>
              <a:t>Connection </a:t>
            </a:r>
            <a:r>
              <a:rPr lang="en-US" sz="1100" dirty="0" smtClean="0">
                <a:latin typeface="+mn-lt"/>
              </a:rPr>
              <a:t>class using the </a:t>
            </a:r>
            <a:r>
              <a:rPr lang="en-IN" sz="1100" dirty="0" err="1" smtClean="0">
                <a:latin typeface="+mn-lt"/>
              </a:rPr>
              <a:t>DriverManager.getConnection</a:t>
            </a:r>
            <a:r>
              <a:rPr lang="en-IN" sz="1100" dirty="0" smtClean="0">
                <a:latin typeface="+mn-lt"/>
              </a:rPr>
              <a:t>()</a:t>
            </a:r>
            <a:r>
              <a:rPr lang="en-US" sz="1100" dirty="0" smtClean="0">
                <a:latin typeface="+mn-lt"/>
              </a:rPr>
              <a:t> method.</a:t>
            </a:r>
          </a:p>
          <a:p>
            <a:pPr marL="228600" indent="-228600">
              <a:buFont typeface="+mj-lt"/>
              <a:buAutoNum type="arabicPeriod"/>
              <a:defRPr/>
            </a:pPr>
            <a:r>
              <a:rPr lang="en-US" sz="1100" b="1" dirty="0" smtClean="0">
                <a:latin typeface="+mn-lt"/>
              </a:rPr>
              <a:t>Execute Queries</a:t>
            </a:r>
            <a:r>
              <a:rPr lang="en-US" sz="1100" dirty="0" smtClean="0">
                <a:latin typeface="+mn-lt"/>
              </a:rPr>
              <a:t>: You can build and submit SQL queries to the database from an application by using an object belonging to the </a:t>
            </a:r>
            <a:r>
              <a:rPr lang="en-IN" sz="1100" dirty="0" smtClean="0">
                <a:latin typeface="+mn-lt"/>
              </a:rPr>
              <a:t>Statement</a:t>
            </a:r>
            <a:r>
              <a:rPr lang="en-US" sz="1100" dirty="0" smtClean="0">
                <a:latin typeface="+mn-lt"/>
              </a:rPr>
              <a:t> interface.</a:t>
            </a:r>
          </a:p>
          <a:p>
            <a:pPr marL="228600" indent="-228600">
              <a:buFont typeface="+mj-lt"/>
              <a:buAutoNum type="arabicPeriod"/>
              <a:defRPr/>
            </a:pPr>
            <a:r>
              <a:rPr lang="en-US" sz="1100" b="1" dirty="0" smtClean="0">
                <a:latin typeface="+mn-lt"/>
              </a:rPr>
              <a:t>Extract data</a:t>
            </a:r>
            <a:r>
              <a:rPr lang="en-US" sz="1100" dirty="0" smtClean="0">
                <a:latin typeface="+mn-lt"/>
              </a:rPr>
              <a:t>: To retrieve data from the </a:t>
            </a:r>
            <a:r>
              <a:rPr lang="en-IN" sz="1100" dirty="0" smtClean="0">
                <a:latin typeface="+mn-lt"/>
              </a:rPr>
              <a:t>ResultSet</a:t>
            </a:r>
            <a:r>
              <a:rPr lang="en-US" sz="1100" dirty="0" smtClean="0">
                <a:latin typeface="+mn-lt"/>
              </a:rPr>
              <a:t> interface, use the </a:t>
            </a:r>
            <a:r>
              <a:rPr lang="en-IN" sz="1100" dirty="0" err="1" smtClean="0">
                <a:latin typeface="+mn-lt"/>
              </a:rPr>
              <a:t>ResultSet.getdataname</a:t>
            </a:r>
            <a:r>
              <a:rPr lang="en-IN" sz="1100" dirty="0" smtClean="0">
                <a:latin typeface="+mn-lt"/>
              </a:rPr>
              <a:t>()</a:t>
            </a:r>
            <a:r>
              <a:rPr lang="en-US" sz="1100" dirty="0" smtClean="0">
                <a:latin typeface="+mn-lt"/>
              </a:rPr>
              <a:t> method. </a:t>
            </a:r>
          </a:p>
          <a:p>
            <a:pPr marL="228600" indent="-228600">
              <a:buFont typeface="+mj-lt"/>
              <a:buAutoNum type="arabicPeriod"/>
              <a:defRPr/>
            </a:pPr>
            <a:r>
              <a:rPr lang="en-US" sz="1100" b="1" dirty="0" smtClean="0">
                <a:latin typeface="+mn-lt"/>
              </a:rPr>
              <a:t>Clean up the database environment</a:t>
            </a:r>
            <a:r>
              <a:rPr lang="en-US" sz="1100" dirty="0" smtClean="0">
                <a:latin typeface="+mn-lt"/>
              </a:rPr>
              <a:t>:  After all necessary communication operations are performed between the application and the database, it is necessary to clean up the database environment and close the database connection. This ensures that only the necessary data is accessed in the database and also secures the integrity of all data stored in the database.</a:t>
            </a:r>
          </a:p>
          <a:p>
            <a:pPr>
              <a:defRPr/>
            </a:pPr>
            <a:endParaRPr lang="en-US" sz="1100" dirty="0" smtClean="0">
              <a:latin typeface="+mn-lt"/>
            </a:endParaRPr>
          </a:p>
          <a:p>
            <a:pPr>
              <a:defRPr/>
            </a:pPr>
            <a:r>
              <a:rPr lang="en-US" sz="1100" i="1" dirty="0" smtClean="0">
                <a:latin typeface="+mn-lt"/>
              </a:rPr>
              <a:t>Use Code Segments 6.1</a:t>
            </a:r>
            <a:r>
              <a:rPr lang="en-US" sz="1100" i="1" dirty="0">
                <a:latin typeface="+mn-lt"/>
              </a:rPr>
              <a:t> </a:t>
            </a:r>
            <a:r>
              <a:rPr lang="en-US" sz="1100" i="1" dirty="0" smtClean="0">
                <a:latin typeface="+mn-lt"/>
              </a:rPr>
              <a:t>and 6.2 and Figure 6.2  provided in the PG to discuss the implementation of the JDBC API with an example. </a:t>
            </a:r>
          </a:p>
          <a:p>
            <a:pPr>
              <a:defRPr/>
            </a:pPr>
            <a:endParaRPr lang="en-US" sz="1100" dirty="0" smtClean="0">
              <a:latin typeface="+mn-lt"/>
            </a:endParaRPr>
          </a:p>
          <a:p>
            <a:pPr>
              <a:defRPr/>
            </a:pPr>
            <a:r>
              <a:rPr lang="en-US" sz="1100" dirty="0" smtClean="0">
                <a:latin typeface="+mn-lt"/>
              </a:rPr>
              <a:t>The steps mentioned above can be performed any time an application needs to access the database to add new data, select existing data, or update the database. In this example, a MySQL database of names and salaries is created using a JDBC driver. Upon execution, the application accepts the first name, last name, and salary fields, for each person. </a:t>
            </a:r>
          </a:p>
          <a:p>
            <a:pPr>
              <a:defRPr/>
            </a:pPr>
            <a:endParaRPr lang="en-US" sz="1100" dirty="0" smtClean="0">
              <a:latin typeface="+mn-lt"/>
            </a:endParaRPr>
          </a:p>
          <a:p>
            <a:pPr>
              <a:defRPr/>
            </a:pPr>
            <a:r>
              <a:rPr lang="en-US" sz="1100" i="1" dirty="0" smtClean="0">
                <a:latin typeface="+mn-lt"/>
              </a:rPr>
              <a:t>Discuss issues faced when implementing the JDBC API directly as:</a:t>
            </a:r>
          </a:p>
          <a:p>
            <a:pPr>
              <a:defRPr/>
            </a:pPr>
            <a:r>
              <a:rPr lang="en-US" sz="1100" dirty="0" smtClean="0">
                <a:latin typeface="+mn-lt"/>
              </a:rPr>
              <a:t> </a:t>
            </a:r>
          </a:p>
          <a:p>
            <a:pPr>
              <a:defRPr/>
            </a:pPr>
            <a:r>
              <a:rPr lang="en-US" sz="1100" b="1" dirty="0" smtClean="0">
                <a:latin typeface="+mn-lt"/>
              </a:rPr>
              <a:t>Open database connections</a:t>
            </a:r>
            <a:r>
              <a:rPr lang="en-US" sz="1100" dirty="0" smtClean="0">
                <a:latin typeface="+mn-lt"/>
              </a:rPr>
              <a:t>: After the results of a SQL query sent to the database are obtained, the connection between the application and the database needs to be closed. This is done in order to release the database and prevent overloading of the application. But while closing the connection you have to ensure that the implementation of ResultSet, Statement, and Connection interfaces are also closed in the final code block. The close() method used for each interface can throw exceptions which keeps the process incomplete. So the database connection remains open even after the application is executed which is dangerous to the integrity of the data stored within. </a:t>
            </a:r>
          </a:p>
          <a:p>
            <a:pPr>
              <a:defRPr/>
            </a:pPr>
            <a:r>
              <a:rPr lang="en-US" sz="1100" dirty="0" smtClean="0">
                <a:latin typeface="+mn-lt"/>
              </a:rPr>
              <a:t> </a:t>
            </a:r>
          </a:p>
          <a:p>
            <a:pPr>
              <a:defRPr/>
            </a:pPr>
            <a:r>
              <a:rPr lang="en-US" sz="1100" b="1" dirty="0" smtClean="0">
                <a:latin typeface="+mn-lt"/>
              </a:rPr>
              <a:t>Handling SQLExceptions</a:t>
            </a:r>
            <a:r>
              <a:rPr lang="en-US" sz="1100" dirty="0" smtClean="0">
                <a:latin typeface="+mn-lt"/>
              </a:rPr>
              <a:t>: If an application encounters a problem when accessing the database, all subsequent JDBC implementations throw a SQLException. This is the only exception available in the JDBC API and it is not easy to manage across multiple database vendors. </a:t>
            </a:r>
          </a:p>
          <a:p>
            <a:pPr>
              <a:defRPr/>
            </a:pPr>
            <a:r>
              <a:rPr lang="en-US" sz="1100" dirty="0" smtClean="0">
                <a:latin typeface="+mn-lt"/>
              </a:rPr>
              <a:t> </a:t>
            </a:r>
          </a:p>
          <a:p>
            <a:pPr>
              <a:defRPr/>
            </a:pPr>
            <a:r>
              <a:rPr lang="en-US" sz="1100" b="1" dirty="0" smtClean="0">
                <a:latin typeface="+mn-lt"/>
              </a:rPr>
              <a:t>Resource look up: </a:t>
            </a:r>
            <a:r>
              <a:rPr lang="en-US" sz="1100" dirty="0" smtClean="0">
                <a:latin typeface="+mn-lt"/>
              </a:rPr>
              <a:t>To interact with a database, the </a:t>
            </a:r>
            <a:r>
              <a:rPr lang="en-US" sz="1100" dirty="0" err="1" smtClean="0">
                <a:latin typeface="+mn-lt"/>
              </a:rPr>
              <a:t>javax.sql.DataSource</a:t>
            </a:r>
            <a:r>
              <a:rPr lang="en-US" sz="1100" dirty="0" smtClean="0">
                <a:latin typeface="+mn-lt"/>
              </a:rPr>
              <a:t> interface provides a lookup method  to identify a particular database. This method can be used without having to specify database details such as driver name or the connection URL. These details are configured outside the application configuration. While this serves the purpose of keeping the application code separated from the transaction code, developers end up having to maintain multiple sets of configuration code depending on the number of databases the application is accessing. Each time a connection needs to be established, an application has to look up the specific database details in the DataSource interface using a naming service such as Java Naming and Directory Interface (JNDI). This again adds to the volume of code to be created and maintained, slowing down the application’s execution and increasing chances of error. </a:t>
            </a:r>
          </a:p>
          <a:p>
            <a:pPr>
              <a:defRPr/>
            </a:pPr>
            <a:endParaRPr lang="en-US" sz="1100" i="1" dirty="0">
              <a:latin typeface="+mn-lt"/>
            </a:endParaRPr>
          </a:p>
        </p:txBody>
      </p:sp>
      <p:sp>
        <p:nvSpPr>
          <p:cNvPr id="423940" name="Slide Number Placeholder 3"/>
          <p:cNvSpPr>
            <a:spLocks noGrp="1"/>
          </p:cNvSpPr>
          <p:nvPr>
            <p:ph type="sldNum" sz="quarter" idx="5"/>
          </p:nvPr>
        </p:nvSpPr>
        <p:spPr>
          <a:noFill/>
        </p:spPr>
        <p:txBody>
          <a:bodyPr/>
          <a:lstStyle/>
          <a:p>
            <a:fld id="{914151EC-F0BC-46C5-B901-719883EC9592}" type="slidenum">
              <a:rPr lang="en-US" altLang="en-US" smtClean="0">
                <a:latin typeface="Arial" pitchFamily="34" charset="0"/>
              </a:rPr>
              <a:pPr/>
              <a:t>154</a:t>
            </a:fld>
            <a:endParaRPr lang="en-US" altLang="en-US" smtClean="0">
              <a:latin typeface="Arial" pitchFamily="34" charset="0"/>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Autofit/>
          </a:bodyPr>
          <a:lstStyle/>
          <a:p>
            <a:pPr algn="just">
              <a:spcBef>
                <a:spcPct val="0"/>
              </a:spcBef>
              <a:defRPr/>
            </a:pPr>
            <a:r>
              <a:rPr lang="en-US" altLang="en-US" sz="1100" dirty="0" smtClean="0">
                <a:latin typeface="+mn-lt"/>
              </a:rPr>
              <a:t>PG Reference: Page 155</a:t>
            </a:r>
          </a:p>
          <a:p>
            <a:pPr>
              <a:defRPr/>
            </a:pPr>
            <a:endParaRPr lang="en-US" sz="1100" dirty="0" smtClean="0">
              <a:latin typeface="+mn-lt"/>
            </a:endParaRPr>
          </a:p>
          <a:p>
            <a:pPr>
              <a:defRPr/>
            </a:pPr>
            <a:r>
              <a:rPr lang="en-US" altLang="en-US" sz="1100" i="1" dirty="0" smtClean="0">
                <a:latin typeface="+mn-lt"/>
              </a:rPr>
              <a:t>Discuss with the participants the</a:t>
            </a:r>
            <a:r>
              <a:rPr lang="en-US" sz="1100" i="1" dirty="0" smtClean="0">
                <a:latin typeface="+mn-lt"/>
              </a:rPr>
              <a:t> benefits of using the Spring Framework with JDBC:</a:t>
            </a:r>
          </a:p>
          <a:p>
            <a:pPr>
              <a:defRPr/>
            </a:pPr>
            <a:endParaRPr lang="en-US" altLang="en-US" sz="1100" i="1" dirty="0" smtClean="0">
              <a:latin typeface="+mn-lt"/>
            </a:endParaRPr>
          </a:p>
          <a:p>
            <a:pPr>
              <a:defRPr/>
            </a:pPr>
            <a:r>
              <a:rPr lang="en-US" sz="1100" b="1" dirty="0" smtClean="0">
                <a:latin typeface="+mn-lt"/>
              </a:rPr>
              <a:t>Inversion of Control (IoC) through Dependency Injection (DI)</a:t>
            </a:r>
            <a:r>
              <a:rPr lang="en-US" sz="1100" dirty="0" smtClean="0">
                <a:latin typeface="+mn-lt"/>
              </a:rPr>
              <a:t>: The configuration of database details such as driver name and connection URL can be defined in the Spring Framework as beans. Once these database details are defined as Java beans, they can be used as properties and injected into the application using DI to implement IoC. As a result, configuration of database is accomplished without writing extra configuration code. Thus, the Spring Framework solves the configuration code problem created by using the DataSource interface in JDBC.</a:t>
            </a:r>
          </a:p>
          <a:p>
            <a:pPr>
              <a:defRPr/>
            </a:pPr>
            <a:r>
              <a:rPr lang="en-US" sz="1100" dirty="0" smtClean="0">
                <a:latin typeface="+mn-lt"/>
              </a:rPr>
              <a:t> </a:t>
            </a:r>
          </a:p>
          <a:p>
            <a:pPr>
              <a:defRPr/>
            </a:pPr>
            <a:r>
              <a:rPr lang="en-US" sz="1100" b="1" dirty="0" smtClean="0">
                <a:latin typeface="+mn-lt"/>
              </a:rPr>
              <a:t>Handling database connections</a:t>
            </a:r>
            <a:r>
              <a:rPr lang="en-US" sz="1100" dirty="0" smtClean="0">
                <a:latin typeface="+mn-lt"/>
              </a:rPr>
              <a:t>: The Spring JDBC Framework handles all the low-level details related to handling exceptions. These details include:</a:t>
            </a:r>
          </a:p>
          <a:p>
            <a:pPr marL="628650" lvl="1" indent="-171450">
              <a:buFont typeface="Wingdings" pitchFamily="2" charset="2"/>
              <a:buChar char="§"/>
              <a:defRPr/>
            </a:pPr>
            <a:r>
              <a:rPr lang="en-US" sz="1100" dirty="0" smtClean="0">
                <a:latin typeface="+mn-lt"/>
              </a:rPr>
              <a:t>Opening database connections</a:t>
            </a:r>
          </a:p>
          <a:p>
            <a:pPr marL="628650" lvl="1" indent="-171450">
              <a:buFont typeface="Wingdings" pitchFamily="2" charset="2"/>
              <a:buChar char="§"/>
              <a:defRPr/>
            </a:pPr>
            <a:r>
              <a:rPr lang="en-US" sz="1100" dirty="0" smtClean="0">
                <a:latin typeface="+mn-lt"/>
              </a:rPr>
              <a:t>Exception processing and handling</a:t>
            </a:r>
          </a:p>
          <a:p>
            <a:pPr marL="628650" lvl="1" indent="-171450">
              <a:buFont typeface="Wingdings" pitchFamily="2" charset="2"/>
              <a:buChar char="§"/>
              <a:defRPr/>
            </a:pPr>
            <a:r>
              <a:rPr lang="en-US" sz="1100" dirty="0" smtClean="0">
                <a:latin typeface="+mn-lt"/>
              </a:rPr>
              <a:t>Preparing and executing the SQL statement</a:t>
            </a:r>
          </a:p>
          <a:p>
            <a:pPr marL="628650" lvl="1" indent="-171450">
              <a:buFont typeface="Wingdings" pitchFamily="2" charset="2"/>
              <a:buChar char="§"/>
              <a:defRPr/>
            </a:pPr>
            <a:r>
              <a:rPr lang="en-US" sz="1100" dirty="0" smtClean="0">
                <a:latin typeface="+mn-lt"/>
              </a:rPr>
              <a:t>Transaction handling </a:t>
            </a:r>
          </a:p>
          <a:p>
            <a:pPr marL="628650" lvl="1" indent="-171450">
              <a:buFont typeface="Wingdings" pitchFamily="2" charset="2"/>
              <a:buChar char="§"/>
              <a:defRPr/>
            </a:pPr>
            <a:r>
              <a:rPr lang="en-US" sz="1100" dirty="0" smtClean="0">
                <a:latin typeface="+mn-lt"/>
              </a:rPr>
              <a:t>Closing the database connection</a:t>
            </a:r>
          </a:p>
          <a:p>
            <a:pPr>
              <a:defRPr/>
            </a:pPr>
            <a:r>
              <a:rPr lang="en-US" sz="1100" dirty="0" smtClean="0">
                <a:latin typeface="+mn-lt"/>
              </a:rPr>
              <a:t> To handle database connections, all you have to do is define the connection parameters, specify which of the SQL statements have to be executed, and do the necessary iteration to retrieve data from the database. This means that an application code can focus only on what data to access and where to access the data while, the Spring Framework takes care of everything else.</a:t>
            </a:r>
          </a:p>
          <a:p>
            <a:pPr>
              <a:defRPr/>
            </a:pPr>
            <a:r>
              <a:rPr lang="en-US" sz="1100" dirty="0" smtClean="0">
                <a:latin typeface="+mn-lt"/>
              </a:rPr>
              <a:t> </a:t>
            </a:r>
          </a:p>
          <a:p>
            <a:pPr>
              <a:defRPr/>
            </a:pPr>
            <a:r>
              <a:rPr lang="en-US" sz="1100" i="1" dirty="0" smtClean="0">
                <a:latin typeface="+mn-lt"/>
              </a:rPr>
              <a:t>Use Figure 6.3 provided in the PG to discuss</a:t>
            </a:r>
            <a:r>
              <a:rPr lang="en-US" sz="1100" b="1" dirty="0" smtClean="0">
                <a:latin typeface="+mn-lt"/>
              </a:rPr>
              <a:t>: Implementing Object Oriented Programming (OOP) to data access:</a:t>
            </a:r>
            <a:r>
              <a:rPr lang="en-US" sz="1100" dirty="0" smtClean="0">
                <a:latin typeface="+mn-lt"/>
              </a:rPr>
              <a:t> The Spring Framework supports the development of applications based on OOP principles. This is achieved using Data Access Objects (DAOs) which are used to read data from and write data to a database. The DAOs are contained in an interface so that the rest of the application is able to access these objects and use them to communicate with the database. The advantages of using DAOs are: </a:t>
            </a:r>
          </a:p>
          <a:p>
            <a:pPr>
              <a:defRPr/>
            </a:pPr>
            <a:r>
              <a:rPr lang="en-US" sz="1100" dirty="0" smtClean="0">
                <a:latin typeface="+mn-lt"/>
              </a:rPr>
              <a:t> </a:t>
            </a:r>
          </a:p>
          <a:p>
            <a:pPr lvl="1">
              <a:buFont typeface="Wingdings" pitchFamily="2" charset="2"/>
              <a:buChar char="§"/>
              <a:defRPr/>
            </a:pPr>
            <a:r>
              <a:rPr lang="en-US" sz="1100" dirty="0" smtClean="0">
                <a:latin typeface="+mn-lt"/>
              </a:rPr>
              <a:t>Service layer objects are decoupled from data access implementation and so they can be easily tested by using stubs and mocks.</a:t>
            </a:r>
          </a:p>
          <a:p>
            <a:pPr lvl="1">
              <a:buFont typeface="Wingdings" pitchFamily="2" charset="2"/>
              <a:buChar char="§"/>
              <a:defRPr/>
            </a:pPr>
            <a:r>
              <a:rPr lang="en-US" sz="1100" dirty="0" smtClean="0">
                <a:latin typeface="+mn-lt"/>
              </a:rPr>
              <a:t>The data persistence is limited to the data access framework and only relevant data access methods are available to the rest of the application. </a:t>
            </a:r>
          </a:p>
          <a:p>
            <a:pPr lvl="1">
              <a:buFont typeface="Wingdings" pitchFamily="2" charset="2"/>
              <a:buNone/>
              <a:defRPr/>
            </a:pPr>
            <a:endParaRPr lang="en-US" sz="1100" dirty="0" smtClean="0">
              <a:latin typeface="+mn-lt"/>
            </a:endParaRPr>
          </a:p>
          <a:p>
            <a:pPr>
              <a:defRPr/>
            </a:pPr>
            <a:r>
              <a:rPr lang="en-US" sz="1100" i="1" dirty="0" smtClean="0">
                <a:latin typeface="+mn-lt"/>
              </a:rPr>
              <a:t>Use Figure 6.4 provided in the PG to discuss: </a:t>
            </a:r>
            <a:r>
              <a:rPr lang="en-US" sz="1100" b="1" dirty="0" smtClean="0">
                <a:latin typeface="+mn-lt"/>
              </a:rPr>
              <a:t>Consistent exception hierarchy</a:t>
            </a:r>
            <a:r>
              <a:rPr lang="en-US" sz="1100" dirty="0" smtClean="0">
                <a:latin typeface="+mn-lt"/>
              </a:rPr>
              <a:t>: The Spring Framework is able to translate technology-specific exceptions to its own exception class that extends the DataAccessException class. This means that all JDBC exceptions are converted to Spring Exceptions and are processed so that the application does not lose any information about why the exception occurred in the first place. Similarly, the Spring Framework’s exception handling also converts Hibernate exceptions to a set of run time exceptions that are easily managed. This consistency in handling exceptions allows an application to manage the exceptions within their own code block. developers also do not have to write the exception declaration in DAO interface.</a:t>
            </a:r>
          </a:p>
          <a:p>
            <a:pPr>
              <a:defRPr/>
            </a:pPr>
            <a:endParaRPr lang="en-US" altLang="en-US" sz="1100" i="1" dirty="0" smtClean="0">
              <a:latin typeface="+mn-lt"/>
            </a:endParaRPr>
          </a:p>
          <a:p>
            <a:pPr>
              <a:defRPr/>
            </a:pPr>
            <a:r>
              <a:rPr lang="en-US" sz="1100" b="1" dirty="0" smtClean="0">
                <a:latin typeface="+mn-lt"/>
              </a:rPr>
              <a:t>Data access templates</a:t>
            </a:r>
            <a:r>
              <a:rPr lang="en-US" sz="1100" dirty="0" smtClean="0">
                <a:latin typeface="+mn-lt"/>
              </a:rPr>
              <a:t>: A template is a method that defines the outline of a process, such as delegating responsibility of repetitive tasks to sub classes, filling implementation specific details, and so on. The Spring Framework applies the concept of a template to its data access framework to manage database transactions. Irrespective of the database being queried for transactions, data access application implements certain fixed steps such as controlling transactions, managing resources, and handling exceptions. These fixed steps in data access  are managed by the data access templates. </a:t>
            </a:r>
          </a:p>
          <a:p>
            <a:pPr>
              <a:defRPr/>
            </a:pPr>
            <a:r>
              <a:rPr lang="en-US" sz="1100" dirty="0" smtClean="0">
                <a:latin typeface="+mn-lt"/>
              </a:rPr>
              <a:t> </a:t>
            </a:r>
          </a:p>
          <a:p>
            <a:pPr>
              <a:defRPr/>
            </a:pPr>
            <a:r>
              <a:rPr lang="en-US" sz="1100" dirty="0" smtClean="0">
                <a:latin typeface="+mn-lt"/>
              </a:rPr>
              <a:t>The variable steps in a data access application are user-defined such as, creating SQL statements and binding parameters to methods. These variable steps are handled using callbacks in the Spring Framework. While using JDBC, the Spring Framework provides the jdbcTemplate interface which handles basic data access functions so that the application code focuses only on the data being transacted. This reduces the volume of code needed for accessing data and the time taken for developing applications</a:t>
            </a:r>
            <a:endParaRPr lang="en-US" altLang="en-US" sz="1100" i="1" dirty="0" smtClean="0">
              <a:latin typeface="+mn-lt"/>
            </a:endParaRPr>
          </a:p>
          <a:p>
            <a:pPr>
              <a:defRPr/>
            </a:pPr>
            <a:r>
              <a:rPr lang="en-US" sz="1100" dirty="0" smtClean="0">
                <a:latin typeface="+mn-lt"/>
              </a:rPr>
              <a:t> </a:t>
            </a:r>
          </a:p>
        </p:txBody>
      </p:sp>
      <p:sp>
        <p:nvSpPr>
          <p:cNvPr id="424964" name="Slide Number Placeholder 3"/>
          <p:cNvSpPr>
            <a:spLocks noGrp="1"/>
          </p:cNvSpPr>
          <p:nvPr>
            <p:ph type="sldNum" sz="quarter" idx="5"/>
          </p:nvPr>
        </p:nvSpPr>
        <p:spPr>
          <a:noFill/>
        </p:spPr>
        <p:txBody>
          <a:bodyPr/>
          <a:lstStyle/>
          <a:p>
            <a:fld id="{340C0827-6A71-4E95-9128-A3816A9BE999}" type="slidenum">
              <a:rPr lang="en-US" altLang="en-US" smtClean="0">
                <a:latin typeface="Arial" pitchFamily="34" charset="0"/>
              </a:rPr>
              <a:pPr/>
              <a:t>155</a:t>
            </a:fld>
            <a:endParaRPr lang="en-US" altLang="en-US" smtClean="0">
              <a:latin typeface="Arial" pitchFamily="34" charset="0"/>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gn="just">
              <a:spcBef>
                <a:spcPct val="0"/>
              </a:spcBef>
              <a:defRPr/>
            </a:pPr>
            <a:r>
              <a:rPr lang="en-US" altLang="en-US" sz="1100" dirty="0" smtClean="0">
                <a:latin typeface="+mn-lt"/>
              </a:rPr>
              <a:t>PG Reference: Page 158</a:t>
            </a:r>
          </a:p>
          <a:p>
            <a:pPr>
              <a:defRPr/>
            </a:pPr>
            <a:endParaRPr lang="en-US" sz="1100" dirty="0" smtClean="0">
              <a:latin typeface="+mn-lt"/>
            </a:endParaRPr>
          </a:p>
          <a:p>
            <a:pPr>
              <a:defRPr/>
            </a:pPr>
            <a:r>
              <a:rPr lang="en-US" altLang="en-US" sz="1100" i="1" dirty="0" smtClean="0">
                <a:latin typeface="+mn-lt"/>
              </a:rPr>
              <a:t>Discuss with the participants the</a:t>
            </a:r>
            <a:r>
              <a:rPr lang="en-US" sz="1100" i="1" dirty="0" smtClean="0">
                <a:latin typeface="+mn-lt"/>
              </a:rPr>
              <a:t> choices available in Spring Framework when using JDBC for Data accessing:</a:t>
            </a:r>
          </a:p>
          <a:p>
            <a:pPr>
              <a:defRPr/>
            </a:pPr>
            <a:endParaRPr lang="en-US" altLang="en-US" sz="1100" i="1" dirty="0" smtClean="0">
              <a:latin typeface="+mn-lt"/>
            </a:endParaRPr>
          </a:p>
          <a:p>
            <a:pPr>
              <a:defRPr/>
            </a:pPr>
            <a:r>
              <a:rPr lang="en-US" sz="1100" dirty="0" smtClean="0">
                <a:latin typeface="+mn-lt"/>
              </a:rPr>
              <a:t>There are many approaches to choose from, based on the business requirements, while implementing JDBC for data accessing in a Spring Framework application. These approaches are based on the type of the Spring Framework data access templates being used in an application and are decided when writing code related to data access operations. </a:t>
            </a:r>
          </a:p>
          <a:p>
            <a:pPr>
              <a:defRPr/>
            </a:pPr>
            <a:endParaRPr lang="en-US" sz="1100" i="1" dirty="0" smtClean="0">
              <a:latin typeface="+mn-lt"/>
            </a:endParaRPr>
          </a:p>
          <a:p>
            <a:pPr>
              <a:defRPr/>
            </a:pPr>
            <a:r>
              <a:rPr lang="en-US" sz="1100" i="1" dirty="0" smtClean="0">
                <a:latin typeface="+mn-lt"/>
              </a:rPr>
              <a:t>Use Table 6.2 in the PG to discuss the choices of : </a:t>
            </a:r>
          </a:p>
          <a:p>
            <a:pPr marL="628650" lvl="1" indent="-171450">
              <a:buFont typeface="Wingdings" pitchFamily="2" charset="2"/>
              <a:buChar char="§"/>
              <a:defRPr/>
            </a:pPr>
            <a:r>
              <a:rPr lang="en-IN" sz="1100" dirty="0" smtClean="0">
                <a:latin typeface="+mn-lt"/>
              </a:rPr>
              <a:t>jdbcTemplate approach</a:t>
            </a:r>
            <a:endParaRPr lang="en-US" sz="1100" dirty="0" smtClean="0">
              <a:latin typeface="+mn-lt"/>
            </a:endParaRPr>
          </a:p>
          <a:p>
            <a:pPr marL="628650" lvl="1" indent="-171450">
              <a:buFont typeface="Wingdings" pitchFamily="2" charset="2"/>
              <a:buChar char="§"/>
              <a:defRPr/>
            </a:pPr>
            <a:r>
              <a:rPr lang="en-IN" sz="1100" dirty="0" smtClean="0">
                <a:latin typeface="+mn-lt"/>
              </a:rPr>
              <a:t>NamedParameterjdbcTemplate approach</a:t>
            </a:r>
            <a:endParaRPr lang="en-US" sz="1100" dirty="0" smtClean="0">
              <a:latin typeface="+mn-lt"/>
            </a:endParaRPr>
          </a:p>
          <a:p>
            <a:pPr marL="628650" lvl="1" indent="-171450">
              <a:buFont typeface="Wingdings" pitchFamily="2" charset="2"/>
              <a:buChar char="§"/>
              <a:defRPr/>
            </a:pPr>
            <a:r>
              <a:rPr lang="en-IN" sz="1100" dirty="0" smtClean="0">
                <a:latin typeface="+mn-lt"/>
              </a:rPr>
              <a:t>SimplejdbcTemplate approach</a:t>
            </a:r>
            <a:endParaRPr lang="en-US" sz="1100" dirty="0" smtClean="0">
              <a:latin typeface="+mn-lt"/>
            </a:endParaRPr>
          </a:p>
          <a:p>
            <a:pPr marL="628650" lvl="1" indent="-171450">
              <a:buFont typeface="Wingdings" pitchFamily="2" charset="2"/>
              <a:buChar char="§"/>
              <a:defRPr/>
            </a:pPr>
            <a:r>
              <a:rPr lang="en-IN" sz="1100" dirty="0" smtClean="0">
                <a:latin typeface="+mn-lt"/>
              </a:rPr>
              <a:t>SimpleJdbcInsert and SimplejdbcCall approach</a:t>
            </a:r>
          </a:p>
          <a:p>
            <a:pPr marL="628650" lvl="1" indent="-171450">
              <a:buFont typeface="Wingdings" pitchFamily="2" charset="2"/>
              <a:buChar char="§"/>
              <a:defRPr/>
            </a:pPr>
            <a:r>
              <a:rPr lang="en-IN" sz="1100" dirty="0" smtClean="0">
                <a:latin typeface="+mn-lt"/>
              </a:rPr>
              <a:t>RDBMS object approach</a:t>
            </a:r>
            <a:endParaRPr lang="en-US" sz="1100" dirty="0" smtClean="0">
              <a:latin typeface="+mn-lt"/>
            </a:endParaRPr>
          </a:p>
          <a:p>
            <a:pPr>
              <a:defRPr/>
            </a:pPr>
            <a:endParaRPr lang="en-US" sz="1100" dirty="0" smtClean="0">
              <a:latin typeface="+mn-lt"/>
            </a:endParaRPr>
          </a:p>
        </p:txBody>
      </p:sp>
      <p:sp>
        <p:nvSpPr>
          <p:cNvPr id="425988" name="Slide Number Placeholder 3"/>
          <p:cNvSpPr>
            <a:spLocks noGrp="1"/>
          </p:cNvSpPr>
          <p:nvPr>
            <p:ph type="sldNum" sz="quarter" idx="5"/>
          </p:nvPr>
        </p:nvSpPr>
        <p:spPr>
          <a:noFill/>
        </p:spPr>
        <p:txBody>
          <a:bodyPr/>
          <a:lstStyle/>
          <a:p>
            <a:fld id="{0E753587-8DFE-496D-A77A-19991860ABC5}" type="slidenum">
              <a:rPr lang="en-US" altLang="en-US" smtClean="0">
                <a:latin typeface="Arial" pitchFamily="34" charset="0"/>
              </a:rPr>
              <a:pPr/>
              <a:t>156</a:t>
            </a:fld>
            <a:endParaRPr lang="en-US" altLang="en-US" smtClean="0">
              <a:latin typeface="Arial" pitchFamily="34" charset="0"/>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a:xfrm>
            <a:off x="762000" y="4572000"/>
            <a:ext cx="5851525" cy="4319588"/>
          </a:xfrm>
        </p:spPr>
        <p:txBody>
          <a:bodyPr>
            <a:noAutofit/>
          </a:bodyPr>
          <a:lstStyle/>
          <a:p>
            <a:pPr algn="just">
              <a:spcBef>
                <a:spcPct val="0"/>
              </a:spcBef>
              <a:defRPr/>
            </a:pPr>
            <a:r>
              <a:rPr lang="en-US" altLang="en-US" sz="1100" dirty="0" smtClean="0">
                <a:latin typeface="+mn-lt"/>
              </a:rPr>
              <a:t>PG Reference: Page 159</a:t>
            </a:r>
          </a:p>
          <a:p>
            <a:pPr>
              <a:defRPr/>
            </a:pPr>
            <a:endParaRPr lang="en-US" sz="1100" dirty="0" smtClean="0">
              <a:latin typeface="+mn-lt"/>
            </a:endParaRPr>
          </a:p>
          <a:p>
            <a:pPr>
              <a:defRPr/>
            </a:pPr>
            <a:r>
              <a:rPr lang="en-US" altLang="en-US" sz="1100" i="1" dirty="0" smtClean="0">
                <a:latin typeface="+mn-lt"/>
              </a:rPr>
              <a:t>Discuss with the participants how to use JBDC in</a:t>
            </a:r>
            <a:r>
              <a:rPr lang="en-US" sz="1100" i="1" dirty="0" smtClean="0">
                <a:latin typeface="+mn-lt"/>
              </a:rPr>
              <a:t> Spring Framework, using the example provided in the PG:</a:t>
            </a:r>
          </a:p>
          <a:p>
            <a:pPr>
              <a:defRPr/>
            </a:pPr>
            <a:endParaRPr lang="en-US" altLang="en-US" sz="1100" i="1" dirty="0" smtClean="0">
              <a:latin typeface="+mn-lt"/>
            </a:endParaRPr>
          </a:p>
          <a:p>
            <a:pPr>
              <a:defRPr/>
            </a:pPr>
            <a:r>
              <a:rPr lang="en-US" sz="1100" dirty="0" smtClean="0">
                <a:latin typeface="+mn-lt"/>
              </a:rPr>
              <a:t>JDBC can be implemented using the Spring Framework’s jdbcTemplate interface. To implement the data access operations through JDBC, developers have to: </a:t>
            </a:r>
          </a:p>
          <a:p>
            <a:pPr>
              <a:defRPr/>
            </a:pPr>
            <a:endParaRPr lang="en-US" sz="1100" dirty="0" smtClean="0">
              <a:latin typeface="+mn-lt"/>
            </a:endParaRPr>
          </a:p>
          <a:p>
            <a:pPr>
              <a:defRPr/>
            </a:pPr>
            <a:r>
              <a:rPr lang="en-US" sz="1100" i="1" dirty="0" smtClean="0">
                <a:latin typeface="+mn-lt"/>
              </a:rPr>
              <a:t>Use Code Segment 6.3 explain: </a:t>
            </a:r>
            <a:r>
              <a:rPr lang="en-US" sz="1100" b="1" dirty="0" smtClean="0">
                <a:latin typeface="+mn-lt"/>
              </a:rPr>
              <a:t>1. Configure data source objects</a:t>
            </a:r>
            <a:r>
              <a:rPr lang="en-US" sz="1100" dirty="0" smtClean="0">
                <a:latin typeface="+mn-lt"/>
              </a:rPr>
              <a:t>: Data source objects are those which provide an abstraction to the database. These objects need to be configured within an application in order to create a database connection which can be used to access data. To configure a data source object, you have to pass four parameters to it:</a:t>
            </a:r>
          </a:p>
          <a:p>
            <a:pPr marL="228600" indent="-228600">
              <a:buFont typeface="+mj-lt"/>
              <a:buNone/>
              <a:defRPr/>
            </a:pPr>
            <a:r>
              <a:rPr lang="en-US" sz="1100" dirty="0" smtClean="0">
                <a:latin typeface="+mn-lt"/>
              </a:rPr>
              <a:t> </a:t>
            </a:r>
          </a:p>
          <a:p>
            <a:pPr marL="228600" lvl="1" indent="-228600">
              <a:buFont typeface="Wingdings" pitchFamily="2" charset="2"/>
              <a:buChar char="§"/>
              <a:defRPr/>
            </a:pPr>
            <a:r>
              <a:rPr lang="en-US" sz="1100" dirty="0">
                <a:latin typeface="+mn-lt"/>
              </a:rPr>
              <a:t>Driver class name</a:t>
            </a:r>
          </a:p>
          <a:p>
            <a:pPr marL="228600" lvl="1" indent="-228600">
              <a:buFont typeface="Wingdings" pitchFamily="2" charset="2"/>
              <a:buChar char="§"/>
              <a:defRPr/>
            </a:pPr>
            <a:r>
              <a:rPr lang="en-US" sz="1100" dirty="0">
                <a:latin typeface="+mn-lt"/>
              </a:rPr>
              <a:t>URL connection to database</a:t>
            </a:r>
          </a:p>
          <a:p>
            <a:pPr marL="228600" lvl="1" indent="-228600">
              <a:buFont typeface="Wingdings" pitchFamily="2" charset="2"/>
              <a:buChar char="§"/>
              <a:defRPr/>
            </a:pPr>
            <a:r>
              <a:rPr lang="en-US" sz="1100" dirty="0">
                <a:latin typeface="+mn-lt"/>
              </a:rPr>
              <a:t>Username for authorizing the connection</a:t>
            </a:r>
          </a:p>
          <a:p>
            <a:pPr marL="228600" lvl="1" indent="-228600">
              <a:buFont typeface="Wingdings" pitchFamily="2" charset="2"/>
              <a:buChar char="§"/>
              <a:defRPr/>
            </a:pPr>
            <a:r>
              <a:rPr lang="en-US" sz="1100" dirty="0">
                <a:latin typeface="+mn-lt"/>
              </a:rPr>
              <a:t>Password for authentication</a:t>
            </a:r>
          </a:p>
          <a:p>
            <a:pPr marL="685800" lvl="1" indent="-228600">
              <a:buFont typeface="Arial" pitchFamily="34" charset="0"/>
              <a:buChar char="•"/>
              <a:defRPr/>
            </a:pPr>
            <a:endParaRPr lang="en-US" sz="1100" dirty="0" smtClean="0">
              <a:latin typeface="+mn-lt"/>
            </a:endParaRPr>
          </a:p>
          <a:p>
            <a:pPr>
              <a:buFont typeface="+mj-lt"/>
              <a:buNone/>
              <a:defRPr/>
            </a:pPr>
            <a:r>
              <a:rPr lang="en-US" sz="1100" dirty="0" smtClean="0">
                <a:latin typeface="+mn-lt"/>
              </a:rPr>
              <a:t> In the Spring Framework, two data source classes can be used to create and configure data source objects. These classes are:</a:t>
            </a:r>
          </a:p>
          <a:p>
            <a:pPr marL="228600" indent="-228600">
              <a:buFont typeface="Wingdings" pitchFamily="2" charset="2"/>
              <a:buChar char="§"/>
              <a:defRPr/>
            </a:pPr>
            <a:r>
              <a:rPr lang="en-US" sz="1100" dirty="0" smtClean="0">
                <a:latin typeface="+mn-lt"/>
              </a:rPr>
              <a:t> DriverManagerDataSource class: Creates a new connection to the database every time a connection is requested</a:t>
            </a:r>
          </a:p>
          <a:p>
            <a:pPr marL="228600" indent="-228600">
              <a:buFont typeface="Wingdings" pitchFamily="2" charset="2"/>
              <a:buChar char="§"/>
              <a:defRPr/>
            </a:pPr>
            <a:r>
              <a:rPr lang="en-US" sz="1100" dirty="0" smtClean="0">
                <a:latin typeface="+mn-lt"/>
              </a:rPr>
              <a:t>SingleConnectionDataSource class: Reopens the same connection every time a connection is requested</a:t>
            </a:r>
          </a:p>
          <a:p>
            <a:pPr marL="228600" indent="-228600">
              <a:buFont typeface="+mj-lt"/>
              <a:buNone/>
              <a:defRPr/>
            </a:pPr>
            <a:endParaRPr lang="en-US" sz="1100" dirty="0" smtClean="0">
              <a:latin typeface="+mn-lt"/>
            </a:endParaRPr>
          </a:p>
          <a:p>
            <a:pPr>
              <a:buFont typeface="+mj-lt"/>
              <a:buNone/>
              <a:defRPr/>
            </a:pPr>
            <a:r>
              <a:rPr lang="en-US" sz="1100" i="1" dirty="0" smtClean="0">
                <a:latin typeface="+mn-lt"/>
              </a:rPr>
              <a:t>Use Code Segment 6.4 explain: </a:t>
            </a:r>
            <a:r>
              <a:rPr lang="en-US" sz="1100" b="1" dirty="0" smtClean="0">
                <a:latin typeface="+mn-lt"/>
              </a:rPr>
              <a:t>2.</a:t>
            </a:r>
            <a:r>
              <a:rPr lang="en-US" sz="1100" i="1" dirty="0" smtClean="0">
                <a:latin typeface="+mn-lt"/>
              </a:rPr>
              <a:t> </a:t>
            </a:r>
            <a:r>
              <a:rPr lang="en-US" sz="1100" b="1" dirty="0" smtClean="0">
                <a:latin typeface="+mn-lt"/>
              </a:rPr>
              <a:t>Configuring the jdbcTemplate</a:t>
            </a:r>
            <a:r>
              <a:rPr lang="en-US" sz="1100" dirty="0" smtClean="0">
                <a:latin typeface="+mn-lt"/>
              </a:rPr>
              <a:t>: </a:t>
            </a:r>
            <a:r>
              <a:rPr lang="en-US" sz="1100" dirty="0">
                <a:latin typeface="+mn-lt"/>
              </a:rPr>
              <a:t>By including the jdbcTemplate in the application actually enables the JDBC component in the application to handle data accessing operations. The jdbcTemplate also takes care of the basic fixed steps in data accessing, leaving the application to focus only on the variable steps. To configure the jdbcTemplate, you have to declare it as a bean and inject the data source object into the bean by autowiring </a:t>
            </a:r>
          </a:p>
          <a:p>
            <a:pPr marL="228600" indent="-228600">
              <a:buFont typeface="+mj-lt"/>
              <a:buAutoNum type="arabicPeriod" startAt="2"/>
              <a:defRPr/>
            </a:pPr>
            <a:endParaRPr lang="en-US" sz="1100" dirty="0" smtClean="0">
              <a:latin typeface="+mn-lt"/>
            </a:endParaRPr>
          </a:p>
          <a:p>
            <a:pPr>
              <a:buFont typeface="+mj-lt"/>
              <a:buNone/>
              <a:defRPr/>
            </a:pPr>
            <a:r>
              <a:rPr lang="en-US" sz="1100" i="1" dirty="0" smtClean="0">
                <a:latin typeface="+mn-lt"/>
              </a:rPr>
              <a:t>Use Code Segment 6.4 explain: </a:t>
            </a:r>
            <a:r>
              <a:rPr lang="en-US" sz="1100" b="1" dirty="0" smtClean="0">
                <a:latin typeface="+mn-lt"/>
              </a:rPr>
              <a:t>3.</a:t>
            </a:r>
            <a:r>
              <a:rPr lang="en-US" sz="1100" i="1" dirty="0" smtClean="0">
                <a:latin typeface="+mn-lt"/>
              </a:rPr>
              <a:t> </a:t>
            </a:r>
            <a:r>
              <a:rPr lang="en-US" sz="1100" b="1" dirty="0" smtClean="0">
                <a:latin typeface="+mn-lt"/>
              </a:rPr>
              <a:t>Implementing the </a:t>
            </a:r>
            <a:r>
              <a:rPr lang="en-US" sz="1100" dirty="0" smtClean="0">
                <a:latin typeface="+mn-lt"/>
              </a:rPr>
              <a:t>main()</a:t>
            </a:r>
            <a:r>
              <a:rPr lang="en-US" sz="1100" b="1" dirty="0" smtClean="0">
                <a:latin typeface="+mn-lt"/>
              </a:rPr>
              <a:t> method</a:t>
            </a:r>
            <a:r>
              <a:rPr lang="en-US" sz="1100" dirty="0" smtClean="0">
                <a:latin typeface="+mn-lt"/>
              </a:rPr>
              <a:t>: Here, you actually write the application method main() which performs the data access operations. </a:t>
            </a:r>
          </a:p>
          <a:p>
            <a:pPr marL="228600" indent="-228600">
              <a:buFont typeface="+mj-lt"/>
              <a:buNone/>
              <a:defRPr/>
            </a:pPr>
            <a:endParaRPr lang="en-US" sz="1100" dirty="0" smtClean="0">
              <a:latin typeface="+mn-lt"/>
            </a:endParaRPr>
          </a:p>
          <a:p>
            <a:pPr marL="228600" indent="-228600">
              <a:buFont typeface="+mj-lt"/>
              <a:buNone/>
              <a:defRPr/>
            </a:pPr>
            <a:r>
              <a:rPr lang="en-US" sz="1100" i="1" dirty="0" smtClean="0">
                <a:latin typeface="+mn-lt"/>
              </a:rPr>
              <a:t>Use Figure 6.5 to discuss the output and conclude the topic ‘ Using Spring JDBC’</a:t>
            </a:r>
          </a:p>
          <a:p>
            <a:pPr>
              <a:defRPr/>
            </a:pPr>
            <a:r>
              <a:rPr lang="en-US" sz="1100" dirty="0" smtClean="0">
                <a:latin typeface="+mn-lt"/>
              </a:rPr>
              <a:t> </a:t>
            </a:r>
          </a:p>
        </p:txBody>
      </p:sp>
      <p:sp>
        <p:nvSpPr>
          <p:cNvPr id="427012" name="Slide Number Placeholder 3"/>
          <p:cNvSpPr>
            <a:spLocks noGrp="1"/>
          </p:cNvSpPr>
          <p:nvPr>
            <p:ph type="sldNum" sz="quarter" idx="5"/>
          </p:nvPr>
        </p:nvSpPr>
        <p:spPr>
          <a:noFill/>
        </p:spPr>
        <p:txBody>
          <a:bodyPr/>
          <a:lstStyle/>
          <a:p>
            <a:fld id="{E086A518-CE86-49D2-8F4F-BC462D559351}" type="slidenum">
              <a:rPr lang="en-US" altLang="en-US" smtClean="0">
                <a:latin typeface="Arial" pitchFamily="34" charset="0"/>
              </a:rPr>
              <a:pPr/>
              <a:t>157</a:t>
            </a:fld>
            <a:endParaRPr lang="en-US" altLang="en-US" smtClean="0">
              <a:latin typeface="Arial" pitchFamily="34"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Slide Image Placeholder 1"/>
          <p:cNvSpPr>
            <a:spLocks noGrp="1" noRot="1" noChangeAspect="1" noTextEdit="1"/>
          </p:cNvSpPr>
          <p:nvPr>
            <p:ph type="sldImg"/>
          </p:nvPr>
        </p:nvSpPr>
        <p:spPr>
          <a:ln/>
        </p:spPr>
      </p:sp>
      <p:sp>
        <p:nvSpPr>
          <p:cNvPr id="428035" name="Notes Placeholder 2"/>
          <p:cNvSpPr>
            <a:spLocks noGrp="1"/>
          </p:cNvSpPr>
          <p:nvPr>
            <p:ph type="body" idx="1"/>
          </p:nvPr>
        </p:nvSpPr>
        <p:spPr>
          <a:noFill/>
          <a:ln/>
        </p:spPr>
        <p:txBody>
          <a:bodyPr/>
          <a:lstStyle/>
          <a:p>
            <a:endParaRPr lang="en-IN" altLang="en-US" smtClean="0">
              <a:latin typeface="Arial" pitchFamily="34" charset="0"/>
            </a:endParaRPr>
          </a:p>
        </p:txBody>
      </p:sp>
      <p:sp>
        <p:nvSpPr>
          <p:cNvPr id="428036" name="Slide Number Placeholder 3"/>
          <p:cNvSpPr>
            <a:spLocks noGrp="1"/>
          </p:cNvSpPr>
          <p:nvPr>
            <p:ph type="sldNum" sz="quarter" idx="5"/>
          </p:nvPr>
        </p:nvSpPr>
        <p:spPr>
          <a:noFill/>
        </p:spPr>
        <p:txBody>
          <a:bodyPr/>
          <a:lstStyle/>
          <a:p>
            <a:fld id="{73AE120B-F0F0-4F32-9953-77FB3C7D03DF}" type="slidenum">
              <a:rPr lang="en-US" altLang="en-US" smtClean="0">
                <a:latin typeface="Arial" pitchFamily="34" charset="0"/>
              </a:rPr>
              <a:pPr/>
              <a:t>158</a:t>
            </a:fld>
            <a:endParaRPr lang="en-US" altLang="en-US" smtClean="0">
              <a:latin typeface="Arial" pitchFamily="34" charset="0"/>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65131C87-10DA-4142-ADAB-D6B8B5AA9833}" type="slidenum">
              <a:rPr lang="en-US" altLang="en-US" sz="1200"/>
              <a:pPr algn="r"/>
              <a:t>159</a:t>
            </a:fld>
            <a:endParaRPr lang="en-US" altLang="en-US" sz="1200"/>
          </a:p>
        </p:txBody>
      </p:sp>
      <p:sp>
        <p:nvSpPr>
          <p:cNvPr id="429059"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defRPr/>
            </a:pPr>
            <a:r>
              <a:rPr lang="en-US" altLang="en-US" sz="1100" dirty="0" smtClean="0">
                <a:latin typeface="+mn-lt"/>
              </a:rPr>
              <a:t>PG Reference: Page 162 </a:t>
            </a:r>
          </a:p>
          <a:p>
            <a:pPr algn="just" eaLnBrk="1" hangingPunct="1">
              <a:defRPr/>
            </a:pPr>
            <a:endParaRPr lang="en-US" altLang="en-US" sz="1100" dirty="0" smtClean="0">
              <a:latin typeface="+mn-lt"/>
            </a:endParaRPr>
          </a:p>
          <a:p>
            <a:pPr>
              <a:defRPr/>
            </a:pPr>
            <a:r>
              <a:rPr lang="en-IN" altLang="en-US" sz="1100" i="1" dirty="0" smtClean="0">
                <a:latin typeface="+mn-lt"/>
              </a:rPr>
              <a:t>Start the session with a </a:t>
            </a:r>
            <a:r>
              <a:rPr lang="en-US" altLang="en-US" sz="1100" i="1" dirty="0" smtClean="0">
                <a:latin typeface="+mn-lt"/>
              </a:rPr>
              <a:t>recall of pre-requisite knowledge by asking the following question. </a:t>
            </a:r>
          </a:p>
          <a:p>
            <a:pPr>
              <a:defRPr/>
            </a:pPr>
            <a:endParaRPr lang="en-US" sz="1100" i="1" dirty="0" smtClean="0">
              <a:latin typeface="+mn-lt"/>
            </a:endParaRPr>
          </a:p>
          <a:p>
            <a:pPr>
              <a:defRPr/>
            </a:pPr>
            <a:r>
              <a:rPr lang="en-US" sz="1100" i="1" dirty="0" smtClean="0">
                <a:latin typeface="+mn-lt"/>
              </a:rPr>
              <a:t>What is the purpose of the Spring Framework data access component?</a:t>
            </a:r>
          </a:p>
          <a:p>
            <a:pPr>
              <a:defRPr/>
            </a:pPr>
            <a:endParaRPr lang="en-US" sz="1100" i="1" dirty="0" smtClean="0">
              <a:latin typeface="+mn-lt"/>
            </a:endParaRPr>
          </a:p>
          <a:p>
            <a:pPr>
              <a:defRPr/>
            </a:pPr>
            <a:r>
              <a:rPr lang="en-US" sz="1100" i="1" dirty="0" smtClean="0">
                <a:latin typeface="+mn-lt"/>
              </a:rPr>
              <a:t>Explain that </a:t>
            </a:r>
            <a:r>
              <a:rPr lang="en-US" sz="1100" dirty="0" smtClean="0">
                <a:latin typeface="+mn-lt"/>
              </a:rPr>
              <a:t>The Spring Framework’s JDBC data access component performs all communications to a database needed to use necessary data in a Java application. You can use some advanced data accessing components such as the </a:t>
            </a:r>
            <a:r>
              <a:rPr lang="en-US" sz="1100" dirty="0" err="1" smtClean="0">
                <a:latin typeface="+mn-lt"/>
              </a:rPr>
              <a:t>jdbcTemplate</a:t>
            </a:r>
            <a:r>
              <a:rPr lang="en-US" sz="1100" dirty="0" smtClean="0">
                <a:latin typeface="+mn-lt"/>
              </a:rPr>
              <a:t> to make the data accessing simpler and extensive. Just by using a few invocations and defining simple properties, the Spring Framework can be used to handle all data access operations keeping the main application focused on business logic. </a:t>
            </a:r>
          </a:p>
          <a:p>
            <a:pPr>
              <a:defRPr/>
            </a:pPr>
            <a:r>
              <a:rPr lang="en-US" sz="1100" dirty="0" smtClean="0">
                <a:latin typeface="+mn-lt"/>
              </a:rPr>
              <a:t> </a:t>
            </a:r>
          </a:p>
          <a:p>
            <a:pPr>
              <a:defRPr/>
            </a:pPr>
            <a:r>
              <a:rPr lang="en-US" sz="1100" dirty="0" smtClean="0">
                <a:latin typeface="+mn-lt"/>
              </a:rPr>
              <a:t>After looking at basic data accessing concepts in the Spring Framework, let’s now learn more about the data accessing operations available with the </a:t>
            </a:r>
            <a:r>
              <a:rPr lang="en-US" sz="1100" dirty="0" err="1" smtClean="0">
                <a:latin typeface="+mn-lt"/>
              </a:rPr>
              <a:t>jdbcTemplate</a:t>
            </a:r>
            <a:r>
              <a:rPr lang="en-US" sz="1100" dirty="0" smtClean="0">
                <a:latin typeface="+mn-lt"/>
              </a:rPr>
              <a:t> and also see how database related exceptions are handled in the Spring Framework. </a:t>
            </a:r>
          </a:p>
          <a:p>
            <a:pPr>
              <a:defRPr/>
            </a:pPr>
            <a:r>
              <a:rPr lang="en-US" sz="1100" dirty="0" smtClean="0">
                <a:latin typeface="+mn-lt"/>
              </a:rPr>
              <a:t> </a:t>
            </a:r>
            <a:endParaRPr lang="en-US" altLang="en-US" sz="1100" i="1" dirty="0" smtClean="0">
              <a:latin typeface="+mn-lt"/>
            </a:endParaRPr>
          </a:p>
          <a:p>
            <a:pPr algn="just" eaLnBrk="1" hangingPunct="1">
              <a:defRPr/>
            </a:pPr>
            <a:r>
              <a:rPr lang="en-US" altLang="en-US" sz="1100" i="1" dirty="0" smtClean="0">
                <a:latin typeface="+mn-lt"/>
              </a:rPr>
              <a:t>State the lesson objectives. </a:t>
            </a:r>
            <a:r>
              <a:rPr lang="en-IN" altLang="en-US" sz="1100" dirty="0" smtClean="0">
                <a:latin typeface="+mn-lt"/>
              </a:rPr>
              <a:t>At the end of this lesson, you will learn to: </a:t>
            </a:r>
          </a:p>
          <a:p>
            <a:pPr algn="just" eaLnBrk="1" hangingPunct="1">
              <a:defRPr/>
            </a:pPr>
            <a:endParaRPr lang="en-IN" altLang="en-US" sz="1100" dirty="0" smtClean="0">
              <a:latin typeface="+mn-lt"/>
            </a:endParaRPr>
          </a:p>
          <a:p>
            <a:pPr marL="228600" indent="-228600">
              <a:buFont typeface="Wingdings" pitchFamily="2" charset="2"/>
              <a:buChar char="§"/>
              <a:defRPr/>
            </a:pPr>
            <a:r>
              <a:rPr lang="en-IN" sz="1100" dirty="0" smtClean="0">
                <a:latin typeface="+mn-lt"/>
              </a:rPr>
              <a:t>Use JDBC template and query DB.</a:t>
            </a:r>
            <a:endParaRPr lang="en-US" sz="1100" dirty="0" smtClean="0">
              <a:latin typeface="+mn-lt"/>
            </a:endParaRPr>
          </a:p>
          <a:p>
            <a:pPr marL="228600" indent="-228600">
              <a:buFont typeface="Wingdings" pitchFamily="2" charset="2"/>
              <a:buChar char="§"/>
              <a:defRPr/>
            </a:pPr>
            <a:r>
              <a:rPr lang="en-IN" sz="1100" dirty="0" smtClean="0">
                <a:latin typeface="+mn-lt"/>
              </a:rPr>
              <a:t>Use stored procedures.</a:t>
            </a:r>
            <a:endParaRPr lang="en-US" sz="1100" dirty="0" smtClean="0">
              <a:latin typeface="+mn-lt"/>
            </a:endParaRPr>
          </a:p>
          <a:p>
            <a:pPr marL="228600" indent="-228600">
              <a:buFont typeface="Wingdings" pitchFamily="2" charset="2"/>
              <a:buChar char="§"/>
              <a:defRPr/>
            </a:pPr>
            <a:r>
              <a:rPr lang="en-IN" sz="1100" dirty="0" smtClean="0">
                <a:latin typeface="+mn-lt"/>
              </a:rPr>
              <a:t>Identify annotations and exception support for Spring</a:t>
            </a:r>
            <a:endParaRPr lang="en-IN" altLang="en-US" sz="1100" dirty="0" smtClean="0">
              <a:latin typeface="+mn-lt"/>
            </a:endParaRPr>
          </a:p>
          <a:p>
            <a:pPr algn="just" eaLnBrk="1" hangingPunct="1">
              <a:defRPr/>
            </a:pPr>
            <a:endParaRPr lang="en-IN" altLang="en-US" sz="1100" dirty="0" smtClean="0">
              <a:latin typeface="+mn-lt"/>
            </a:endParaRPr>
          </a:p>
          <a:p>
            <a:pPr algn="just" eaLnBrk="1" hangingPunct="1">
              <a:defRPr/>
            </a:pPr>
            <a:endParaRPr lang="en-IN" altLang="en-US" sz="1100" dirty="0" smtClean="0">
              <a:latin typeface="+mn-lt"/>
            </a:endParaRPr>
          </a:p>
          <a:p>
            <a:pPr algn="just" eaLnBrk="1" hangingPunct="1">
              <a:defRPr/>
            </a:pPr>
            <a:endParaRPr lang="en-IN" altLang="en-US" sz="1100" i="1" dirty="0" smtClean="0">
              <a:latin typeface="+mn-l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14</a:t>
            </a:r>
          </a:p>
          <a:p>
            <a:pPr algn="just">
              <a:spcBef>
                <a:spcPct val="0"/>
              </a:spcBef>
              <a:defRPr/>
            </a:pPr>
            <a:endParaRPr lang="en-US" altLang="en-US" sz="1100" i="1" dirty="0" smtClean="0">
              <a:latin typeface="Calibri" panose="020F0502020204030204" pitchFamily="34" charset="0"/>
            </a:endParaRPr>
          </a:p>
          <a:p>
            <a:pPr algn="just">
              <a:spcBef>
                <a:spcPct val="0"/>
              </a:spcBef>
              <a:defRPr/>
            </a:pPr>
            <a:r>
              <a:rPr lang="en-US" altLang="en-US" sz="1100" i="1" dirty="0" smtClean="0">
                <a:latin typeface="Calibri" panose="020F0502020204030204" pitchFamily="34" charset="0"/>
              </a:rPr>
              <a:t>Explain the advantages of Spring Framework. </a:t>
            </a:r>
          </a:p>
          <a:p>
            <a:pPr algn="just">
              <a:spcBef>
                <a:spcPct val="0"/>
              </a:spcBef>
              <a:defRPr/>
            </a:pPr>
            <a:endParaRPr lang="en-US" altLang="en-US" sz="1100" i="1" dirty="0" smtClean="0">
              <a:latin typeface="Calibri" panose="020F0502020204030204" pitchFamily="34" charset="0"/>
            </a:endParaRPr>
          </a:p>
          <a:p>
            <a:pPr>
              <a:defRPr/>
            </a:pPr>
            <a:r>
              <a:rPr lang="en-US" sz="1100" dirty="0" smtClean="0">
                <a:latin typeface="Calibri" panose="020F0502020204030204" pitchFamily="34" charset="0"/>
              </a:rPr>
              <a:t>The key benefits of using Spring Framework are:</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You can develop enterprise applications with POJOs using Spring Framework. The use of POJOs eliminates the need to use an EJB container such as an application server. You can use any commercial Servlet container such as Tomcat without having to create your own, thus saving time and money.</a:t>
            </a:r>
            <a:endParaRPr lang="en-GB" sz="1100" dirty="0" smtClean="0">
              <a:latin typeface="Calibri" panose="020F0502020204030204" pitchFamily="34" charset="0"/>
            </a:endParaRPr>
          </a:p>
          <a:p>
            <a:pPr marL="171450" indent="-171450">
              <a:buFont typeface="Arial" panose="020B0604020202020204" pitchFamily="34" charset="0"/>
              <a:buChar char="•"/>
              <a:defRPr/>
            </a:pP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Spring Framework is organized into modules. This means that even though it contains a large number of packages and classes, you can choose the ones your application needs and ignore the others. </a:t>
            </a:r>
            <a:endParaRPr lang="en-GB" sz="1100" dirty="0" smtClean="0">
              <a:latin typeface="Calibri" panose="020F0502020204030204" pitchFamily="34" charset="0"/>
            </a:endParaRPr>
          </a:p>
          <a:p>
            <a:pPr marL="171450" indent="-171450">
              <a:buFont typeface="Arial" panose="020B0604020202020204" pitchFamily="34" charset="0"/>
              <a:buChar char="•"/>
              <a:defRPr/>
            </a:pP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Spring Framework does not perform unnecessary tasks by creating solutions to replace the existing ones. It uses several existing technologies such as ORM frameworks, logging frameworks, JEE, and JDK timer and provides integration with these for better use and faster application development. </a:t>
            </a:r>
            <a:endParaRPr lang="en-GB" sz="1100" dirty="0" smtClean="0">
              <a:latin typeface="Calibri" panose="020F0502020204030204" pitchFamily="34" charset="0"/>
            </a:endParaRPr>
          </a:p>
          <a:p>
            <a:pPr marL="171450" indent="-171450">
              <a:buFont typeface="Arial" panose="020B0604020202020204" pitchFamily="34" charset="0"/>
              <a:buChar char="•"/>
              <a:defRPr/>
            </a:pP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You can easily test an application written using Spring Framework as the code is environment independent.</a:t>
            </a:r>
            <a:endParaRPr lang="en-GB" sz="1100" dirty="0" smtClean="0">
              <a:latin typeface="Calibri" panose="020F0502020204030204" pitchFamily="34" charset="0"/>
            </a:endParaRPr>
          </a:p>
          <a:p>
            <a:pPr marL="171450" indent="-171450">
              <a:buFont typeface="Arial" panose="020B0604020202020204" pitchFamily="34" charset="0"/>
              <a:buChar char="•"/>
              <a:defRPr/>
            </a:pP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Spring has a well-designed MVC framework that is an alternative to the existing frameworks such as Struts, as it provides a way to use the MVC framework and still keeps your code independent of the framework for portability and flexibility.</a:t>
            </a:r>
            <a:endParaRPr lang="en-GB" sz="1100" dirty="0" smtClean="0">
              <a:latin typeface="Calibri" panose="020F0502020204030204" pitchFamily="34" charset="0"/>
            </a:endParaRPr>
          </a:p>
          <a:p>
            <a:pPr marL="171450" indent="-171450">
              <a:buFont typeface="Arial" panose="020B0604020202020204" pitchFamily="34" charset="0"/>
              <a:buChar char="•"/>
              <a:defRPr/>
            </a:pP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Spring provides a convenient API to translate exceptions that are technology-specific (thrown by JDBC, Hibernate, and others) into consistent, unchecked exceptions for ease in locating code errors and fixing them.</a:t>
            </a:r>
            <a:endParaRPr lang="en-GB" sz="1100" dirty="0" smtClean="0">
              <a:latin typeface="Calibri" panose="020F0502020204030204" pitchFamily="34" charset="0"/>
            </a:endParaRPr>
          </a:p>
          <a:p>
            <a:pPr marL="171450" indent="-171450">
              <a:buFont typeface="Arial" panose="020B0604020202020204" pitchFamily="34" charset="0"/>
              <a:buChar char="•"/>
              <a:defRPr/>
            </a:pP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When compared to EJB, Spring Framework’s IoC is lightweight. This is helpful when working with limited memory and CPU resources for deploying your application. </a:t>
            </a:r>
            <a:endParaRPr lang="en-GB" sz="1100" dirty="0" smtClean="0">
              <a:latin typeface="Calibri" panose="020F0502020204030204" pitchFamily="34" charset="0"/>
            </a:endParaRPr>
          </a:p>
          <a:p>
            <a:pPr marL="171450" indent="-171450">
              <a:buFont typeface="Arial" panose="020B0604020202020204" pitchFamily="34" charset="0"/>
              <a:buChar char="•"/>
              <a:defRPr/>
            </a:pP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The transaction management interface is consistent and can be scaled down to local transactions or scaled up for global transactions, which provide your project added scope and coverage. </a:t>
            </a:r>
            <a:endParaRPr lang="en-GB" sz="1100" dirty="0" smtClean="0">
              <a:latin typeface="Calibri" panose="020F0502020204030204" pitchFamily="34" charset="0"/>
            </a:endParaRPr>
          </a:p>
          <a:p>
            <a:pPr marL="171450" indent="-171450">
              <a:buFont typeface="Arial" panose="020B0604020202020204" pitchFamily="34" charset="0"/>
              <a:buChar char="•"/>
              <a:defRPr/>
            </a:pP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Spring Framework has high-level data access features when compared to other frameworks that enable you to implement platform-independent data access objects (DAO) interfaces with a choice of multiple technologies, such as Hibernate, JDBC, </a:t>
            </a:r>
            <a:r>
              <a:rPr lang="en-US" sz="1100" dirty="0" err="1" smtClean="0">
                <a:latin typeface="Calibri" panose="020F0502020204030204" pitchFamily="34" charset="0"/>
              </a:rPr>
              <a:t>TopLink</a:t>
            </a:r>
            <a:r>
              <a:rPr lang="en-US" sz="1100" dirty="0" smtClean="0">
                <a:latin typeface="Calibri" panose="020F0502020204030204" pitchFamily="34" charset="0"/>
              </a:rPr>
              <a:t>, and JDO.</a:t>
            </a:r>
          </a:p>
          <a:p>
            <a:pPr>
              <a:buFont typeface="Arial" panose="020B0604020202020204" pitchFamily="34" charset="0"/>
              <a:buNone/>
              <a:defRPr/>
            </a:pP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Spring also has its own robust JDBC abstraction layer, which simplifies JDBC access and reduces the potential for errors. For example, Spring's Hibernate integration will considerably reduce the amount of code you need to write to use Hibernate and improve your productivity.</a:t>
            </a:r>
            <a:endParaRPr lang="en-GB" sz="1100" dirty="0" smtClean="0">
              <a:latin typeface="Calibri" panose="020F0502020204030204" pitchFamily="34" charset="0"/>
            </a:endParaRPr>
          </a:p>
          <a:p>
            <a:pPr algn="just">
              <a:spcBef>
                <a:spcPct val="0"/>
              </a:spcBef>
              <a:defRPr/>
            </a:pPr>
            <a:endParaRPr lang="en-US" altLang="en-US" sz="1100" dirty="0" smtClean="0">
              <a:latin typeface="Calibri" panose="020F0502020204030204" pitchFamily="34"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gn="just">
              <a:spcBef>
                <a:spcPct val="0"/>
              </a:spcBef>
              <a:defRPr/>
            </a:pPr>
            <a:r>
              <a:rPr lang="en-US" altLang="en-US" sz="1100" dirty="0" smtClean="0">
                <a:latin typeface="+mn-lt"/>
              </a:rPr>
              <a:t>PG Reference: Page 162</a:t>
            </a:r>
          </a:p>
          <a:p>
            <a:pPr>
              <a:defRPr/>
            </a:pPr>
            <a:endParaRPr lang="en-US" altLang="en-US" sz="1100" i="1" dirty="0" smtClean="0">
              <a:latin typeface="+mn-lt"/>
            </a:endParaRPr>
          </a:p>
          <a:p>
            <a:pPr>
              <a:defRPr/>
            </a:pPr>
            <a:r>
              <a:rPr lang="en-US" altLang="en-US" sz="1100" i="1" dirty="0" smtClean="0">
                <a:latin typeface="+mn-lt"/>
              </a:rPr>
              <a:t>Introduce the Spring jdbcTemplate to the participants. Using the Table 6.3 given in the PG discuss the methods available when using the jdbcTemplate java class. </a:t>
            </a:r>
            <a:endParaRPr lang="en-US" altLang="en-US" sz="1100" dirty="0" smtClean="0">
              <a:latin typeface="+mn-lt"/>
            </a:endParaRPr>
          </a:p>
          <a:p>
            <a:pPr>
              <a:defRPr/>
            </a:pPr>
            <a:endParaRPr lang="en-US" altLang="en-US" sz="1100" dirty="0" smtClean="0">
              <a:latin typeface="+mn-lt"/>
            </a:endParaRPr>
          </a:p>
          <a:p>
            <a:pPr>
              <a:buFont typeface="Arial" pitchFamily="34" charset="0"/>
              <a:buNone/>
              <a:defRPr/>
            </a:pPr>
            <a:r>
              <a:rPr lang="en-US" sz="1100" dirty="0" smtClean="0">
                <a:latin typeface="+mn-lt"/>
              </a:rPr>
              <a:t>As you know, the jdbcTemplate is a feature of the Spring Framework that enables an application to perform data accessing operations.</a:t>
            </a:r>
          </a:p>
          <a:p>
            <a:pPr>
              <a:buFont typeface="Arial" pitchFamily="34" charset="0"/>
              <a:buNone/>
              <a:defRPr/>
            </a:pPr>
            <a:endParaRPr lang="en-US" altLang="en-US" sz="1100" i="1" dirty="0" smtClean="0">
              <a:latin typeface="+mn-lt"/>
            </a:endParaRPr>
          </a:p>
          <a:p>
            <a:pPr>
              <a:buFont typeface="Arial" pitchFamily="34" charset="0"/>
              <a:buNone/>
              <a:defRPr/>
            </a:pPr>
            <a:endParaRPr lang="en-US" altLang="en-US" sz="1100" i="1" dirty="0" smtClean="0">
              <a:latin typeface="+mn-lt"/>
            </a:endParaRPr>
          </a:p>
        </p:txBody>
      </p:sp>
      <p:sp>
        <p:nvSpPr>
          <p:cNvPr id="430084" name="Slide Number Placeholder 3"/>
          <p:cNvSpPr>
            <a:spLocks noGrp="1"/>
          </p:cNvSpPr>
          <p:nvPr>
            <p:ph type="sldNum" sz="quarter" idx="5"/>
          </p:nvPr>
        </p:nvSpPr>
        <p:spPr>
          <a:noFill/>
        </p:spPr>
        <p:txBody>
          <a:bodyPr/>
          <a:lstStyle/>
          <a:p>
            <a:fld id="{C95AFCB0-39C1-4927-9427-246301710182}" type="slidenum">
              <a:rPr lang="en-US" altLang="en-US" smtClean="0">
                <a:latin typeface="Arial" pitchFamily="34" charset="0"/>
              </a:rPr>
              <a:pPr/>
              <a:t>160</a:t>
            </a:fld>
            <a:endParaRPr lang="en-US" altLang="en-US" smtClean="0">
              <a:latin typeface="Arial" pitchFamily="34" charset="0"/>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Autofit/>
          </a:bodyPr>
          <a:lstStyle/>
          <a:p>
            <a:pPr algn="just">
              <a:spcBef>
                <a:spcPct val="0"/>
              </a:spcBef>
              <a:defRPr/>
            </a:pPr>
            <a:r>
              <a:rPr lang="en-US" altLang="en-US" sz="1100" dirty="0" smtClean="0">
                <a:latin typeface="+mn-lt"/>
              </a:rPr>
              <a:t>PG Reference: Page 164</a:t>
            </a:r>
          </a:p>
          <a:p>
            <a:pPr>
              <a:defRPr/>
            </a:pPr>
            <a:endParaRPr lang="en-US" altLang="en-US" sz="1100" i="1" dirty="0" smtClean="0">
              <a:latin typeface="+mn-lt"/>
            </a:endParaRPr>
          </a:p>
          <a:p>
            <a:pPr>
              <a:buFont typeface="Arial" pitchFamily="34" charset="0"/>
              <a:buNone/>
              <a:defRPr/>
            </a:pPr>
            <a:r>
              <a:rPr lang="en-US" altLang="en-US" sz="1100" i="1" dirty="0" smtClean="0">
                <a:latin typeface="+mn-lt"/>
              </a:rPr>
              <a:t>Using the examples provided in the PG and Code Segments 6.6 to 6.18 discuss the following methods and interfaces available in the Spring jdbcTemplate class.</a:t>
            </a:r>
          </a:p>
          <a:p>
            <a:pPr>
              <a:buFont typeface="Arial" pitchFamily="34" charset="0"/>
              <a:buNone/>
              <a:defRPr/>
            </a:pPr>
            <a:endParaRPr lang="en-US" altLang="en-US" sz="1100" i="1" dirty="0" smtClean="0">
              <a:latin typeface="+mn-lt"/>
            </a:endParaRPr>
          </a:p>
          <a:p>
            <a:pPr>
              <a:buFont typeface="Arial" pitchFamily="34" charset="0"/>
              <a:buNone/>
              <a:defRPr/>
            </a:pPr>
            <a:r>
              <a:rPr lang="en-US" sz="1100" dirty="0" smtClean="0">
                <a:latin typeface="+mn-lt"/>
              </a:rPr>
              <a:t>Now let us look at executing different methods and interfaces of the jdbcTemplate class to implement data accessing operation in an application. These methods of the jdbcTemplate class are as follows:</a:t>
            </a:r>
          </a:p>
          <a:p>
            <a:pPr>
              <a:buFont typeface="Arial" pitchFamily="34" charset="0"/>
              <a:buNone/>
              <a:defRPr/>
            </a:pPr>
            <a:endParaRPr lang="en-US" altLang="en-US" sz="1100" i="1" dirty="0" smtClean="0">
              <a:latin typeface="+mn-lt"/>
            </a:endParaRPr>
          </a:p>
          <a:p>
            <a:pPr marL="171450" indent="-171450">
              <a:buFont typeface="Wingdings" pitchFamily="2" charset="2"/>
              <a:buChar char="§"/>
              <a:defRPr/>
            </a:pPr>
            <a:r>
              <a:rPr lang="en-US" sz="1100" b="1" dirty="0" smtClean="0">
                <a:latin typeface="+mn-lt"/>
              </a:rPr>
              <a:t>queryForList()</a:t>
            </a:r>
            <a:r>
              <a:rPr lang="en-US" sz="1100" dirty="0" smtClean="0">
                <a:latin typeface="+mn-lt"/>
              </a:rPr>
              <a:t> </a:t>
            </a:r>
            <a:r>
              <a:rPr lang="en-US" sz="1100" b="1" dirty="0" smtClean="0">
                <a:latin typeface="+mn-lt"/>
              </a:rPr>
              <a:t>method: </a:t>
            </a:r>
            <a:r>
              <a:rPr lang="en-US" sz="1100" dirty="0" smtClean="0">
                <a:latin typeface="+mn-lt"/>
              </a:rPr>
              <a:t>This method is used to retrieve a list value from the database being queried. In the example using the RegisterDate table, the execution of queryForList() method is done by first defining the method and then calling the method in the main application. </a:t>
            </a:r>
          </a:p>
          <a:p>
            <a:pPr marL="171450" indent="-171450">
              <a:buFont typeface="Wingdings" pitchFamily="2" charset="2"/>
              <a:buChar char="§"/>
              <a:defRPr/>
            </a:pPr>
            <a:endParaRPr lang="en-US" sz="1100" b="1" dirty="0" smtClean="0">
              <a:latin typeface="+mn-lt"/>
            </a:endParaRPr>
          </a:p>
          <a:p>
            <a:pPr marL="171450" indent="-171450">
              <a:buFont typeface="Wingdings" pitchFamily="2" charset="2"/>
              <a:buChar char="§"/>
              <a:defRPr/>
            </a:pPr>
            <a:r>
              <a:rPr lang="en-US" sz="1100" b="1" dirty="0" smtClean="0">
                <a:latin typeface="+mn-lt"/>
              </a:rPr>
              <a:t>RowMapper interface: </a:t>
            </a:r>
            <a:r>
              <a:rPr lang="en-US" sz="1100" dirty="0" smtClean="0">
                <a:latin typeface="+mn-lt"/>
              </a:rPr>
              <a:t>The RowMapper interface is used by the jdbcTemplate to map a ResultSet row to a ResultSet object. The RowMapper interface can be used instead of the ResultSet interface to map data directly to a class using the data. To implement the RowMapper interface, perform the following steps:</a:t>
            </a:r>
          </a:p>
          <a:p>
            <a:pPr marL="685800" lvl="1" indent="-228600">
              <a:buFont typeface="+mj-lt"/>
              <a:buAutoNum type="arabicPeriod"/>
              <a:defRPr/>
            </a:pPr>
            <a:r>
              <a:rPr lang="en-US" sz="1100" dirty="0" smtClean="0">
                <a:latin typeface="+mn-lt"/>
              </a:rPr>
              <a:t>Create RowMapper class</a:t>
            </a:r>
          </a:p>
          <a:p>
            <a:pPr marL="685800" lvl="1" indent="-228600">
              <a:buFont typeface="+mj-lt"/>
              <a:buAutoNum type="arabicPeriod"/>
              <a:defRPr/>
            </a:pPr>
            <a:r>
              <a:rPr lang="en-US" sz="1100" dirty="0" smtClean="0">
                <a:latin typeface="+mn-lt"/>
              </a:rPr>
              <a:t>Define a query</a:t>
            </a:r>
          </a:p>
          <a:p>
            <a:pPr marL="685800" lvl="1" indent="-228600">
              <a:buFont typeface="+mj-lt"/>
              <a:buAutoNum type="arabicPeriod"/>
              <a:defRPr/>
            </a:pPr>
            <a:r>
              <a:rPr lang="en-US" sz="1100" dirty="0" smtClean="0">
                <a:latin typeface="+mn-lt"/>
              </a:rPr>
              <a:t>Run the main application</a:t>
            </a:r>
          </a:p>
          <a:p>
            <a:pPr marL="685800" lvl="1" indent="-228600">
              <a:buFont typeface="+mj-lt"/>
              <a:buNone/>
              <a:defRPr/>
            </a:pPr>
            <a:endParaRPr lang="en-US" sz="1100" dirty="0" smtClean="0">
              <a:latin typeface="+mn-lt"/>
            </a:endParaRPr>
          </a:p>
          <a:p>
            <a:pPr marL="171450" indent="-171450">
              <a:buFont typeface="Wingdings" pitchFamily="2" charset="2"/>
              <a:buChar char="§"/>
              <a:defRPr/>
            </a:pPr>
            <a:r>
              <a:rPr lang="en-US" sz="1100" b="1" dirty="0" smtClean="0">
                <a:latin typeface="+mn-lt"/>
              </a:rPr>
              <a:t>QueryWithWhere clause method: </a:t>
            </a:r>
            <a:r>
              <a:rPr lang="en-US" sz="1100" dirty="0" smtClean="0">
                <a:latin typeface="+mn-lt"/>
              </a:rPr>
              <a:t>While searching for specific data in a database, you can set conditions using SQL query to define the target data object. This is done using the ‘where’ clause of SQL statements in JDBC. Once the query method has been defined as seen in Code Segment 6.13, the queryWithWhere method can be called from the main application, as shown in Code Segment 6.14.</a:t>
            </a:r>
          </a:p>
          <a:p>
            <a:pPr marL="171450" indent="-171450">
              <a:buFont typeface="Wingdings" pitchFamily="2" charset="2"/>
              <a:buChar char="§"/>
              <a:defRPr/>
            </a:pPr>
            <a:endParaRPr lang="en-US" sz="1100" dirty="0" smtClean="0">
              <a:latin typeface="+mn-lt"/>
            </a:endParaRPr>
          </a:p>
          <a:p>
            <a:pPr marL="171450" indent="-171450">
              <a:buFont typeface="Wingdings" pitchFamily="2" charset="2"/>
              <a:buChar char="§"/>
              <a:defRPr/>
            </a:pPr>
            <a:r>
              <a:rPr lang="en-US" sz="1100" b="1" dirty="0" smtClean="0">
                <a:latin typeface="+mn-lt"/>
              </a:rPr>
              <a:t>Updating  data (INSERT/UPDATE/DELETE) with jdbcTemplate: </a:t>
            </a:r>
            <a:r>
              <a:rPr lang="en-US" sz="1100" dirty="0" smtClean="0">
                <a:latin typeface="+mn-lt"/>
              </a:rPr>
              <a:t>: To insert new data, update existing data, or delete unwanted data, you can use the Update API of the jdbcTemplate. The Update API supports variable arguments and can take any number of parameters as needed. The arguments should be passed sequentially in the same order as the data object parameters.</a:t>
            </a:r>
            <a:endParaRPr lang="en-US" sz="1100" b="1" dirty="0" smtClean="0">
              <a:latin typeface="+mn-lt"/>
            </a:endParaRPr>
          </a:p>
          <a:p>
            <a:pPr>
              <a:buFont typeface="Arial" pitchFamily="34" charset="0"/>
              <a:buNone/>
              <a:defRPr/>
            </a:pPr>
            <a:endParaRPr lang="en-US" altLang="en-US" sz="1100" i="1" dirty="0" smtClean="0">
              <a:latin typeface="+mn-lt"/>
            </a:endParaRPr>
          </a:p>
          <a:p>
            <a:pPr>
              <a:buFont typeface="Arial" pitchFamily="34" charset="0"/>
              <a:buNone/>
              <a:defRPr/>
            </a:pPr>
            <a:endParaRPr lang="en-US" altLang="en-US" sz="1100" dirty="0" smtClean="0">
              <a:latin typeface="+mn-lt"/>
            </a:endParaRPr>
          </a:p>
        </p:txBody>
      </p:sp>
      <p:sp>
        <p:nvSpPr>
          <p:cNvPr id="431108" name="Slide Number Placeholder 3"/>
          <p:cNvSpPr>
            <a:spLocks noGrp="1"/>
          </p:cNvSpPr>
          <p:nvPr>
            <p:ph type="sldNum" sz="quarter" idx="5"/>
          </p:nvPr>
        </p:nvSpPr>
        <p:spPr>
          <a:noFill/>
        </p:spPr>
        <p:txBody>
          <a:bodyPr/>
          <a:lstStyle/>
          <a:p>
            <a:fld id="{E239C87C-33F6-4F20-8B25-C92AA8A3A0D6}" type="slidenum">
              <a:rPr lang="en-US" altLang="en-US" smtClean="0">
                <a:latin typeface="Arial" pitchFamily="34" charset="0"/>
              </a:rPr>
              <a:pPr/>
              <a:t>161</a:t>
            </a:fld>
            <a:endParaRPr lang="en-US" altLang="en-US" smtClean="0">
              <a:latin typeface="Arial" pitchFamily="34" charset="0"/>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lnSpcReduction="20000"/>
          </a:bodyPr>
          <a:lstStyle/>
          <a:p>
            <a:pPr algn="just">
              <a:spcBef>
                <a:spcPct val="0"/>
              </a:spcBef>
              <a:defRPr/>
            </a:pPr>
            <a:r>
              <a:rPr lang="en-US" altLang="en-US" dirty="0" smtClean="0">
                <a:latin typeface="+mn-lt"/>
              </a:rPr>
              <a:t>PG Reference: Page 169</a:t>
            </a:r>
          </a:p>
          <a:p>
            <a:pPr>
              <a:defRPr/>
            </a:pPr>
            <a:endParaRPr lang="en-US" altLang="en-US" i="1" dirty="0" smtClean="0">
              <a:latin typeface="+mn-lt"/>
            </a:endParaRPr>
          </a:p>
          <a:p>
            <a:pPr>
              <a:buFont typeface="Arial" pitchFamily="34" charset="0"/>
              <a:buNone/>
              <a:defRPr/>
            </a:pPr>
            <a:r>
              <a:rPr lang="en-US" altLang="en-US" i="1" dirty="0" smtClean="0">
                <a:latin typeface="+mn-lt"/>
              </a:rPr>
              <a:t>Using the examples provided in the PG and Code Segments 6.19 to 6.23 discuss the implementation of </a:t>
            </a:r>
            <a:r>
              <a:rPr lang="en-US" altLang="en-US" dirty="0" smtClean="0">
                <a:latin typeface="+mn-lt"/>
              </a:rPr>
              <a:t>the  </a:t>
            </a:r>
            <a:r>
              <a:rPr lang="en-US" dirty="0" smtClean="0">
                <a:latin typeface="+mn-lt"/>
              </a:rPr>
              <a:t>NamedParameterjdbcTemplate interface</a:t>
            </a:r>
            <a:endParaRPr lang="en-US" altLang="en-US" dirty="0" smtClean="0">
              <a:latin typeface="+mn-lt"/>
            </a:endParaRPr>
          </a:p>
          <a:p>
            <a:pPr>
              <a:buFont typeface="Arial" pitchFamily="34" charset="0"/>
              <a:buNone/>
              <a:defRPr/>
            </a:pPr>
            <a:endParaRPr lang="en-US" altLang="en-US" i="1" dirty="0" smtClean="0">
              <a:latin typeface="+mn-lt"/>
            </a:endParaRPr>
          </a:p>
          <a:p>
            <a:pPr marL="457200" indent="-457200" algn="just">
              <a:spcBef>
                <a:spcPct val="20000"/>
              </a:spcBef>
              <a:buFont typeface="+mj-lt"/>
              <a:buAutoNum type="arabicPeriod"/>
              <a:defRPr/>
            </a:pPr>
            <a:r>
              <a:rPr lang="en-US" b="1" dirty="0" smtClean="0">
                <a:latin typeface="+mn-lt"/>
              </a:rPr>
              <a:t>Create </a:t>
            </a:r>
            <a:r>
              <a:rPr lang="en-US" b="1" dirty="0" smtClean="0">
                <a:latin typeface="+mn-lt"/>
                <a:cs typeface="Courier New" pitchFamily="49" charset="0"/>
              </a:rPr>
              <a:t>NamedParameterjdbcTemplate</a:t>
            </a:r>
            <a:r>
              <a:rPr lang="en-US" b="1" dirty="0" smtClean="0">
                <a:latin typeface="+mn-lt"/>
              </a:rPr>
              <a:t> class: </a:t>
            </a:r>
            <a:r>
              <a:rPr lang="en-US" dirty="0" smtClean="0">
                <a:latin typeface="+mn-lt"/>
              </a:rPr>
              <a:t>To implement the NamedParameterjdbcTemplate, create a class for it and write setter and getter methods for this class.</a:t>
            </a:r>
          </a:p>
          <a:p>
            <a:pPr marL="457200" indent="-457200" algn="just">
              <a:spcBef>
                <a:spcPct val="20000"/>
              </a:spcBef>
              <a:buFont typeface="+mj-lt"/>
              <a:buAutoNum type="arabicPeriod"/>
              <a:defRPr/>
            </a:pPr>
            <a:endParaRPr lang="en-US" b="1" dirty="0" smtClean="0">
              <a:latin typeface="+mn-lt"/>
            </a:endParaRPr>
          </a:p>
          <a:p>
            <a:pPr marL="457200" indent="-457200" algn="just">
              <a:spcBef>
                <a:spcPct val="20000"/>
              </a:spcBef>
              <a:buFont typeface="+mj-lt"/>
              <a:buAutoNum type="arabicPeriod"/>
              <a:defRPr/>
            </a:pPr>
            <a:r>
              <a:rPr lang="en-US" b="1" dirty="0" smtClean="0">
                <a:latin typeface="+mn-lt"/>
              </a:rPr>
              <a:t>Configure using the Spring Framework’s XML-based configuration files: </a:t>
            </a:r>
            <a:r>
              <a:rPr lang="en-US" dirty="0" smtClean="0">
                <a:latin typeface="+mn-lt"/>
              </a:rPr>
              <a:t>To configure the NamedParameterjdbcTemplate class in the Spring Framework, it is defined as a bean. The NamedParameterjdbcTemplate bean is then injected with a DataSource object using the setDataSource method. This is done to create a connection between the application and the database. </a:t>
            </a:r>
          </a:p>
          <a:p>
            <a:pPr marL="457200" indent="-457200" algn="just">
              <a:spcBef>
                <a:spcPct val="20000"/>
              </a:spcBef>
              <a:buFont typeface="+mj-lt"/>
              <a:buAutoNum type="arabicPeriod"/>
              <a:defRPr/>
            </a:pPr>
            <a:endParaRPr lang="en-US" b="1" dirty="0" smtClean="0">
              <a:latin typeface="+mn-lt"/>
            </a:endParaRPr>
          </a:p>
          <a:p>
            <a:pPr marL="457200" indent="-457200" algn="just">
              <a:spcBef>
                <a:spcPct val="20000"/>
              </a:spcBef>
              <a:buFont typeface="+mj-lt"/>
              <a:buAutoNum type="arabicPeriod"/>
              <a:defRPr/>
            </a:pPr>
            <a:r>
              <a:rPr lang="en-US" b="1" dirty="0" smtClean="0">
                <a:latin typeface="+mn-lt"/>
              </a:rPr>
              <a:t>Write methods to map objects to the database table: </a:t>
            </a:r>
            <a:r>
              <a:rPr lang="en-US" dirty="0" smtClean="0">
                <a:latin typeface="+mn-lt"/>
              </a:rPr>
              <a:t>: By using named parameters assigned to the SQL variable in the method definition, you can specify the data objects that are being mapped by their id or string value. You can write the same method implementation with NamedParameterjdbcTemplate using the SqlParameterSource interface. This interface serves as source for the values of named parameters passed to the NamedParameterjdbcTemplate. </a:t>
            </a:r>
          </a:p>
          <a:p>
            <a:pPr marL="457200" indent="-457200" algn="just">
              <a:spcBef>
                <a:spcPct val="20000"/>
              </a:spcBef>
              <a:buFont typeface="+mj-lt"/>
              <a:buAutoNum type="arabicPeriod"/>
              <a:defRPr/>
            </a:pPr>
            <a:endParaRPr lang="en-US" b="1" dirty="0" smtClean="0">
              <a:latin typeface="+mn-lt"/>
            </a:endParaRPr>
          </a:p>
          <a:p>
            <a:pPr marL="457200" indent="-457200" algn="just">
              <a:spcBef>
                <a:spcPct val="20000"/>
              </a:spcBef>
              <a:buFont typeface="+mj-lt"/>
              <a:buAutoNum type="arabicPeriod"/>
              <a:defRPr/>
            </a:pPr>
            <a:r>
              <a:rPr lang="en-US" b="1" dirty="0" smtClean="0">
                <a:latin typeface="+mn-lt"/>
              </a:rPr>
              <a:t>Create bean instances for mapping data: </a:t>
            </a:r>
            <a:r>
              <a:rPr lang="en-US" dirty="0" smtClean="0">
                <a:latin typeface="+mn-lt"/>
              </a:rPr>
              <a:t>To map a named parameter of the SQL query, parameter value has to be set in a bean instance.</a:t>
            </a:r>
          </a:p>
          <a:p>
            <a:pPr marL="457200" indent="-457200" algn="just">
              <a:spcBef>
                <a:spcPct val="20000"/>
              </a:spcBef>
              <a:buFont typeface="+mj-lt"/>
              <a:buAutoNum type="arabicPeriod"/>
              <a:defRPr/>
            </a:pPr>
            <a:endParaRPr lang="en-US" b="1" dirty="0" smtClean="0">
              <a:latin typeface="+mn-lt"/>
            </a:endParaRPr>
          </a:p>
          <a:p>
            <a:pPr marL="457200" indent="-457200" algn="just">
              <a:spcBef>
                <a:spcPct val="20000"/>
              </a:spcBef>
              <a:buFont typeface="+mj-lt"/>
              <a:buNone/>
              <a:defRPr/>
            </a:pPr>
            <a:r>
              <a:rPr lang="en-US" altLang="en-US" i="1" dirty="0" smtClean="0">
                <a:latin typeface="+mn-lt"/>
              </a:rPr>
              <a:t>Discuss the output of the example using Figure 6.9 shown in the PG. </a:t>
            </a:r>
            <a:endParaRPr lang="en-US" altLang="en-US" i="1" dirty="0">
              <a:latin typeface="+mn-lt"/>
            </a:endParaRPr>
          </a:p>
        </p:txBody>
      </p:sp>
      <p:sp>
        <p:nvSpPr>
          <p:cNvPr id="432132" name="Slide Number Placeholder 3"/>
          <p:cNvSpPr>
            <a:spLocks noGrp="1"/>
          </p:cNvSpPr>
          <p:nvPr>
            <p:ph type="sldNum" sz="quarter" idx="5"/>
          </p:nvPr>
        </p:nvSpPr>
        <p:spPr>
          <a:noFill/>
        </p:spPr>
        <p:txBody>
          <a:bodyPr/>
          <a:lstStyle/>
          <a:p>
            <a:fld id="{B03F3499-4186-4E0F-ADA9-8275E39C748D}" type="slidenum">
              <a:rPr lang="en-US" altLang="en-US" smtClean="0">
                <a:latin typeface="Arial" pitchFamily="34" charset="0"/>
              </a:rPr>
              <a:pPr/>
              <a:t>162</a:t>
            </a:fld>
            <a:endParaRPr lang="en-US" altLang="en-US" smtClean="0">
              <a:latin typeface="Arial" pitchFamily="34" charset="0"/>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gn="just">
              <a:spcBef>
                <a:spcPct val="0"/>
              </a:spcBef>
              <a:defRPr/>
            </a:pPr>
            <a:r>
              <a:rPr lang="en-US" altLang="en-US" sz="1100" dirty="0" smtClean="0">
                <a:latin typeface="+mn-lt"/>
              </a:rPr>
              <a:t>PG Reference: Page 172</a:t>
            </a:r>
          </a:p>
          <a:p>
            <a:pPr>
              <a:defRPr/>
            </a:pPr>
            <a:endParaRPr lang="en-US" altLang="en-US" sz="1100" i="1" dirty="0" smtClean="0">
              <a:latin typeface="+mn-lt"/>
            </a:endParaRPr>
          </a:p>
          <a:p>
            <a:pPr>
              <a:buFont typeface="Arial" pitchFamily="34" charset="0"/>
              <a:buNone/>
              <a:defRPr/>
            </a:pPr>
            <a:r>
              <a:rPr lang="en-US" altLang="en-US" sz="1100" i="1" dirty="0" smtClean="0">
                <a:latin typeface="+mn-lt"/>
              </a:rPr>
              <a:t>Discuss the advantages in using the Spring Framework jdbcTemplate over directly using JDBC to manage data access operation in an application. </a:t>
            </a:r>
            <a:endParaRPr lang="en-US" altLang="en-US" sz="1100" dirty="0" smtClean="0">
              <a:latin typeface="+mn-lt"/>
            </a:endParaRPr>
          </a:p>
          <a:p>
            <a:pPr>
              <a:buFont typeface="Arial" pitchFamily="34" charset="0"/>
              <a:buNone/>
              <a:defRPr/>
            </a:pPr>
            <a:endParaRPr lang="en-US" altLang="en-US" sz="1100" i="1" dirty="0" smtClean="0">
              <a:latin typeface="+mn-lt"/>
            </a:endParaRPr>
          </a:p>
          <a:p>
            <a:pPr>
              <a:buFont typeface="Wingdings" pitchFamily="2" charset="2"/>
              <a:buNone/>
              <a:defRPr/>
            </a:pPr>
            <a:r>
              <a:rPr lang="en-US" sz="1100" dirty="0" smtClean="0">
                <a:latin typeface="+mn-lt"/>
              </a:rPr>
              <a:t>The jdbcTemplate has the following advantages when compared to directly using JDBC for data access operations:</a:t>
            </a:r>
          </a:p>
          <a:p>
            <a:pPr>
              <a:buFont typeface="Wingdings" pitchFamily="2" charset="2"/>
              <a:buNone/>
              <a:defRPr/>
            </a:pPr>
            <a:endParaRPr lang="en-US" sz="1100" dirty="0" smtClean="0">
              <a:latin typeface="+mn-lt"/>
            </a:endParaRPr>
          </a:p>
          <a:p>
            <a:pPr marL="171450" indent="-171450">
              <a:buFont typeface="Wingdings" pitchFamily="2" charset="2"/>
              <a:buChar char="§"/>
              <a:defRPr/>
            </a:pPr>
            <a:r>
              <a:rPr lang="en-US" sz="1100" dirty="0" smtClean="0">
                <a:latin typeface="+mn-lt"/>
              </a:rPr>
              <a:t>Using jdbcTemplate enables easy clean-up of resources allotted for a database transaction.</a:t>
            </a:r>
          </a:p>
          <a:p>
            <a:pPr marL="171450" indent="-171450">
              <a:buFont typeface="Wingdings" pitchFamily="2" charset="2"/>
              <a:buChar char="§"/>
              <a:defRPr/>
            </a:pPr>
            <a:r>
              <a:rPr lang="en-US" sz="1100" dirty="0" smtClean="0">
                <a:latin typeface="+mn-lt"/>
              </a:rPr>
              <a:t>The jdbcTemplate converts JDBC SQLExceptions to RuntimeExceptions which allows the application to react to errors quickly and easily.</a:t>
            </a:r>
          </a:p>
          <a:p>
            <a:pPr marL="171450" indent="-171450">
              <a:buFont typeface="Wingdings" pitchFamily="2" charset="2"/>
              <a:buChar char="§"/>
              <a:defRPr/>
            </a:pPr>
            <a:r>
              <a:rPr lang="en-US" sz="1100" dirty="0" smtClean="0">
                <a:latin typeface="+mn-lt"/>
              </a:rPr>
              <a:t>The jdbcTemplate offers many ways to query the database for integers, string, hash maps and domain object data. </a:t>
            </a:r>
          </a:p>
          <a:p>
            <a:pPr marL="171450" indent="-171450">
              <a:buFont typeface="Wingdings" pitchFamily="2" charset="2"/>
              <a:buChar char="§"/>
              <a:defRPr/>
            </a:pPr>
            <a:r>
              <a:rPr lang="en-US" sz="1100" dirty="0" smtClean="0">
                <a:latin typeface="+mn-lt"/>
              </a:rPr>
              <a:t>The jdbcTemplate also can translate SQL query results directly into an object that is accepted by the Java application by using the ResultSetExtractor interface.</a:t>
            </a:r>
            <a:endParaRPr lang="en-US" sz="1100" dirty="0">
              <a:latin typeface="+mn-lt"/>
            </a:endParaRPr>
          </a:p>
        </p:txBody>
      </p:sp>
      <p:sp>
        <p:nvSpPr>
          <p:cNvPr id="433156" name="Slide Number Placeholder 3"/>
          <p:cNvSpPr>
            <a:spLocks noGrp="1"/>
          </p:cNvSpPr>
          <p:nvPr>
            <p:ph type="sldNum" sz="quarter" idx="5"/>
          </p:nvPr>
        </p:nvSpPr>
        <p:spPr>
          <a:noFill/>
        </p:spPr>
        <p:txBody>
          <a:bodyPr/>
          <a:lstStyle/>
          <a:p>
            <a:fld id="{2ECE1BE9-37B5-4468-A865-5490EA13CA48}" type="slidenum">
              <a:rPr lang="en-US" altLang="en-US" smtClean="0">
                <a:latin typeface="Arial" pitchFamily="34" charset="0"/>
              </a:rPr>
              <a:pPr/>
              <a:t>163</a:t>
            </a:fld>
            <a:endParaRPr lang="en-US" altLang="en-US" smtClean="0">
              <a:latin typeface="Arial" pitchFamily="34" charset="0"/>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a:bodyPr>
          <a:lstStyle/>
          <a:p>
            <a:pPr algn="just">
              <a:spcBef>
                <a:spcPct val="0"/>
              </a:spcBef>
              <a:defRPr/>
            </a:pPr>
            <a:r>
              <a:rPr lang="en-US" altLang="en-US" dirty="0" smtClean="0">
                <a:latin typeface="+mn-lt"/>
              </a:rPr>
              <a:t>PG Reference: Page 173</a:t>
            </a:r>
          </a:p>
          <a:p>
            <a:pPr>
              <a:defRPr/>
            </a:pPr>
            <a:endParaRPr lang="en-US" altLang="en-US" i="1" dirty="0" smtClean="0">
              <a:latin typeface="+mn-lt"/>
            </a:endParaRPr>
          </a:p>
          <a:p>
            <a:pPr>
              <a:defRPr/>
            </a:pPr>
            <a:r>
              <a:rPr lang="en-US" altLang="en-US" i="1" dirty="0" smtClean="0">
                <a:latin typeface="+mn-lt"/>
              </a:rPr>
              <a:t>Introduce Stored Procedures to the participants.  </a:t>
            </a:r>
            <a:endParaRPr lang="en-US" altLang="en-US" dirty="0" smtClean="0">
              <a:latin typeface="+mn-lt"/>
            </a:endParaRPr>
          </a:p>
          <a:p>
            <a:pPr>
              <a:defRPr/>
            </a:pPr>
            <a:endParaRPr lang="en-US" altLang="en-US" dirty="0" smtClean="0">
              <a:latin typeface="+mn-lt"/>
            </a:endParaRPr>
          </a:p>
          <a:p>
            <a:pPr>
              <a:defRPr/>
            </a:pPr>
            <a:r>
              <a:rPr lang="en-US" i="1" dirty="0" smtClean="0">
                <a:latin typeface="+mn-lt"/>
              </a:rPr>
              <a:t>Explain that</a:t>
            </a:r>
            <a:r>
              <a:rPr lang="en-US" dirty="0" smtClean="0">
                <a:latin typeface="+mn-lt"/>
              </a:rPr>
              <a:t>: A segment or portion of SQL statements stored within the database catalogue is referred to as stored procedures. These procedures perform data access operations that can be invoked using declarative SQL statements, or applications such as Java, C#, and so on. The reason for using stored procedures is that they can consolidate the data access logic and can be called from the database catalogue without being rewritten in the application’s main code. </a:t>
            </a:r>
          </a:p>
          <a:p>
            <a:pPr>
              <a:defRPr/>
            </a:pPr>
            <a:r>
              <a:rPr lang="en-US" dirty="0" smtClean="0">
                <a:latin typeface="+mn-lt"/>
              </a:rPr>
              <a:t> </a:t>
            </a:r>
          </a:p>
          <a:p>
            <a:pPr>
              <a:defRPr/>
            </a:pPr>
            <a:r>
              <a:rPr lang="en-US" dirty="0" smtClean="0">
                <a:latin typeface="+mn-lt"/>
              </a:rPr>
              <a:t>To implement a stored procedure supported by a Database Management System (DMBS), you have to first create the stored procedure in the database.</a:t>
            </a:r>
          </a:p>
          <a:p>
            <a:pPr>
              <a:defRPr/>
            </a:pPr>
            <a:endParaRPr lang="en-US" dirty="0" smtClean="0">
              <a:latin typeface="+mn-lt"/>
            </a:endParaRPr>
          </a:p>
          <a:p>
            <a:pPr>
              <a:defRPr/>
            </a:pPr>
            <a:r>
              <a:rPr lang="en-US" altLang="en-US" i="1" dirty="0" smtClean="0">
                <a:latin typeface="+mn-lt"/>
              </a:rPr>
              <a:t>Introduce Stored Procedures in Spring JDBC</a:t>
            </a:r>
          </a:p>
          <a:p>
            <a:pPr>
              <a:defRPr/>
            </a:pPr>
            <a:r>
              <a:rPr lang="en-US" dirty="0" smtClean="0">
                <a:latin typeface="+mn-lt"/>
              </a:rPr>
              <a:t> </a:t>
            </a:r>
          </a:p>
          <a:p>
            <a:pPr>
              <a:defRPr/>
            </a:pPr>
            <a:r>
              <a:rPr lang="en-US" dirty="0" smtClean="0">
                <a:latin typeface="+mn-lt"/>
              </a:rPr>
              <a:t>In the Spring Framework, the SimpleJdbcInsert and SimpleJdbCall classes are used to simplify configuration of stored procedures by taking advantage of metadata in the database. This metadata can be retrieved using the JDBC driver. </a:t>
            </a:r>
          </a:p>
          <a:p>
            <a:pPr>
              <a:defRPr/>
            </a:pPr>
            <a:endParaRPr lang="en-US" dirty="0" smtClean="0">
              <a:latin typeface="+mn-lt"/>
            </a:endParaRPr>
          </a:p>
          <a:p>
            <a:pPr>
              <a:defRPr/>
            </a:pPr>
            <a:r>
              <a:rPr lang="en-US" i="1" dirty="0" smtClean="0">
                <a:latin typeface="+mn-lt"/>
              </a:rPr>
              <a:t>Use the example provided in PG as Code Segment 6.15 to discuss implementing stored procedures in Spring JDBC using the </a:t>
            </a:r>
            <a:r>
              <a:rPr lang="en-US" i="1" dirty="0" smtClean="0">
                <a:latin typeface="+mn-lt"/>
                <a:cs typeface="Courier New" pitchFamily="49" charset="0"/>
              </a:rPr>
              <a:t>SimpleJdbCall</a:t>
            </a:r>
            <a:r>
              <a:rPr lang="en-US" i="1" dirty="0" smtClean="0">
                <a:latin typeface="+mn-lt"/>
              </a:rPr>
              <a:t> Class. </a:t>
            </a:r>
          </a:p>
        </p:txBody>
      </p:sp>
      <p:sp>
        <p:nvSpPr>
          <p:cNvPr id="434180" name="Slide Number Placeholder 3"/>
          <p:cNvSpPr>
            <a:spLocks noGrp="1"/>
          </p:cNvSpPr>
          <p:nvPr>
            <p:ph type="sldNum" sz="quarter" idx="5"/>
          </p:nvPr>
        </p:nvSpPr>
        <p:spPr>
          <a:noFill/>
        </p:spPr>
        <p:txBody>
          <a:bodyPr/>
          <a:lstStyle/>
          <a:p>
            <a:fld id="{3C6AEA8D-3422-4F76-B6D6-8D24CA73E940}" type="slidenum">
              <a:rPr lang="en-US" altLang="en-US" smtClean="0">
                <a:latin typeface="Arial" pitchFamily="34" charset="0"/>
              </a:rPr>
              <a:pPr/>
              <a:t>164</a:t>
            </a:fld>
            <a:endParaRPr lang="en-US" altLang="en-US" smtClean="0">
              <a:latin typeface="Arial" pitchFamily="34" charset="0"/>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Autofit/>
          </a:bodyPr>
          <a:lstStyle/>
          <a:p>
            <a:pPr algn="just">
              <a:spcBef>
                <a:spcPct val="0"/>
              </a:spcBef>
              <a:defRPr/>
            </a:pPr>
            <a:r>
              <a:rPr lang="en-US" altLang="en-US" sz="1100" dirty="0" smtClean="0">
                <a:latin typeface="+mn-lt"/>
              </a:rPr>
              <a:t>PG Reference: Page 176</a:t>
            </a:r>
          </a:p>
          <a:p>
            <a:pPr>
              <a:defRPr/>
            </a:pPr>
            <a:endParaRPr lang="en-US" altLang="en-US" sz="1100" i="1" dirty="0" smtClean="0">
              <a:latin typeface="+mn-lt"/>
            </a:endParaRPr>
          </a:p>
          <a:p>
            <a:pPr>
              <a:buFont typeface="Arial" pitchFamily="34" charset="0"/>
              <a:buNone/>
              <a:defRPr/>
            </a:pPr>
            <a:r>
              <a:rPr lang="en-US" altLang="en-US" sz="1100" i="1" dirty="0" smtClean="0">
                <a:latin typeface="+mn-lt"/>
              </a:rPr>
              <a:t>Introduce abstract caching in a Java-based application to the participants. </a:t>
            </a:r>
          </a:p>
          <a:p>
            <a:pPr>
              <a:buFont typeface="Arial" pitchFamily="34" charset="0"/>
              <a:buNone/>
              <a:defRPr/>
            </a:pPr>
            <a:endParaRPr lang="en-US" altLang="en-US" sz="1100" i="1" dirty="0" smtClean="0">
              <a:latin typeface="+mn-lt"/>
            </a:endParaRPr>
          </a:p>
          <a:p>
            <a:pPr>
              <a:buFont typeface="Arial" pitchFamily="34" charset="0"/>
              <a:buNone/>
              <a:defRPr/>
            </a:pPr>
            <a:r>
              <a:rPr lang="en-US" altLang="en-US" sz="1100" i="1" dirty="0" smtClean="0">
                <a:latin typeface="+mn-lt"/>
              </a:rPr>
              <a:t>Explain that: </a:t>
            </a:r>
            <a:r>
              <a:rPr lang="en-US" sz="1100" dirty="0" smtClean="0">
                <a:latin typeface="+mn-lt"/>
              </a:rPr>
              <a:t>Abstracting caching to Java methods can reduce the number of executions that are based on the information available in the cache. In other words, every time a method is executed, the cache abstraction performs a behavior check to see if the method has already been executed for a given set of arguments. If the method has been executed, then the result for the method is returned from the cache without executing the method, thus saving on application runtime. </a:t>
            </a:r>
          </a:p>
          <a:p>
            <a:pPr>
              <a:defRPr/>
            </a:pPr>
            <a:r>
              <a:rPr lang="en-US" sz="1100" dirty="0" smtClean="0">
                <a:latin typeface="+mn-lt"/>
              </a:rPr>
              <a:t> </a:t>
            </a:r>
          </a:p>
          <a:p>
            <a:pPr>
              <a:defRPr/>
            </a:pPr>
            <a:r>
              <a:rPr lang="en-US" sz="1100" dirty="0" smtClean="0">
                <a:latin typeface="+mn-lt"/>
              </a:rPr>
              <a:t>On the other hand, if the method execution is its first instance in the entire application, the execution is completed, results cached, and returned to the user. Thus, an application executes methods just once for a given set of arguments and the result is reused for subsequent executions. To use the cache abstraction, you have to make sure of the following specifications:</a:t>
            </a:r>
          </a:p>
          <a:p>
            <a:pPr>
              <a:defRPr/>
            </a:pPr>
            <a:r>
              <a:rPr lang="en-US" sz="1100" dirty="0" smtClean="0">
                <a:latin typeface="+mn-lt"/>
              </a:rPr>
              <a:t> </a:t>
            </a:r>
          </a:p>
          <a:p>
            <a:pPr marL="171450" indent="-171450">
              <a:buFont typeface="Wingdings" pitchFamily="2" charset="2"/>
              <a:buChar char="§"/>
              <a:defRPr/>
            </a:pPr>
            <a:r>
              <a:rPr lang="en-US" sz="1100" dirty="0" smtClean="0">
                <a:latin typeface="+mn-lt"/>
              </a:rPr>
              <a:t>Caching declaration: The methods that need to be cached have to be identified.</a:t>
            </a:r>
          </a:p>
          <a:p>
            <a:pPr marL="171450" indent="-171450">
              <a:buFont typeface="Wingdings" pitchFamily="2" charset="2"/>
              <a:buChar char="§"/>
              <a:defRPr/>
            </a:pPr>
            <a:r>
              <a:rPr lang="en-US" sz="1100" dirty="0" smtClean="0">
                <a:latin typeface="+mn-lt"/>
              </a:rPr>
              <a:t>Cache Configuration: The application back-up cache which holds all the data is to be configured to the application.</a:t>
            </a:r>
          </a:p>
          <a:p>
            <a:pPr>
              <a:defRPr/>
            </a:pPr>
            <a:r>
              <a:rPr lang="en-US" sz="1100" dirty="0" smtClean="0">
                <a:latin typeface="+mn-lt"/>
              </a:rPr>
              <a:t> </a:t>
            </a:r>
          </a:p>
          <a:p>
            <a:pPr>
              <a:defRPr/>
            </a:pPr>
            <a:r>
              <a:rPr lang="en-US" sz="1100" dirty="0" smtClean="0">
                <a:latin typeface="+mn-lt"/>
              </a:rPr>
              <a:t>The caching service is an abstraction in the Spring Framework and requires the use of an actual, physical storage to hold the cache data. This way the caching abstraction removes the need for developers to write caching logic without providing the actual stores. There are two integrations available out of the box, for Java Development Kit (JDK):</a:t>
            </a:r>
          </a:p>
          <a:p>
            <a:pPr>
              <a:defRPr/>
            </a:pPr>
            <a:r>
              <a:rPr lang="en-US" sz="1100" dirty="0" smtClean="0">
                <a:latin typeface="+mn-lt"/>
              </a:rPr>
              <a:t> </a:t>
            </a:r>
          </a:p>
          <a:p>
            <a:pPr marL="171450" indent="-171450">
              <a:buFont typeface="Wingdings" pitchFamily="2" charset="2"/>
              <a:buChar char="§"/>
              <a:defRPr/>
            </a:pPr>
            <a:r>
              <a:rPr lang="en-US" sz="1100" dirty="0" smtClean="0">
                <a:latin typeface="+mn-lt"/>
              </a:rPr>
              <a:t>java.util.concurrent.ConcurrentMap</a:t>
            </a:r>
          </a:p>
          <a:p>
            <a:pPr marL="171450" indent="-171450">
              <a:buFont typeface="Wingdings" pitchFamily="2" charset="2"/>
              <a:buChar char="§"/>
              <a:defRPr/>
            </a:pPr>
            <a:r>
              <a:rPr lang="en-US" sz="1100" dirty="0" smtClean="0">
                <a:latin typeface="+mn-lt"/>
              </a:rPr>
              <a:t>Ehcache </a:t>
            </a:r>
          </a:p>
          <a:p>
            <a:pPr>
              <a:buFont typeface="Arial" pitchFamily="34" charset="0"/>
              <a:buChar char="•"/>
              <a:defRPr/>
            </a:pPr>
            <a:endParaRPr lang="en-US" sz="1100" dirty="0" smtClean="0">
              <a:latin typeface="+mn-lt"/>
            </a:endParaRPr>
          </a:p>
          <a:p>
            <a:pPr>
              <a:buFont typeface="Arial" pitchFamily="34" charset="0"/>
              <a:buNone/>
              <a:defRPr/>
            </a:pPr>
            <a:r>
              <a:rPr lang="en-US" altLang="en-US" sz="1100" i="1" dirty="0" smtClean="0">
                <a:latin typeface="+mn-lt"/>
              </a:rPr>
              <a:t>Introduce annotations available in Spring Framework to perform caching to the participants. </a:t>
            </a:r>
          </a:p>
          <a:p>
            <a:pPr>
              <a:buFont typeface="Arial" pitchFamily="34" charset="0"/>
              <a:buNone/>
              <a:defRPr/>
            </a:pPr>
            <a:endParaRPr lang="en-US" altLang="en-US" sz="1100" i="1" dirty="0" smtClean="0">
              <a:latin typeface="+mn-lt"/>
            </a:endParaRPr>
          </a:p>
          <a:p>
            <a:pPr>
              <a:buFont typeface="Arial" pitchFamily="34" charset="0"/>
              <a:buNone/>
              <a:defRPr/>
            </a:pPr>
            <a:r>
              <a:rPr lang="en-US" altLang="en-US" sz="1100" i="1" dirty="0" smtClean="0">
                <a:latin typeface="+mn-lt"/>
              </a:rPr>
              <a:t>Explain that: </a:t>
            </a:r>
            <a:r>
              <a:rPr lang="en-US" sz="1100" dirty="0" smtClean="0">
                <a:latin typeface="+mn-lt"/>
              </a:rPr>
              <a:t>In the Spring Framework, there are two declarative annotations to perform caching operations. These annotations are:</a:t>
            </a:r>
          </a:p>
          <a:p>
            <a:pPr>
              <a:buFont typeface="Arial" pitchFamily="34" charset="0"/>
              <a:buNone/>
              <a:defRPr/>
            </a:pPr>
            <a:endParaRPr lang="en-US" altLang="en-US" sz="1100" i="1" dirty="0" smtClean="0">
              <a:latin typeface="+mn-lt"/>
            </a:endParaRPr>
          </a:p>
          <a:p>
            <a:pPr>
              <a:defRPr/>
            </a:pPr>
            <a:r>
              <a:rPr lang="en-US" sz="1100" b="1" dirty="0" smtClean="0">
                <a:latin typeface="+mn-lt"/>
              </a:rPr>
              <a:t>@Cacheable</a:t>
            </a:r>
            <a:endParaRPr lang="en-US" sz="1100" dirty="0" smtClean="0">
              <a:latin typeface="+mn-lt"/>
            </a:endParaRPr>
          </a:p>
          <a:p>
            <a:pPr>
              <a:defRPr/>
            </a:pPr>
            <a:r>
              <a:rPr lang="en-US" sz="1100" b="1" dirty="0" smtClean="0">
                <a:latin typeface="+mn-lt"/>
              </a:rPr>
              <a:t> </a:t>
            </a:r>
            <a:endParaRPr lang="en-US" sz="1100" dirty="0" smtClean="0">
              <a:latin typeface="+mn-lt"/>
            </a:endParaRPr>
          </a:p>
          <a:p>
            <a:pPr>
              <a:defRPr/>
            </a:pPr>
            <a:r>
              <a:rPr lang="en-US" sz="1100" dirty="0" smtClean="0">
                <a:latin typeface="+mn-lt"/>
              </a:rPr>
              <a:t>The @Cacheable annotation is used to identify cacheable methods. In other words, the @Cacheable annotation declares that for a specified method, the results obtained after execution are to be stored in a cache. </a:t>
            </a:r>
          </a:p>
          <a:p>
            <a:pPr>
              <a:defRPr/>
            </a:pPr>
            <a:r>
              <a:rPr lang="en-US" sz="1100" dirty="0" smtClean="0">
                <a:latin typeface="+mn-lt"/>
              </a:rPr>
              <a:t>It is also possible to provide multiple cache names when there are multiple caches declared in an application. When multiple caches are declared for a method, the results obtained after the method is executed for the first time is stored in all cache storage. When the same method is called again, any one of the cache can return the result value. This is useful when one of the cache does not work properly, another cache can handle the storage and retrieval operations for method results.</a:t>
            </a:r>
          </a:p>
          <a:p>
            <a:pPr>
              <a:defRPr/>
            </a:pPr>
            <a:endParaRPr lang="en-US" sz="1100" dirty="0" smtClean="0">
              <a:latin typeface="+mn-lt"/>
            </a:endParaRPr>
          </a:p>
          <a:p>
            <a:pPr>
              <a:defRPr/>
            </a:pPr>
            <a:r>
              <a:rPr lang="en-US" sz="1100" b="1" dirty="0" smtClean="0">
                <a:latin typeface="+mn-lt"/>
              </a:rPr>
              <a:t>@CacheEvict</a:t>
            </a:r>
          </a:p>
          <a:p>
            <a:pPr>
              <a:defRPr/>
            </a:pPr>
            <a:r>
              <a:rPr lang="en-US" sz="1100" dirty="0" smtClean="0">
                <a:latin typeface="+mn-lt"/>
              </a:rPr>
              <a:t> </a:t>
            </a:r>
          </a:p>
          <a:p>
            <a:pPr>
              <a:defRPr/>
            </a:pPr>
            <a:r>
              <a:rPr lang="en-US" sz="1100" dirty="0" smtClean="0">
                <a:latin typeface="+mn-lt"/>
              </a:rPr>
              <a:t>The @CacheEvict annotation is used to delete unused or stale data from the cache. This annotation is used to declare that specified methods have to perform cache eviction. Methods annotated by the @CacheEvict become triggers for removing data from the cache. </a:t>
            </a:r>
          </a:p>
          <a:p>
            <a:pPr>
              <a:defRPr/>
            </a:pPr>
            <a:endParaRPr lang="en-US" altLang="en-US" sz="1100" i="1" dirty="0" smtClean="0">
              <a:latin typeface="+mn-lt"/>
            </a:endParaRPr>
          </a:p>
          <a:p>
            <a:pPr>
              <a:defRPr/>
            </a:pPr>
            <a:r>
              <a:rPr lang="en-US" sz="1100" dirty="0" smtClean="0">
                <a:latin typeface="+mn-lt"/>
              </a:rPr>
              <a:t>The @CacheEvict annotation requires you to specify one (or multiple) caches that are affected by the action and it allows a key or a condition to be specified for cache eviction operation. The @CacheEvict annotation also features an extra parameter that is used to indicate whether a cache-wide eviction needs to be performed rather than just one entry is to be evicted from the cache. </a:t>
            </a:r>
          </a:p>
          <a:p>
            <a:pPr>
              <a:defRPr/>
            </a:pPr>
            <a:endParaRPr lang="en-US" altLang="en-US" sz="1100" i="1" dirty="0" smtClean="0">
              <a:latin typeface="+mn-lt"/>
            </a:endParaRPr>
          </a:p>
          <a:p>
            <a:pPr>
              <a:buFont typeface="Arial" pitchFamily="34" charset="0"/>
              <a:buChar char="•"/>
              <a:defRPr/>
            </a:pPr>
            <a:endParaRPr lang="en-US" altLang="en-US" sz="1100" i="1" dirty="0" smtClean="0">
              <a:latin typeface="+mn-lt"/>
            </a:endParaRPr>
          </a:p>
          <a:p>
            <a:pPr>
              <a:buFont typeface="Arial" pitchFamily="34" charset="0"/>
              <a:buNone/>
              <a:defRPr/>
            </a:pPr>
            <a:endParaRPr lang="en-US" sz="1100" dirty="0">
              <a:latin typeface="+mn-lt"/>
            </a:endParaRPr>
          </a:p>
        </p:txBody>
      </p:sp>
      <p:sp>
        <p:nvSpPr>
          <p:cNvPr id="435204" name="Slide Number Placeholder 3"/>
          <p:cNvSpPr>
            <a:spLocks noGrp="1"/>
          </p:cNvSpPr>
          <p:nvPr>
            <p:ph type="sldNum" sz="quarter" idx="5"/>
          </p:nvPr>
        </p:nvSpPr>
        <p:spPr>
          <a:noFill/>
        </p:spPr>
        <p:txBody>
          <a:bodyPr/>
          <a:lstStyle/>
          <a:p>
            <a:fld id="{92357341-B0C2-43D0-8F1C-4E1065CD0B72}" type="slidenum">
              <a:rPr lang="en-US" altLang="en-US" smtClean="0">
                <a:latin typeface="Arial" pitchFamily="34" charset="0"/>
              </a:rPr>
              <a:pPr/>
              <a:t>165</a:t>
            </a:fld>
            <a:endParaRPr lang="en-US" altLang="en-US" smtClean="0">
              <a:latin typeface="Arial" pitchFamily="34" charset="0"/>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gn="just">
              <a:spcBef>
                <a:spcPct val="0"/>
              </a:spcBef>
              <a:defRPr/>
            </a:pPr>
            <a:r>
              <a:rPr lang="en-US" altLang="en-US" sz="1100" dirty="0" smtClean="0">
                <a:latin typeface="+mn-lt"/>
              </a:rPr>
              <a:t>PG Reference: Page 177</a:t>
            </a:r>
          </a:p>
          <a:p>
            <a:pPr>
              <a:defRPr/>
            </a:pPr>
            <a:endParaRPr lang="en-US" altLang="en-US" sz="1100" i="1" dirty="0" smtClean="0">
              <a:latin typeface="+mn-lt"/>
            </a:endParaRPr>
          </a:p>
          <a:p>
            <a:pPr>
              <a:buFont typeface="Arial" pitchFamily="34" charset="0"/>
              <a:buNone/>
              <a:defRPr/>
            </a:pPr>
            <a:r>
              <a:rPr lang="en-US" altLang="en-US" sz="1100" i="1" dirty="0" smtClean="0">
                <a:latin typeface="+mn-lt"/>
              </a:rPr>
              <a:t>Introduce the concepts of using the default key in cache generation to the participants. </a:t>
            </a:r>
          </a:p>
          <a:p>
            <a:pPr>
              <a:buFont typeface="Arial" pitchFamily="34" charset="0"/>
              <a:buNone/>
              <a:defRPr/>
            </a:pPr>
            <a:endParaRPr lang="en-US" altLang="en-US" sz="1100" i="1" dirty="0" smtClean="0">
              <a:latin typeface="+mn-lt"/>
            </a:endParaRPr>
          </a:p>
          <a:p>
            <a:pPr>
              <a:defRPr/>
            </a:pPr>
            <a:r>
              <a:rPr lang="en-US" sz="1100" dirty="0" smtClean="0">
                <a:latin typeface="+mn-lt"/>
              </a:rPr>
              <a:t>In the Spring Framework, the arguments of cached methods are the source of key generation. The key is essentially a specification that defines the extent of caching or extent of evicting a cache. To provide a default key generator, you have to implement the org.springframework.cache.KeyGenerator interface. Once this interface is configured within the Spring Framework application, the generator is used for each method that does not specify its own key. </a:t>
            </a:r>
          </a:p>
          <a:p>
            <a:pPr>
              <a:defRPr/>
            </a:pPr>
            <a:endParaRPr lang="en-US" altLang="en-US" sz="1100" i="1" dirty="0" smtClean="0">
              <a:latin typeface="+mn-lt"/>
            </a:endParaRPr>
          </a:p>
          <a:p>
            <a:pPr>
              <a:buFont typeface="Arial" pitchFamily="34" charset="0"/>
              <a:buNone/>
              <a:defRPr/>
            </a:pPr>
            <a:r>
              <a:rPr lang="en-US" altLang="en-US" sz="1100" i="1" dirty="0" smtClean="0">
                <a:latin typeface="+mn-lt"/>
              </a:rPr>
              <a:t>Introduce the concepts of conditional caching to the participants. </a:t>
            </a:r>
          </a:p>
          <a:p>
            <a:pPr>
              <a:buFont typeface="Arial" pitchFamily="34" charset="0"/>
              <a:buNone/>
              <a:defRPr/>
            </a:pPr>
            <a:endParaRPr lang="en-US" altLang="en-US" sz="1100" i="1" dirty="0" smtClean="0">
              <a:latin typeface="+mn-lt"/>
            </a:endParaRPr>
          </a:p>
          <a:p>
            <a:pPr>
              <a:buFont typeface="Arial" pitchFamily="34" charset="0"/>
              <a:buNone/>
              <a:defRPr/>
            </a:pPr>
            <a:r>
              <a:rPr lang="en-US" sz="1100" dirty="0" smtClean="0">
                <a:latin typeface="+mn-lt"/>
              </a:rPr>
              <a:t>The Spring Framework supports conditional caching, which allows caching of certain methods based on conditions specified in the cache method definition. Setting conditions to perform caching is done using the </a:t>
            </a:r>
            <a:r>
              <a:rPr lang="en-US" sz="1100" dirty="0" smtClean="0">
                <a:latin typeface="+mn-lt"/>
                <a:cs typeface="Courier New" pitchFamily="49" charset="0"/>
              </a:rPr>
              <a:t>@Cacheable </a:t>
            </a:r>
            <a:r>
              <a:rPr lang="en-US" sz="1100" dirty="0" smtClean="0">
                <a:latin typeface="+mn-lt"/>
              </a:rPr>
              <a:t>annotation.</a:t>
            </a:r>
          </a:p>
          <a:p>
            <a:pPr>
              <a:buFont typeface="Arial" pitchFamily="34" charset="0"/>
              <a:buNone/>
              <a:defRPr/>
            </a:pPr>
            <a:endParaRPr lang="en-US" altLang="en-US" sz="1100" i="1" dirty="0" smtClean="0">
              <a:latin typeface="+mn-lt"/>
            </a:endParaRPr>
          </a:p>
          <a:p>
            <a:pPr>
              <a:buFont typeface="Arial" pitchFamily="34" charset="0"/>
              <a:buNone/>
              <a:defRPr/>
            </a:pPr>
            <a:r>
              <a:rPr lang="en-US" sz="1100" dirty="0" smtClean="0">
                <a:latin typeface="+mn-lt"/>
              </a:rPr>
              <a:t>Cache generation is an important aspect of any application that depends on databases and has to handle the results generated by multiple method invocations. This is particularly important for enterprise applications as they are large and complicated. Externalizing cache operations will keep the application running smoothly and remain free of caching responsibilities.  </a:t>
            </a:r>
          </a:p>
          <a:p>
            <a:pPr>
              <a:buFont typeface="Arial" pitchFamily="34" charset="0"/>
              <a:buNone/>
              <a:defRPr/>
            </a:pPr>
            <a:endParaRPr lang="en-US" altLang="en-US" sz="1100" i="1" dirty="0" smtClean="0">
              <a:latin typeface="+mn-lt"/>
            </a:endParaRPr>
          </a:p>
          <a:p>
            <a:pPr>
              <a:buFont typeface="Arial" pitchFamily="34" charset="0"/>
              <a:buChar char="•"/>
              <a:defRPr/>
            </a:pPr>
            <a:endParaRPr lang="en-US" altLang="en-US" sz="1100" i="1" dirty="0" smtClean="0">
              <a:latin typeface="+mn-lt"/>
            </a:endParaRPr>
          </a:p>
          <a:p>
            <a:pPr>
              <a:buFont typeface="Arial" pitchFamily="34" charset="0"/>
              <a:buNone/>
              <a:defRPr/>
            </a:pPr>
            <a:endParaRPr lang="en-US" sz="1100" dirty="0">
              <a:latin typeface="+mn-lt"/>
            </a:endParaRPr>
          </a:p>
        </p:txBody>
      </p:sp>
      <p:sp>
        <p:nvSpPr>
          <p:cNvPr id="436228" name="Slide Number Placeholder 3"/>
          <p:cNvSpPr>
            <a:spLocks noGrp="1"/>
          </p:cNvSpPr>
          <p:nvPr>
            <p:ph type="sldNum" sz="quarter" idx="5"/>
          </p:nvPr>
        </p:nvSpPr>
        <p:spPr>
          <a:noFill/>
        </p:spPr>
        <p:txBody>
          <a:bodyPr/>
          <a:lstStyle/>
          <a:p>
            <a:fld id="{F2CBDF9E-7D02-4813-9C0E-2B43B40651F3}" type="slidenum">
              <a:rPr lang="en-US" altLang="en-US" smtClean="0">
                <a:latin typeface="Arial" pitchFamily="34" charset="0"/>
              </a:rPr>
              <a:pPr/>
              <a:t>166</a:t>
            </a:fld>
            <a:endParaRPr lang="en-US" altLang="en-US" smtClean="0">
              <a:latin typeface="Arial" pitchFamily="34" charset="0"/>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a:noFill/>
          <a:ln/>
        </p:spPr>
        <p:txBody>
          <a:bodyPr/>
          <a:lstStyle/>
          <a:p>
            <a:pPr algn="just">
              <a:spcBef>
                <a:spcPct val="0"/>
              </a:spcBef>
            </a:pPr>
            <a:r>
              <a:rPr lang="en-US" altLang="en-US" sz="1100" smtClean="0">
                <a:latin typeface="Arial" pitchFamily="34" charset="0"/>
              </a:rPr>
              <a:t>PG Reference: Page 179</a:t>
            </a:r>
          </a:p>
          <a:p>
            <a:pPr algn="just">
              <a:spcBef>
                <a:spcPct val="0"/>
              </a:spcBef>
            </a:pPr>
            <a:endParaRPr lang="en-US" altLang="en-US" sz="1100" smtClean="0">
              <a:latin typeface="Calibri" pitchFamily="34" charset="0"/>
            </a:endParaRPr>
          </a:p>
          <a:p>
            <a:pPr algn="just">
              <a:spcBef>
                <a:spcPct val="0"/>
              </a:spcBef>
            </a:pPr>
            <a:r>
              <a:rPr lang="en-US" altLang="en-US" sz="1100" smtClean="0">
                <a:latin typeface="Calibri" pitchFamily="34" charset="0"/>
              </a:rPr>
              <a:t>Summarize the key learning points.</a:t>
            </a:r>
          </a:p>
          <a:p>
            <a:pPr algn="just">
              <a:spcBef>
                <a:spcPct val="0"/>
              </a:spcBef>
            </a:pPr>
            <a:r>
              <a:rPr lang="en-IN" altLang="en-US" sz="1100" smtClean="0">
                <a:latin typeface="Calibri" pitchFamily="34" charset="0"/>
              </a:rPr>
              <a:t>Conduct a brief question-and-answer session to clarify doubts, if any.</a:t>
            </a: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Rot="1" noChangeAspect="1" noChangeArrowheads="1" noTextEdit="1"/>
          </p:cNvSpPr>
          <p:nvPr>
            <p:ph type="sldImg"/>
          </p:nvPr>
        </p:nvSpPr>
        <p:spPr>
          <a:ln/>
        </p:spPr>
      </p:sp>
      <p:sp>
        <p:nvSpPr>
          <p:cNvPr id="438275" name="Rectangle 3"/>
          <p:cNvSpPr>
            <a:spLocks noGrp="1" noChangeArrowheads="1"/>
          </p:cNvSpPr>
          <p:nvPr>
            <p:ph type="body" idx="1"/>
          </p:nvPr>
        </p:nvSpPr>
        <p:spPr>
          <a:noFill/>
          <a:ln/>
        </p:spPr>
        <p:txBody>
          <a:bodyPr/>
          <a:lstStyle/>
          <a:p>
            <a:endParaRPr lang="en-IN" altLang="en-US" smtClean="0">
              <a:latin typeface="Arial" pitchFamily="34" charset="0"/>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ln/>
          <a:extLst/>
        </p:spPr>
        <p:txBody>
          <a:bodyPr/>
          <a:lstStyle/>
          <a:p>
            <a:pPr>
              <a:defRPr/>
            </a:pPr>
            <a:r>
              <a:rPr lang="en-US" sz="1100" dirty="0" smtClean="0">
                <a:latin typeface="+mn-lt"/>
              </a:rPr>
              <a:t>Refer to the Lab Guide Page 13. </a:t>
            </a:r>
          </a:p>
          <a:p>
            <a:pPr>
              <a:defRPr/>
            </a:pPr>
            <a:r>
              <a:rPr lang="en-US" sz="1100" b="1" dirty="0" smtClean="0">
                <a:latin typeface="+mn-lt"/>
              </a:rPr>
              <a:t>Lab 6: </a:t>
            </a:r>
            <a:r>
              <a:rPr lang="en-US" sz="1100" b="1" kern="0" dirty="0" smtClean="0">
                <a:solidFill>
                  <a:srgbClr val="FFFFFF"/>
                </a:solidFill>
                <a:latin typeface="+mn-lt"/>
              </a:rPr>
              <a:t>Data Access</a:t>
            </a:r>
            <a:endParaRPr lang="en-US" sz="1100" dirty="0" smtClean="0">
              <a:latin typeface="+mn-lt"/>
            </a:endParaRPr>
          </a:p>
          <a:p>
            <a:pPr>
              <a:defRPr/>
            </a:pPr>
            <a:r>
              <a:rPr lang="en-US" sz="1100" dirty="0" smtClean="0">
                <a:latin typeface="+mn-lt"/>
              </a:rPr>
              <a:t>The project files are part of the archive Spring Framework Module6_Lab.zip. </a:t>
            </a:r>
          </a:p>
          <a:p>
            <a:pPr>
              <a:defRPr/>
            </a:pPr>
            <a:endParaRPr lang="en-US" sz="1100" dirty="0" smtClean="0">
              <a:latin typeface="+mn-lt"/>
            </a:endParaRPr>
          </a:p>
          <a:p>
            <a:pPr>
              <a:defRPr/>
            </a:pPr>
            <a:r>
              <a:rPr lang="en-US" sz="1100" b="1" dirty="0" smtClean="0">
                <a:latin typeface="+mn-lt"/>
              </a:rPr>
              <a:t>Skills Learned</a:t>
            </a:r>
          </a:p>
          <a:p>
            <a:pPr>
              <a:defRPr/>
            </a:pPr>
            <a:r>
              <a:rPr lang="en-US" sz="1100" dirty="0" smtClean="0">
                <a:latin typeface="+mn-lt"/>
              </a:rPr>
              <a:t> </a:t>
            </a:r>
          </a:p>
          <a:p>
            <a:pPr>
              <a:defRPr/>
            </a:pPr>
            <a:r>
              <a:rPr lang="en-US" sz="1100" dirty="0" smtClean="0">
                <a:latin typeface="+mn-lt"/>
              </a:rPr>
              <a:t>At the end of this exercise, you will be able to: </a:t>
            </a:r>
          </a:p>
          <a:p>
            <a:pPr>
              <a:defRPr/>
            </a:pPr>
            <a:r>
              <a:rPr lang="en-US" sz="1100" dirty="0" smtClean="0">
                <a:latin typeface="+mn-lt"/>
              </a:rPr>
              <a:t>To build an application that integrates Spring DAO module.</a:t>
            </a:r>
          </a:p>
          <a:p>
            <a:pPr>
              <a:defRPr/>
            </a:pPr>
            <a:r>
              <a:rPr lang="en-US" sz="1100" dirty="0" smtClean="0">
                <a:latin typeface="+mn-lt"/>
              </a:rPr>
              <a:t> </a:t>
            </a:r>
          </a:p>
          <a:p>
            <a:pPr>
              <a:defRPr/>
            </a:pPr>
            <a:r>
              <a:rPr lang="en-US" sz="1100" b="1" dirty="0" smtClean="0">
                <a:latin typeface="+mn-lt"/>
              </a:rPr>
              <a:t>Problem Statement</a:t>
            </a:r>
          </a:p>
          <a:p>
            <a:pPr>
              <a:defRPr/>
            </a:pPr>
            <a:r>
              <a:rPr lang="en-US" sz="1100" dirty="0" smtClean="0">
                <a:latin typeface="+mn-lt"/>
              </a:rPr>
              <a:t> </a:t>
            </a:r>
          </a:p>
          <a:p>
            <a:pPr>
              <a:defRPr/>
            </a:pPr>
            <a:r>
              <a:rPr lang="en-US" sz="1100" dirty="0" smtClean="0">
                <a:latin typeface="+mn-lt"/>
              </a:rPr>
              <a:t>AOB bank announced giving loans on very low interest rate. A customer, who needs to apply for low interest rate loans, has to complete a form, which has details that needs to be filled in by the customer. This application which holds the loan form must provide a facility through which the customer can save details into the database.</a:t>
            </a:r>
          </a:p>
          <a:p>
            <a:pPr>
              <a:defRPr/>
            </a:pPr>
            <a:r>
              <a:rPr lang="en-US" sz="1100" dirty="0" smtClean="0">
                <a:latin typeface="+mn-lt"/>
              </a:rPr>
              <a:t> </a:t>
            </a:r>
          </a:p>
          <a:p>
            <a:pPr>
              <a:defRPr/>
            </a:pPr>
            <a:r>
              <a:rPr lang="en-US" sz="1100" b="1" dirty="0" smtClean="0">
                <a:latin typeface="+mn-lt"/>
              </a:rPr>
              <a:t>Functional Requirement:</a:t>
            </a:r>
            <a:endParaRPr lang="en-US" sz="1100" dirty="0" smtClean="0">
              <a:latin typeface="+mn-lt"/>
            </a:endParaRPr>
          </a:p>
          <a:p>
            <a:pPr>
              <a:defRPr/>
            </a:pPr>
            <a:r>
              <a:rPr lang="en-US" sz="1100" b="1" dirty="0" smtClean="0">
                <a:latin typeface="+mn-lt"/>
              </a:rPr>
              <a:t> </a:t>
            </a:r>
            <a:endParaRPr lang="en-US" sz="1100" dirty="0" smtClean="0">
              <a:latin typeface="+mn-lt"/>
            </a:endParaRPr>
          </a:p>
          <a:p>
            <a:pPr>
              <a:defRPr/>
            </a:pPr>
            <a:r>
              <a:rPr lang="en-US" sz="1100" dirty="0" smtClean="0">
                <a:latin typeface="+mn-lt"/>
              </a:rPr>
              <a:t>You have to develop an application to save into database using Spring JDBC support.</a:t>
            </a:r>
          </a:p>
          <a:p>
            <a:pPr>
              <a:defRPr/>
            </a:pPr>
            <a:r>
              <a:rPr lang="en-US" sz="1100" dirty="0" smtClean="0">
                <a:latin typeface="+mn-lt"/>
              </a:rPr>
              <a:t> </a:t>
            </a:r>
          </a:p>
          <a:p>
            <a:pPr>
              <a:defRPr/>
            </a:pPr>
            <a:r>
              <a:rPr lang="en-US" sz="1100" b="1" dirty="0" smtClean="0">
                <a:latin typeface="+mn-lt"/>
              </a:rPr>
              <a:t>Application Design</a:t>
            </a:r>
            <a:endParaRPr lang="en-US" sz="1100" dirty="0" smtClean="0">
              <a:latin typeface="+mn-lt"/>
            </a:endParaRPr>
          </a:p>
          <a:p>
            <a:pPr>
              <a:defRPr/>
            </a:pPr>
            <a:r>
              <a:rPr lang="en-US" sz="1100" dirty="0" smtClean="0">
                <a:latin typeface="+mn-lt"/>
              </a:rPr>
              <a:t> </a:t>
            </a:r>
          </a:p>
          <a:p>
            <a:pPr>
              <a:defRPr/>
            </a:pPr>
            <a:r>
              <a:rPr lang="en-US" sz="1100" dirty="0" smtClean="0">
                <a:latin typeface="+mn-lt"/>
              </a:rPr>
              <a:t>You need to build the web application using the following guidelines:</a:t>
            </a:r>
          </a:p>
          <a:p>
            <a:pPr>
              <a:defRPr/>
            </a:pPr>
            <a:r>
              <a:rPr lang="en-US" sz="1100" dirty="0" smtClean="0">
                <a:latin typeface="+mn-lt"/>
              </a:rPr>
              <a:t> </a:t>
            </a:r>
          </a:p>
          <a:p>
            <a:pPr>
              <a:defRPr/>
            </a:pPr>
            <a:r>
              <a:rPr lang="en-US" sz="1100" dirty="0" smtClean="0">
                <a:latin typeface="+mn-lt"/>
              </a:rPr>
              <a:t>Set up basic project directory structure for the application</a:t>
            </a:r>
          </a:p>
          <a:p>
            <a:pPr>
              <a:defRPr/>
            </a:pPr>
            <a:r>
              <a:rPr lang="en-US" sz="1100" dirty="0" smtClean="0">
                <a:latin typeface="+mn-lt"/>
              </a:rPr>
              <a:t>Set up project maven dependencies</a:t>
            </a:r>
          </a:p>
          <a:p>
            <a:pPr>
              <a:defRPr/>
            </a:pPr>
            <a:r>
              <a:rPr lang="en-US" sz="1100" dirty="0" smtClean="0">
                <a:latin typeface="+mn-lt"/>
              </a:rPr>
              <a:t>Write dependencies as per the requirement</a:t>
            </a:r>
          </a:p>
          <a:p>
            <a:pPr>
              <a:defRPr/>
            </a:pPr>
            <a:r>
              <a:rPr lang="en-US" sz="1100" dirty="0" smtClean="0">
                <a:latin typeface="+mn-lt"/>
              </a:rPr>
              <a:t>Start the development from the MVC which is developed in the previous lab</a:t>
            </a:r>
          </a:p>
          <a:p>
            <a:pPr>
              <a:defRPr/>
            </a:pPr>
            <a:r>
              <a:rPr lang="en-US" sz="1100" dirty="0" smtClean="0">
                <a:latin typeface="+mn-lt"/>
              </a:rPr>
              <a:t>Follow the step by step process to configure JDBC temple.</a:t>
            </a:r>
          </a:p>
          <a:p>
            <a:pPr>
              <a:defRPr/>
            </a:pPr>
            <a:r>
              <a:rPr lang="en-US" sz="1100" b="1" dirty="0" smtClean="0">
                <a:latin typeface="+mn-lt"/>
              </a:rPr>
              <a:t> </a:t>
            </a:r>
          </a:p>
          <a:p>
            <a:pPr>
              <a:defRPr/>
            </a:pPr>
            <a:r>
              <a:rPr lang="en-US" sz="1100" b="1" dirty="0" smtClean="0">
                <a:latin typeface="+mn-lt"/>
              </a:rPr>
              <a:t>Instructions</a:t>
            </a:r>
          </a:p>
          <a:p>
            <a:pPr>
              <a:defRPr/>
            </a:pPr>
            <a:r>
              <a:rPr lang="en-US" sz="1100" dirty="0" smtClean="0">
                <a:latin typeface="+mn-lt"/>
              </a:rPr>
              <a:t> </a:t>
            </a:r>
          </a:p>
          <a:p>
            <a:pPr>
              <a:defRPr/>
            </a:pPr>
            <a:r>
              <a:rPr lang="en-US" sz="1100" dirty="0" smtClean="0">
                <a:latin typeface="+mn-lt"/>
              </a:rPr>
              <a:t>We have </a:t>
            </a:r>
            <a:r>
              <a:rPr lang="en-US" sz="1100" dirty="0" err="1" smtClean="0">
                <a:latin typeface="+mn-lt"/>
              </a:rPr>
              <a:t>creached</a:t>
            </a:r>
            <a:r>
              <a:rPr lang="en-US" sz="1100" dirty="0" smtClean="0">
                <a:latin typeface="+mn-lt"/>
              </a:rPr>
              <a:t> the service in MOD5. Now extend the project to DAO and add </a:t>
            </a:r>
            <a:r>
              <a:rPr lang="en-US" sz="1100" dirty="0" err="1" smtClean="0">
                <a:latin typeface="+mn-lt"/>
              </a:rPr>
              <a:t>FormDetailsDAOImpl</a:t>
            </a:r>
            <a:r>
              <a:rPr lang="en-US" sz="1100" dirty="0" smtClean="0">
                <a:latin typeface="+mn-lt"/>
              </a:rPr>
              <a:t> class.</a:t>
            </a:r>
          </a:p>
          <a:p>
            <a:pPr>
              <a:defRPr/>
            </a:pPr>
            <a:r>
              <a:rPr lang="en-US" sz="1100" dirty="0" smtClean="0">
                <a:latin typeface="+mn-lt"/>
              </a:rPr>
              <a:t> </a:t>
            </a:r>
          </a:p>
          <a:p>
            <a:pPr>
              <a:defRPr/>
            </a:pPr>
            <a:r>
              <a:rPr lang="en-US" sz="1100" dirty="0" smtClean="0">
                <a:latin typeface="+mn-lt"/>
              </a:rPr>
              <a:t>Add a method </a:t>
            </a:r>
            <a:r>
              <a:rPr lang="en-US" sz="1100" dirty="0" err="1" smtClean="0">
                <a:latin typeface="+mn-lt"/>
              </a:rPr>
              <a:t>saveFormDetails</a:t>
            </a:r>
            <a:r>
              <a:rPr lang="en-US" sz="1100" dirty="0" smtClean="0">
                <a:latin typeface="+mn-lt"/>
              </a:rPr>
              <a:t>().</a:t>
            </a:r>
          </a:p>
          <a:p>
            <a:pPr>
              <a:defRPr/>
            </a:pPr>
            <a:r>
              <a:rPr lang="en-US" sz="1100" dirty="0" smtClean="0">
                <a:latin typeface="+mn-lt"/>
              </a:rPr>
              <a:t>Add methods for saving data into DB.</a:t>
            </a:r>
          </a:p>
          <a:p>
            <a:pPr>
              <a:defRPr/>
            </a:pPr>
            <a:r>
              <a:rPr lang="en-US" sz="1100" dirty="0" smtClean="0">
                <a:latin typeface="+mn-lt"/>
              </a:rPr>
              <a:t> </a:t>
            </a:r>
          </a:p>
          <a:p>
            <a:pPr>
              <a:defRPr/>
            </a:pPr>
            <a:r>
              <a:rPr lang="en-US" sz="1100" dirty="0" smtClean="0">
                <a:latin typeface="+mn-lt"/>
              </a:rPr>
              <a:t>Configure spring.xml for </a:t>
            </a:r>
            <a:r>
              <a:rPr lang="en-US" sz="1100" dirty="0" err="1" smtClean="0">
                <a:latin typeface="+mn-lt"/>
              </a:rPr>
              <a:t>jdbctemplate</a:t>
            </a:r>
            <a:r>
              <a:rPr lang="en-US" sz="1100" dirty="0" smtClean="0">
                <a:latin typeface="+mn-lt"/>
              </a:rPr>
              <a:t> with Spring.</a:t>
            </a:r>
          </a:p>
          <a:p>
            <a:pPr>
              <a:defRPr/>
            </a:pPr>
            <a:endParaRPr lang="en-US" sz="1100" dirty="0" smtClean="0">
              <a:latin typeface="+mn-lt"/>
            </a:endParaRPr>
          </a:p>
          <a:p>
            <a:pPr>
              <a:defRPr/>
            </a:pPr>
            <a:r>
              <a:rPr lang="en-US" sz="1100" b="1" dirty="0" smtClean="0">
                <a:latin typeface="+mn-lt"/>
              </a:rPr>
              <a:t>Solution Instructions</a:t>
            </a:r>
          </a:p>
          <a:p>
            <a:pPr>
              <a:defRPr/>
            </a:pPr>
            <a:r>
              <a:rPr lang="en-US" sz="1100" dirty="0" smtClean="0">
                <a:latin typeface="+mn-lt"/>
              </a:rPr>
              <a:t> </a:t>
            </a:r>
          </a:p>
          <a:p>
            <a:pPr>
              <a:defRPr/>
            </a:pPr>
            <a:r>
              <a:rPr lang="en-US" sz="1100" dirty="0" smtClean="0">
                <a:latin typeface="+mn-lt"/>
              </a:rPr>
              <a:t>There is no restriction on what the fields should be however ensure it is logically correct.</a:t>
            </a:r>
          </a:p>
          <a:p>
            <a:pPr>
              <a:defRPr/>
            </a:pPr>
            <a:r>
              <a:rPr lang="en-US" sz="1100" dirty="0" smtClean="0">
                <a:latin typeface="+mn-lt"/>
              </a:rPr>
              <a:t> </a:t>
            </a:r>
          </a:p>
          <a:p>
            <a:pPr>
              <a:defRPr/>
            </a:pPr>
            <a:r>
              <a:rPr lang="en-US" sz="1100" dirty="0" smtClean="0">
                <a:latin typeface="+mn-lt"/>
              </a:rPr>
              <a:t>Map name of the form fields exactly with the field name in command object. </a:t>
            </a:r>
            <a:endParaRPr lang="en-US" sz="1100" dirty="0">
              <a:latin typeface="+mn-lt"/>
            </a:endParaRPr>
          </a:p>
        </p:txBody>
      </p:sp>
      <p:sp>
        <p:nvSpPr>
          <p:cNvPr id="439300" name="Slide Number Placeholder 3"/>
          <p:cNvSpPr>
            <a:spLocks noGrp="1"/>
          </p:cNvSpPr>
          <p:nvPr>
            <p:ph type="sldNum" sz="quarter" idx="5"/>
          </p:nvPr>
        </p:nvSpPr>
        <p:spPr>
          <a:noFill/>
        </p:spPr>
        <p:txBody>
          <a:bodyPr/>
          <a:lstStyle/>
          <a:p>
            <a:fld id="{AF9816CF-ADBC-4B91-B289-669180FD3159}" type="slidenum">
              <a:rPr lang="en-US" altLang="en-US" smtClean="0">
                <a:latin typeface="Arial" pitchFamily="34" charset="0"/>
              </a:rPr>
              <a:pPr/>
              <a:t>169</a:t>
            </a:fld>
            <a:endParaRPr lang="en-US" altLang="en-US"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15</a:t>
            </a:r>
          </a:p>
          <a:p>
            <a:pPr algn="just">
              <a:spcBef>
                <a:spcPct val="0"/>
              </a:spcBef>
              <a:defRPr/>
            </a:pPr>
            <a:endParaRPr lang="en-US" altLang="en-US" sz="1100" i="1" dirty="0" smtClean="0">
              <a:latin typeface="Calibri" panose="020F0502020204030204" pitchFamily="34" charset="0"/>
            </a:endParaRPr>
          </a:p>
          <a:p>
            <a:pPr algn="just">
              <a:spcBef>
                <a:spcPct val="0"/>
              </a:spcBef>
              <a:defRPr/>
            </a:pPr>
            <a:r>
              <a:rPr lang="en-US" altLang="en-US" sz="1100" i="1" dirty="0" smtClean="0">
                <a:latin typeface="Calibri" panose="020F0502020204030204" pitchFamily="34" charset="0"/>
              </a:rPr>
              <a:t>Explain the architectural benefits of Spring Framework. </a:t>
            </a:r>
          </a:p>
          <a:p>
            <a:pPr algn="just">
              <a:spcBef>
                <a:spcPct val="0"/>
              </a:spcBef>
              <a:defRPr/>
            </a:pPr>
            <a:endParaRPr lang="en-US" altLang="en-US" sz="1100" i="1" dirty="0" smtClean="0">
              <a:latin typeface="Calibri" panose="020F0502020204030204" pitchFamily="34" charset="0"/>
            </a:endParaRPr>
          </a:p>
          <a:p>
            <a:pPr>
              <a:defRPr/>
            </a:pPr>
            <a:r>
              <a:rPr lang="en-US" sz="1100" dirty="0" smtClean="0">
                <a:latin typeface="Calibri" panose="020F0502020204030204" pitchFamily="34" charset="0"/>
              </a:rPr>
              <a:t>Spring Framework provides several key architectural benefits: </a:t>
            </a:r>
          </a:p>
          <a:p>
            <a:pPr>
              <a:defRPr/>
            </a:pP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Configuration management services can be used in any architectural layer, in any run-time environment. </a:t>
            </a: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Spring Framework can eliminate the proliferation of Singletons, which reduces testability and object orientation. </a:t>
            </a: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 By handling configuration in a consistent way throughout applications, you do not need to use a variety of file formats for custom properties.</a:t>
            </a: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The use of IoC and DI enables you to look at the class’s JavaBeans properties or constructor arguments, which makes your code easy to read.</a:t>
            </a: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Since the applications are less dependent on APIs, you can adopt good programming practices and reduce your project’s development costs by using interfaces instead of classes. </a:t>
            </a: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Your business objects do not have any dependency on the framework, which makes your application easy to test. </a:t>
            </a: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You can choose to implement business interfaces such as POJOs or local EJBs, without affecting calling code. Spring Framework helps you solve many problems without using EJB and can provide an appropriate alternative to EJB. </a:t>
            </a:r>
            <a:endParaRPr lang="en-GB" sz="1100" dirty="0" smtClean="0">
              <a:latin typeface="Calibri" panose="020F0502020204030204" pitchFamily="34" charset="0"/>
            </a:endParaRPr>
          </a:p>
          <a:p>
            <a:pPr marL="171450" indent="-171450">
              <a:buFont typeface="Wingdings" pitchFamily="2" charset="2"/>
              <a:buChar char="§"/>
              <a:defRPr/>
            </a:pPr>
            <a:r>
              <a:rPr lang="en-US" sz="1100" dirty="0" smtClean="0">
                <a:latin typeface="Calibri" panose="020F0502020204030204" pitchFamily="34" charset="0"/>
              </a:rPr>
              <a:t>You can provide a consistent framework for data access, whether using JDBC or ORM product such as </a:t>
            </a:r>
            <a:r>
              <a:rPr lang="en-US" sz="1100" dirty="0" err="1" smtClean="0">
                <a:latin typeface="Calibri" panose="020F0502020204030204" pitchFamily="34" charset="0"/>
              </a:rPr>
              <a:t>TopLink</a:t>
            </a:r>
            <a:r>
              <a:rPr lang="en-US" sz="1100" dirty="0" smtClean="0">
                <a:latin typeface="Calibri" panose="020F0502020204030204" pitchFamily="34" charset="0"/>
              </a:rPr>
              <a:t>, Hibernate, or a JDO implementation. </a:t>
            </a:r>
            <a:endParaRPr lang="en-GB" sz="1100" dirty="0" smtClean="0">
              <a:latin typeface="Calibri" panose="020F0502020204030204" pitchFamily="34" charset="0"/>
            </a:endParaRPr>
          </a:p>
          <a:p>
            <a:pPr algn="just">
              <a:spcBef>
                <a:spcPct val="0"/>
              </a:spcBef>
              <a:defRPr/>
            </a:pPr>
            <a:endParaRPr lang="en-US" altLang="en-US" sz="1100" dirty="0" smtClean="0">
              <a:latin typeface="Calibri" panose="020F0502020204030204" pitchFamily="34" charset="0"/>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Rot="1" noChangeAspect="1" noChangeArrowheads="1" noTextEdit="1"/>
          </p:cNvSpPr>
          <p:nvPr>
            <p:ph type="sldImg"/>
          </p:nvPr>
        </p:nvSpPr>
        <p:spPr>
          <a:ln/>
        </p:spPr>
      </p:sp>
      <p:sp>
        <p:nvSpPr>
          <p:cNvPr id="440323" name="Rectangle 3"/>
          <p:cNvSpPr>
            <a:spLocks noGrp="1" noChangeArrowheads="1"/>
          </p:cNvSpPr>
          <p:nvPr>
            <p:ph type="body" idx="1"/>
          </p:nvPr>
        </p:nvSpPr>
        <p:spPr>
          <a:noFill/>
          <a:ln/>
        </p:spPr>
        <p:txBody>
          <a:bodyPr/>
          <a:lstStyle/>
          <a:p>
            <a:endParaRPr lang="en-US" altLang="en-US" smtClean="0">
              <a:latin typeface="Arial" pitchFamily="34" charset="0"/>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C127EB1B-EBDB-455E-A785-5FF585CC4822}" type="slidenum">
              <a:rPr lang="en-US" altLang="en-US" sz="1200"/>
              <a:pPr algn="r"/>
              <a:t>171</a:t>
            </a:fld>
            <a:endParaRPr lang="en-US" altLang="en-US" sz="1200"/>
          </a:p>
        </p:txBody>
      </p:sp>
      <p:sp>
        <p:nvSpPr>
          <p:cNvPr id="441347"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spcBef>
                <a:spcPct val="0"/>
              </a:spcBef>
              <a:defRPr/>
            </a:pPr>
            <a:r>
              <a:rPr lang="en-US" altLang="en-US" sz="1100" dirty="0" smtClean="0">
                <a:latin typeface="Calibri" pitchFamily="34" charset="0"/>
              </a:rPr>
              <a:t>PG Reference: Page 181</a:t>
            </a:r>
          </a:p>
          <a:p>
            <a:pPr algn="just" eaLnBrk="1" hangingPunct="1">
              <a:spcBef>
                <a:spcPct val="0"/>
              </a:spcBef>
              <a:defRPr/>
            </a:pPr>
            <a:endParaRPr lang="en-US" altLang="en-US" sz="1100" i="1" dirty="0" smtClean="0">
              <a:latin typeface="Calibri" pitchFamily="34" charset="0"/>
            </a:endParaRPr>
          </a:p>
          <a:p>
            <a:pPr algn="just" eaLnBrk="1" hangingPunct="1">
              <a:spcBef>
                <a:spcPct val="0"/>
              </a:spcBef>
              <a:defRPr/>
            </a:pPr>
            <a:r>
              <a:rPr lang="en-US" altLang="en-US" sz="1100" i="1" dirty="0" smtClean="0">
                <a:latin typeface="Calibri" pitchFamily="34" charset="0"/>
              </a:rPr>
              <a:t>Explain Object Relational Mapping or ORM. </a:t>
            </a:r>
            <a:r>
              <a:rPr lang="en-US" sz="1100" dirty="0" smtClean="0">
                <a:latin typeface="Calibri" panose="020F0502020204030204" pitchFamily="34" charset="0"/>
              </a:rPr>
              <a:t>Object-Relational Mapping, or ORM, is a method used to support incompatible data types in object-oriented programming (OOP). This support is needed between a data storage service such as Relational Database Management Systems (RDBMS) and your Java-based enterprise application developed using Spring Framework. </a:t>
            </a:r>
            <a:endParaRPr lang="en-GB" sz="1100" dirty="0" smtClean="0">
              <a:latin typeface="Calibri" panose="020F0502020204030204" pitchFamily="34" charset="0"/>
            </a:endParaRPr>
          </a:p>
          <a:p>
            <a:pPr algn="just" eaLnBrk="1" hangingPunct="1">
              <a:spcBef>
                <a:spcPct val="0"/>
              </a:spcBef>
              <a:defRPr/>
            </a:pPr>
            <a:endParaRPr lang="en-US" altLang="en-US" sz="1100" i="1" dirty="0" smtClean="0">
              <a:latin typeface="Calibri" pitchFamily="34" charset="0"/>
            </a:endParaRPr>
          </a:p>
          <a:p>
            <a:pPr algn="just" eaLnBrk="1" hangingPunct="1">
              <a:spcBef>
                <a:spcPct val="0"/>
              </a:spcBef>
              <a:defRPr/>
            </a:pPr>
            <a:r>
              <a:rPr lang="en-US" altLang="en-US" sz="1100" i="1" dirty="0" smtClean="0">
                <a:latin typeface="Calibri" pitchFamily="34" charset="0"/>
              </a:rPr>
              <a:t>Discuss the usefulness of the ORM tool Hibernate. </a:t>
            </a:r>
            <a:r>
              <a:rPr lang="en-US" sz="1100" dirty="0" smtClean="0">
                <a:latin typeface="Calibri" panose="020F0502020204030204" pitchFamily="34" charset="0"/>
              </a:rPr>
              <a:t>An RDBMS or any data storage service often contains persistent data, that is, data that needs to retain its original structure and content. Using an ORM tool such as Hibernate helps to persist application objects (or keeps them unchanged in the data storage service) and retrieves them when required. Thus, an ORM tool helps to keep your application independent of data management tasks, allowing you to focus on the business requirements of your application. Combining Spring Framework, a Dependency Injection (DI) framework that supports Inversion of Control (IoC), and Hibernate, a powerful data persisting tool, helps you to introduce ORM in a Java application developed using Spring Framework. ORM manages the task of mapping data between your application and an external database. </a:t>
            </a:r>
            <a:endParaRPr lang="en-GB" sz="1100" dirty="0" smtClean="0">
              <a:latin typeface="Calibri" panose="020F0502020204030204" pitchFamily="34" charset="0"/>
            </a:endParaRPr>
          </a:p>
          <a:p>
            <a:pPr algn="just" eaLnBrk="1" hangingPunct="1">
              <a:spcBef>
                <a:spcPct val="0"/>
              </a:spcBef>
              <a:defRPr/>
            </a:pPr>
            <a:endParaRPr lang="en-US" altLang="en-US" sz="1100" dirty="0" smtClean="0">
              <a:latin typeface="Calibri" pitchFamily="34" charset="0"/>
            </a:endParaRPr>
          </a:p>
          <a:p>
            <a:pPr algn="just" eaLnBrk="1" hangingPunct="1">
              <a:spcBef>
                <a:spcPct val="0"/>
              </a:spcBef>
              <a:defRPr/>
            </a:pPr>
            <a:r>
              <a:rPr lang="en-US" altLang="en-US" sz="1100" i="1" dirty="0" smtClean="0">
                <a:latin typeface="Calibri" pitchFamily="34" charset="0"/>
              </a:rPr>
              <a:t>State the lessons covered in this module.</a:t>
            </a:r>
            <a:r>
              <a:rPr lang="en-US" altLang="en-US" sz="1100" dirty="0" smtClean="0">
                <a:latin typeface="Calibri" pitchFamily="34" charset="0"/>
              </a:rPr>
              <a:t> The lessons covered in this module are:</a:t>
            </a:r>
          </a:p>
          <a:p>
            <a:pPr algn="just" eaLnBrk="1" hangingPunct="1">
              <a:spcBef>
                <a:spcPct val="0"/>
              </a:spcBef>
              <a:defRPr/>
            </a:pPr>
            <a:endParaRPr lang="en-US" altLang="en-US" sz="1100" dirty="0" smtClean="0">
              <a:latin typeface="Calibri" pitchFamily="34" charset="0"/>
            </a:endParaRPr>
          </a:p>
          <a:p>
            <a:pPr algn="just" eaLnBrk="1" hangingPunct="1">
              <a:spcBef>
                <a:spcPct val="0"/>
              </a:spcBef>
              <a:defRPr/>
            </a:pPr>
            <a:r>
              <a:rPr lang="en-US" altLang="en-US" sz="1100" dirty="0" smtClean="0">
                <a:latin typeface="Calibri" pitchFamily="34" charset="0"/>
              </a:rPr>
              <a:t>Lesson 1: </a:t>
            </a:r>
            <a:r>
              <a:rPr lang="en-IN" sz="1100" dirty="0" smtClean="0">
                <a:latin typeface="Calibri" panose="020F0502020204030204" pitchFamily="34" charset="0"/>
              </a:rPr>
              <a:t>Introduction to ORM and Hibernate</a:t>
            </a:r>
          </a:p>
          <a:p>
            <a:pPr algn="just" eaLnBrk="1" hangingPunct="1">
              <a:spcBef>
                <a:spcPct val="0"/>
              </a:spcBef>
              <a:defRPr/>
            </a:pPr>
            <a:r>
              <a:rPr lang="en-US" altLang="en-US" sz="1100" dirty="0" smtClean="0">
                <a:latin typeface="Calibri" panose="020F0502020204030204" pitchFamily="34" charset="0"/>
              </a:rPr>
              <a:t>Lesson 2: Spring ORM</a:t>
            </a:r>
          </a:p>
          <a:p>
            <a:pPr algn="just" eaLnBrk="1" hangingPunct="1">
              <a:spcBef>
                <a:spcPct val="0"/>
              </a:spcBef>
              <a:defRPr/>
            </a:pPr>
            <a:endParaRPr lang="en-US" altLang="en-US" sz="1100" dirty="0" smtClean="0">
              <a:latin typeface="Calibri" panose="020F0502020204030204" pitchFamily="34" charset="0"/>
            </a:endParaRPr>
          </a:p>
          <a:p>
            <a:pPr algn="just" eaLnBrk="1" hangingPunct="1">
              <a:spcBef>
                <a:spcPct val="0"/>
              </a:spcBef>
              <a:defRPr/>
            </a:pPr>
            <a:r>
              <a:rPr lang="en-US" altLang="en-US" sz="1100" dirty="0" smtClean="0">
                <a:latin typeface="Calibri" panose="020F0502020204030204" pitchFamily="34" charset="0"/>
              </a:rPr>
              <a:t>At the end of this module you will learn to:</a:t>
            </a:r>
          </a:p>
          <a:p>
            <a:pPr algn="just" eaLnBrk="1" hangingPunct="1">
              <a:spcBef>
                <a:spcPct val="0"/>
              </a:spcBef>
              <a:defRPr/>
            </a:pPr>
            <a:endParaRPr lang="en-US" altLang="en-US" sz="1100" dirty="0" smtClean="0">
              <a:latin typeface="Calibri" panose="020F0502020204030204" pitchFamily="34" charset="0"/>
            </a:endParaRPr>
          </a:p>
          <a:p>
            <a:pPr marL="171450" indent="-171450">
              <a:buFont typeface="Arial" panose="020B0604020202020204" pitchFamily="34" charset="0"/>
              <a:buChar char="•"/>
              <a:defRPr/>
            </a:pPr>
            <a:r>
              <a:rPr lang="en-IN" sz="1100" dirty="0" smtClean="0">
                <a:latin typeface="Calibri" panose="020F0502020204030204" pitchFamily="34" charset="0"/>
              </a:rPr>
              <a:t>Explain the Spring ORM module.</a:t>
            </a:r>
          </a:p>
          <a:p>
            <a:pPr marL="171450" indent="-171450">
              <a:buFont typeface="Arial" panose="020B0604020202020204" pitchFamily="34" charset="0"/>
              <a:buChar char="•"/>
              <a:defRPr/>
            </a:pPr>
            <a:r>
              <a:rPr lang="en-IN" sz="1100" dirty="0" smtClean="0">
                <a:latin typeface="Calibri" panose="020F0502020204030204" pitchFamily="34" charset="0"/>
              </a:rPr>
              <a:t>Explain Hibernate and object mapping.</a:t>
            </a:r>
          </a:p>
          <a:p>
            <a:pPr marL="171450" indent="-171450">
              <a:buFont typeface="Arial" panose="020B0604020202020204" pitchFamily="34" charset="0"/>
              <a:buChar char="•"/>
              <a:defRPr/>
            </a:pPr>
            <a:r>
              <a:rPr lang="en-IN" sz="1100" dirty="0" smtClean="0">
                <a:latin typeface="Calibri" panose="020F0502020204030204" pitchFamily="34" charset="0"/>
              </a:rPr>
              <a:t>Describe the Spring Hibernate module.</a:t>
            </a:r>
          </a:p>
          <a:p>
            <a:pPr marL="171450" indent="-171450">
              <a:buFont typeface="Arial" panose="020B0604020202020204" pitchFamily="34" charset="0"/>
              <a:buChar char="•"/>
              <a:defRPr/>
            </a:pPr>
            <a:r>
              <a:rPr lang="en-IN" sz="1100" dirty="0" smtClean="0">
                <a:latin typeface="Calibri" panose="020F0502020204030204" pitchFamily="34" charset="0"/>
              </a:rPr>
              <a:t>Integrate Spring Framework with Hibernate.</a:t>
            </a:r>
          </a:p>
          <a:p>
            <a:pPr>
              <a:defRPr/>
            </a:pPr>
            <a:endParaRPr lang="en-US" altLang="en-US" sz="1100" dirty="0" smtClean="0">
              <a:latin typeface="Calibri" pitchFamily="34" charset="0"/>
            </a:endParaRPr>
          </a:p>
          <a:p>
            <a:pPr>
              <a:defRPr/>
            </a:pPr>
            <a:r>
              <a:rPr lang="en-US" sz="1100" dirty="0" smtClean="0">
                <a:latin typeface="Calibri" panose="020F0502020204030204" pitchFamily="34" charset="0"/>
              </a:rPr>
              <a:t>This module explains the concepts of ORM and Hibernate and their functionalities and application. With the use of ORM, developers can access and manipulate data objects without having to consider how these objects are related in their data sources. You will also learn how Hibernate integrates with Spring Framework and provides seamless application layering. As a developer, you can take advantage of this integration and optimize code function and reusability. </a:t>
            </a:r>
            <a:endParaRPr lang="en-GB" sz="1100" dirty="0" smtClean="0">
              <a:latin typeface="Calibri" panose="020F0502020204030204" pitchFamily="34" charset="0"/>
            </a:endParaRPr>
          </a:p>
          <a:p>
            <a:pPr algn="just" eaLnBrk="1" hangingPunct="1">
              <a:spcBef>
                <a:spcPct val="0"/>
              </a:spcBef>
              <a:defRPr/>
            </a:pPr>
            <a:r>
              <a:rPr lang="en-US" altLang="en-US" sz="1100" dirty="0" smtClean="0">
                <a:latin typeface="Calibri" pitchFamily="34" charset="0"/>
              </a:rPr>
              <a:t> </a:t>
            </a: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Slide Image Placeholder 1"/>
          <p:cNvSpPr>
            <a:spLocks noGrp="1" noRot="1" noChangeAspect="1" noTextEdit="1"/>
          </p:cNvSpPr>
          <p:nvPr>
            <p:ph type="sldImg"/>
          </p:nvPr>
        </p:nvSpPr>
        <p:spPr>
          <a:ln/>
        </p:spPr>
      </p:sp>
      <p:sp>
        <p:nvSpPr>
          <p:cNvPr id="442371" name="Notes Placeholder 2"/>
          <p:cNvSpPr>
            <a:spLocks noGrp="1"/>
          </p:cNvSpPr>
          <p:nvPr>
            <p:ph type="body" idx="1"/>
          </p:nvPr>
        </p:nvSpPr>
        <p:spPr>
          <a:noFill/>
          <a:ln/>
        </p:spPr>
        <p:txBody>
          <a:bodyPr/>
          <a:lstStyle/>
          <a:p>
            <a:endParaRPr lang="en-IN" altLang="en-US" sz="1100" smtClean="0">
              <a:latin typeface="Calibri" pitchFamily="34" charset="0"/>
            </a:endParaRPr>
          </a:p>
        </p:txBody>
      </p:sp>
      <p:sp>
        <p:nvSpPr>
          <p:cNvPr id="442372" name="Slide Number Placeholder 3"/>
          <p:cNvSpPr>
            <a:spLocks noGrp="1"/>
          </p:cNvSpPr>
          <p:nvPr>
            <p:ph type="sldNum" sz="quarter" idx="5"/>
          </p:nvPr>
        </p:nvSpPr>
        <p:spPr>
          <a:noFill/>
        </p:spPr>
        <p:txBody>
          <a:bodyPr/>
          <a:lstStyle/>
          <a:p>
            <a:fld id="{EB150300-1914-4F3F-BF2A-8BFC1B466D2A}" type="slidenum">
              <a:rPr lang="en-US" altLang="en-US" smtClean="0">
                <a:latin typeface="Arial" pitchFamily="34" charset="0"/>
              </a:rPr>
              <a:pPr/>
              <a:t>172</a:t>
            </a:fld>
            <a:endParaRPr lang="en-US" altLang="en-US" smtClean="0">
              <a:latin typeface="Arial" pitchFamily="34" charset="0"/>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3400EBAA-30ED-4B28-B909-A0FC75F54FB6}" type="slidenum">
              <a:rPr lang="en-US" altLang="en-US" sz="1200"/>
              <a:pPr algn="r"/>
              <a:t>173</a:t>
            </a:fld>
            <a:endParaRPr lang="en-US" altLang="en-US" sz="1200"/>
          </a:p>
        </p:txBody>
      </p:sp>
      <p:sp>
        <p:nvSpPr>
          <p:cNvPr id="443395"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defRPr/>
            </a:pPr>
            <a:r>
              <a:rPr lang="en-US" altLang="en-US" sz="1100" dirty="0" smtClean="0">
                <a:latin typeface="Calibri" pitchFamily="34" charset="0"/>
              </a:rPr>
              <a:t>PG Reference: Page 182</a:t>
            </a:r>
          </a:p>
          <a:p>
            <a:pPr algn="just" eaLnBrk="1" hangingPunct="1">
              <a:defRPr/>
            </a:pPr>
            <a:endParaRPr lang="en-US" altLang="en-US" sz="1100" dirty="0" smtClean="0">
              <a:latin typeface="Calibri" pitchFamily="34" charset="0"/>
            </a:endParaRPr>
          </a:p>
          <a:p>
            <a:pPr>
              <a:defRPr/>
            </a:pPr>
            <a:r>
              <a:rPr lang="en-IN" altLang="en-US" sz="1100" i="1" dirty="0" smtClean="0">
                <a:latin typeface="Calibri" pitchFamily="34" charset="0"/>
              </a:rPr>
              <a:t>Start the session with a brief explanation about ORM. </a:t>
            </a:r>
            <a:r>
              <a:rPr lang="en-US" altLang="en-US" sz="1100" dirty="0" smtClean="0">
                <a:latin typeface="Calibri" pitchFamily="34" charset="0"/>
              </a:rPr>
              <a:t>ORM is a method of mapping data (held in the tables of a database) with application classes. Using ORM makes your application objected-oriented as you can work with objects and save them to a database automatically. ORM simplifies the database create-read-update-delete (CRUD) operations and lets your application focus on the business logic it needs to satisfy. </a:t>
            </a:r>
            <a:endParaRPr lang="en-GB" altLang="en-US" sz="1100" dirty="0" smtClean="0">
              <a:latin typeface="Calibri" pitchFamily="34" charset="0"/>
            </a:endParaRPr>
          </a:p>
          <a:p>
            <a:pPr>
              <a:defRPr/>
            </a:pPr>
            <a:endParaRPr lang="en-IN" altLang="en-US" sz="1100" dirty="0" smtClean="0">
              <a:latin typeface="Calibri" pitchFamily="34" charset="0"/>
            </a:endParaRPr>
          </a:p>
          <a:p>
            <a:pPr>
              <a:defRPr/>
            </a:pPr>
            <a:r>
              <a:rPr lang="en-IN" altLang="en-US" sz="1100" i="1" dirty="0" smtClean="0">
                <a:latin typeface="Calibri" pitchFamily="34" charset="0"/>
              </a:rPr>
              <a:t>Go on to discuss Hibernate. </a:t>
            </a:r>
            <a:r>
              <a:rPr lang="en-US" altLang="en-US" sz="1100" dirty="0" smtClean="0">
                <a:latin typeface="Calibri" pitchFamily="34" charset="0"/>
              </a:rPr>
              <a:t>Hibernate is an ORM tool that maps Java classes to database tables. It significantly reduces development time by reducing the time spent in manual data handling by your application.  </a:t>
            </a:r>
          </a:p>
          <a:p>
            <a:pPr>
              <a:defRPr/>
            </a:pPr>
            <a:endParaRPr lang="en-US" altLang="en-US" sz="1100" dirty="0" smtClean="0">
              <a:latin typeface="Calibri" pitchFamily="34" charset="0"/>
            </a:endParaRPr>
          </a:p>
          <a:p>
            <a:pPr>
              <a:defRPr/>
            </a:pPr>
            <a:r>
              <a:rPr lang="en-US" altLang="en-US" sz="1100" dirty="0" smtClean="0">
                <a:latin typeface="Calibri" pitchFamily="34" charset="0"/>
              </a:rPr>
              <a:t>In this lesson, you will be introduced to the concepts of ORM and the use of Hibernate as an ORM tool for Java applications.   </a:t>
            </a:r>
            <a:endParaRPr lang="en-IN" altLang="en-US" sz="1100" dirty="0" smtClean="0">
              <a:latin typeface="Calibri" pitchFamily="34" charset="0"/>
            </a:endParaRPr>
          </a:p>
          <a:p>
            <a:pPr algn="just" eaLnBrk="1" hangingPunct="1">
              <a:defRPr/>
            </a:pPr>
            <a:endParaRPr lang="en-US" altLang="en-US" sz="1100" i="1" dirty="0" smtClean="0">
              <a:latin typeface="Calibri" pitchFamily="34" charset="0"/>
            </a:endParaRPr>
          </a:p>
          <a:p>
            <a:pPr algn="just" eaLnBrk="1" hangingPunct="1">
              <a:defRPr/>
            </a:pPr>
            <a:r>
              <a:rPr lang="en-US" altLang="en-US" sz="1100" i="1" dirty="0" smtClean="0">
                <a:latin typeface="Calibri" pitchFamily="34" charset="0"/>
              </a:rPr>
              <a:t>State the lesson objectives. </a:t>
            </a:r>
            <a:r>
              <a:rPr lang="en-IN" altLang="en-US" sz="1100" dirty="0" smtClean="0">
                <a:latin typeface="Calibri" pitchFamily="34" charset="0"/>
              </a:rPr>
              <a:t>At the end of this lesson, you will learn to: </a:t>
            </a:r>
          </a:p>
          <a:p>
            <a:pPr algn="just" eaLnBrk="1" hangingPunct="1">
              <a:defRPr/>
            </a:pPr>
            <a:endParaRPr lang="en-IN" altLang="en-US" sz="1100" dirty="0" smtClean="0">
              <a:latin typeface="Calibri" pitchFamily="34" charset="0"/>
            </a:endParaRPr>
          </a:p>
          <a:p>
            <a:pPr marL="171450" indent="-171450" algn="just" eaLnBrk="1" hangingPunct="1">
              <a:buFont typeface="Wingdings" panose="05000000000000000000" pitchFamily="2" charset="2"/>
              <a:buChar char="§"/>
              <a:defRPr/>
            </a:pPr>
            <a:r>
              <a:rPr lang="en-IN" altLang="en-US" sz="1100" dirty="0" smtClean="0">
                <a:latin typeface="Calibri" pitchFamily="34" charset="0"/>
              </a:rPr>
              <a:t>Describe ORM.</a:t>
            </a:r>
          </a:p>
          <a:p>
            <a:pPr marL="171450" indent="-171450" algn="just" eaLnBrk="1" hangingPunct="1">
              <a:buFont typeface="Wingdings" panose="05000000000000000000" pitchFamily="2" charset="2"/>
              <a:buChar char="§"/>
              <a:defRPr/>
            </a:pPr>
            <a:r>
              <a:rPr lang="en-IN" altLang="en-US" sz="1100" dirty="0" smtClean="0">
                <a:latin typeface="Calibri" pitchFamily="34" charset="0"/>
              </a:rPr>
              <a:t>Describe Hibernate.</a:t>
            </a:r>
          </a:p>
          <a:p>
            <a:pPr marL="171450" indent="-171450" algn="just" eaLnBrk="1" hangingPunct="1">
              <a:buFont typeface="Wingdings" panose="05000000000000000000" pitchFamily="2" charset="2"/>
              <a:buChar char="§"/>
              <a:defRPr/>
            </a:pPr>
            <a:r>
              <a:rPr lang="en-IN" altLang="en-US" sz="1100" dirty="0" smtClean="0">
                <a:latin typeface="Calibri" pitchFamily="34" charset="0"/>
              </a:rPr>
              <a:t>Perform object mapping.</a:t>
            </a:r>
          </a:p>
          <a:p>
            <a:pPr algn="just" eaLnBrk="1" hangingPunct="1">
              <a:defRPr/>
            </a:pPr>
            <a:endParaRPr lang="en-IN" altLang="en-US" sz="1100" i="1" dirty="0" smtClean="0">
              <a:latin typeface="Calibri" pitchFamily="34" charset="0"/>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Rot="1" noChangeAspect="1" noChangeArrowheads="1" noTextEdit="1"/>
          </p:cNvSpPr>
          <p:nvPr>
            <p:ph type="sldImg"/>
          </p:nvPr>
        </p:nvSpPr>
        <p:spPr>
          <a:ln/>
        </p:spPr>
      </p:sp>
      <p:sp>
        <p:nvSpPr>
          <p:cNvPr id="444419" name="Rectangle 3"/>
          <p:cNvSpPr>
            <a:spLocks noGrp="1" noChangeArrowheads="1"/>
          </p:cNvSpPr>
          <p:nvPr>
            <p:ph type="body" idx="1"/>
          </p:nvPr>
        </p:nvSpPr>
        <p:spPr>
          <a:noFill/>
          <a:ln/>
        </p:spPr>
        <p:txBody>
          <a:bodyPr/>
          <a:lstStyle/>
          <a:p>
            <a:pPr algn="just">
              <a:spcBef>
                <a:spcPct val="0"/>
              </a:spcBef>
            </a:pPr>
            <a:r>
              <a:rPr lang="en-IN" altLang="en-US" sz="1100" smtClean="0">
                <a:latin typeface="Calibri" pitchFamily="34" charset="0"/>
              </a:rPr>
              <a:t>PG Reference: Page 182</a:t>
            </a:r>
          </a:p>
          <a:p>
            <a:pPr algn="just">
              <a:spcBef>
                <a:spcPct val="0"/>
              </a:spcBef>
            </a:pPr>
            <a:endParaRPr lang="en-IN" altLang="en-US" sz="1100" smtClean="0">
              <a:latin typeface="Calibri" pitchFamily="34" charset="0"/>
            </a:endParaRPr>
          </a:p>
          <a:p>
            <a:r>
              <a:rPr lang="en-IN" altLang="en-US" sz="1100" i="1" smtClean="0">
                <a:latin typeface="Calibri" pitchFamily="34" charset="0"/>
              </a:rPr>
              <a:t>Give a brief introduction to ORM with the use of a simple example. </a:t>
            </a:r>
            <a:r>
              <a:rPr lang="en-US" altLang="en-US" sz="1100" smtClean="0">
                <a:latin typeface="Calibri" pitchFamily="34" charset="0"/>
              </a:rPr>
              <a:t>ORM uses a mapping technique to bind an object to data stored in a database. Mapping is the definition of the relationship between an object, its properties, and behavior to the respective fields in a database table that holds the values for these objects, properties, and behaviors. For instance, an address book database contains a list of contacts, where the names of people are considered objects that have attributes or fields containing details such as street addresses and phone numbers. When your application needs to access any information, it calls on the name object. Using this object as a key, the ORM tool maps all the other details such as street addresses and phone numbers to the corresponding arguments in your application. </a:t>
            </a:r>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r>
              <a:rPr lang="en-US" altLang="en-US" sz="1100" smtClean="0">
                <a:latin typeface="Calibri" pitchFamily="34" charset="0"/>
              </a:rPr>
              <a:t>The ORM manages the interactions of your application with a database by generating the SQL for the relational database to insert, update, and delete data in response to the changes that the application makes to the data objects. Therefore, you do not need to write any data access code within your application, which helps to keep it simple and manageable. </a:t>
            </a:r>
            <a:endParaRPr lang="en-GB"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IN" altLang="en-US" sz="1100" dirty="0" smtClean="0">
                <a:latin typeface="Calibri" pitchFamily="34" charset="0"/>
              </a:rPr>
              <a:t>PG Reference: Page 182</a:t>
            </a:r>
          </a:p>
          <a:p>
            <a:pPr algn="just">
              <a:spcBef>
                <a:spcPct val="0"/>
              </a:spcBef>
              <a:defRPr/>
            </a:pPr>
            <a:endParaRPr lang="en-IN" altLang="en-US" sz="1100" dirty="0" smtClean="0">
              <a:latin typeface="Calibri" pitchFamily="34" charset="0"/>
            </a:endParaRPr>
          </a:p>
          <a:p>
            <a:pPr>
              <a:defRPr/>
            </a:pPr>
            <a:r>
              <a:rPr lang="en-IN" altLang="en-US" sz="1100" i="1" dirty="0" smtClean="0">
                <a:latin typeface="Calibri" pitchFamily="34" charset="0"/>
              </a:rPr>
              <a:t>Discuss the features of ORM. </a:t>
            </a:r>
            <a:r>
              <a:rPr lang="en-US" sz="1100" dirty="0" smtClean="0">
                <a:latin typeface="Calibri" panose="020F0502020204030204" pitchFamily="34" charset="0"/>
              </a:rPr>
              <a:t>ORM works by making your application object-oriented, so that its code is easier to maintain and modify and creation of new objects does not affect the existing ones. An ORM tool has the following key features:</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ORM uses Object-Oriented Based Query Language to map objects to a database. With this query language, the SQL provided by the database management system (DBMS) is translated automatically into a pattern recognizable by your application.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 The ORM query is global, which helps in situations requiring migration to another database. Suppose you are using MySQL in a product but decide to migrate to the Oracle database. In such a case, you will not need to change the entire query as the ORM query is compatible with the Oracle database.</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 An ORM tool uses the metadata of the database and application objects. This means that the database cannot access objects in the application and the application objects are not affected by the working of the database.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Using ORM in your data application helps in clear separation of concerns. Therefore, the database and the application can work with data in their native forms. </a:t>
            </a:r>
            <a:endParaRPr lang="en-GB" sz="1100" dirty="0" smtClean="0">
              <a:latin typeface="Calibri" panose="020F0502020204030204" pitchFamily="34" charset="0"/>
            </a:endParaRPr>
          </a:p>
          <a:p>
            <a:pPr algn="just">
              <a:spcBef>
                <a:spcPct val="0"/>
              </a:spcBef>
              <a:defRPr/>
            </a:pPr>
            <a:r>
              <a:rPr lang="en-IN" altLang="en-US" sz="1100" dirty="0" smtClean="0">
                <a:latin typeface="Calibri" pitchFamily="34" charset="0"/>
              </a:rPr>
              <a:t> </a:t>
            </a: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IN" altLang="en-US" sz="1100" dirty="0" smtClean="0">
                <a:latin typeface="Calibri" pitchFamily="34" charset="0"/>
                <a:ea typeface="Aparajita" pitchFamily="34" charset="0"/>
                <a:cs typeface="Aparajita" pitchFamily="34" charset="0"/>
              </a:rPr>
              <a:t>PG Reference: Page 183</a:t>
            </a:r>
          </a:p>
          <a:p>
            <a:pPr algn="just">
              <a:spcBef>
                <a:spcPct val="0"/>
              </a:spcBef>
              <a:defRPr/>
            </a:pPr>
            <a:endParaRPr lang="en-IN" altLang="en-US" sz="1100" dirty="0" smtClean="0">
              <a:latin typeface="Calibri" pitchFamily="34" charset="0"/>
              <a:ea typeface="Aparajita" pitchFamily="34" charset="0"/>
              <a:cs typeface="Aparajita" pitchFamily="34" charset="0"/>
            </a:endParaRPr>
          </a:p>
          <a:p>
            <a:pPr algn="just">
              <a:spcBef>
                <a:spcPct val="0"/>
              </a:spcBef>
              <a:defRPr/>
            </a:pPr>
            <a:r>
              <a:rPr lang="en-IN" altLang="en-US" sz="1100" i="1" dirty="0" smtClean="0">
                <a:latin typeface="Calibri" pitchFamily="34" charset="0"/>
                <a:ea typeface="Aparajita" pitchFamily="34" charset="0"/>
                <a:cs typeface="Aparajita" pitchFamily="34" charset="0"/>
              </a:rPr>
              <a:t>Explain the working of ORM with the help of an example. </a:t>
            </a:r>
            <a:r>
              <a:rPr lang="en-US" altLang="en-US" sz="1100" dirty="0" smtClean="0">
                <a:latin typeface="Calibri" pitchFamily="34" charset="0"/>
                <a:ea typeface="Aparajita" pitchFamily="34" charset="0"/>
                <a:cs typeface="Aparajita" pitchFamily="34" charset="0"/>
              </a:rPr>
              <a:t>Let us find out how ORM works, using an example. A bank has several branch offices and each branch office holds multiple accounts. Each account includes details such as the account holder’s name, the account ID number, and the name of the branch office where the account is held. Each branch office may include details such as the branch ID and the branch name. In the database, the branch office and account details are held in two separate tables that are related to each other. Figure shown onscreen shows the one-to-many relationship between the two tables, as maintained by ORM. </a:t>
            </a:r>
          </a:p>
          <a:p>
            <a:pPr algn="just">
              <a:spcBef>
                <a:spcPct val="0"/>
              </a:spcBef>
              <a:defRPr/>
            </a:pPr>
            <a:endParaRPr lang="en-US" altLang="en-US" sz="1100" dirty="0" smtClean="0">
              <a:latin typeface="Calibri" pitchFamily="34" charset="0"/>
              <a:ea typeface="Aparajita" pitchFamily="34" charset="0"/>
              <a:cs typeface="Aparajita" pitchFamily="34" charset="0"/>
            </a:endParaRPr>
          </a:p>
          <a:p>
            <a:pPr algn="just">
              <a:spcBef>
                <a:spcPct val="0"/>
              </a:spcBef>
              <a:defRPr/>
            </a:pPr>
            <a:r>
              <a:rPr lang="en-US" altLang="en-US" sz="1100" dirty="0" smtClean="0">
                <a:latin typeface="Calibri" pitchFamily="34" charset="0"/>
                <a:ea typeface="Aparajita" pitchFamily="34" charset="0"/>
                <a:cs typeface="Aparajita" pitchFamily="34" charset="0"/>
              </a:rPr>
              <a:t>Suppose a banking application accesses this database with methods that change account details. The database holds tables of data for each account with fields representing the account ID, account name, and the branch that holds a particular account. The branch information can be in a secondary table, which is accessed by an object of the first table that holds account details. ORM converts the data tables into classes to be mapped with the application’s objects. When the ORM query converts the two tables into two classes, you will notice that:</a:t>
            </a:r>
            <a:endParaRPr lang="en-GB" altLang="en-US" sz="1100" dirty="0" smtClean="0">
              <a:latin typeface="Calibri" pitchFamily="34" charset="0"/>
              <a:ea typeface="Aparajita" pitchFamily="34" charset="0"/>
              <a:cs typeface="Aparajita" pitchFamily="34" charset="0"/>
            </a:endParaRPr>
          </a:p>
          <a:p>
            <a:pPr algn="just">
              <a:spcBef>
                <a:spcPct val="0"/>
              </a:spcBef>
              <a:defRPr/>
            </a:pPr>
            <a:endParaRPr lang="en-US" altLang="en-US" sz="1100" dirty="0" smtClean="0">
              <a:latin typeface="Calibri" pitchFamily="34" charset="0"/>
              <a:ea typeface="Aparajita" pitchFamily="34" charset="0"/>
              <a:cs typeface="Aparajita" pitchFamily="34" charset="0"/>
            </a:endParaRPr>
          </a:p>
          <a:p>
            <a:pPr marL="171450" indent="-171450" algn="just">
              <a:spcBef>
                <a:spcPct val="0"/>
              </a:spcBef>
              <a:buFont typeface="Wingdings" pitchFamily="2" charset="2"/>
              <a:buChar char="§"/>
              <a:defRPr/>
            </a:pPr>
            <a:r>
              <a:rPr lang="en-US" altLang="en-US" sz="1100" dirty="0" smtClean="0">
                <a:latin typeface="Calibri" pitchFamily="34" charset="0"/>
                <a:ea typeface="Aparajita" pitchFamily="34" charset="0"/>
                <a:cs typeface="Aparajita" pitchFamily="34" charset="0"/>
              </a:rPr>
              <a:t>The account object has a branch object. Unlike the traditional way, the ORM query stores the entire branch object. Therefore, the benefit appears in the query. For example, if Acc01 is an account and Bran001 is a branch, in the traditional query, the data is stored in the format shown in Code Segment 7.1 given in the PG.</a:t>
            </a:r>
          </a:p>
          <a:p>
            <a:pPr algn="just">
              <a:spcBef>
                <a:spcPct val="0"/>
              </a:spcBef>
              <a:defRPr/>
            </a:pPr>
            <a:endParaRPr lang="en-GB" altLang="en-US" sz="1100" dirty="0" smtClean="0">
              <a:latin typeface="Calibri" pitchFamily="34" charset="0"/>
              <a:ea typeface="Aparajita" pitchFamily="34" charset="0"/>
              <a:cs typeface="Aparajita" pitchFamily="34" charset="0"/>
            </a:endParaRPr>
          </a:p>
          <a:p>
            <a:pPr marL="171450" indent="-171450" algn="just">
              <a:spcBef>
                <a:spcPct val="0"/>
              </a:spcBef>
              <a:buFont typeface="Wingdings" pitchFamily="2" charset="2"/>
              <a:buChar char="§"/>
              <a:defRPr/>
            </a:pPr>
            <a:r>
              <a:rPr lang="en-US" altLang="en-US" sz="1100" dirty="0" smtClean="0">
                <a:latin typeface="Calibri" pitchFamily="34" charset="0"/>
                <a:ea typeface="Aparajita" pitchFamily="34" charset="0"/>
                <a:cs typeface="Aparajita" pitchFamily="34" charset="0"/>
              </a:rPr>
              <a:t>The branch class is a collection of account classes with generic data about each account. The branch class stores all the objects related to the account. For example, if you have three accounts in Branch 1 and two accounts in Branch 2, all the three accounts will be stored in a collection with the department name as Branch 1. </a:t>
            </a:r>
            <a:endParaRPr lang="en-GB" altLang="en-US" sz="1100" dirty="0" smtClean="0">
              <a:latin typeface="Calibri" pitchFamily="34" charset="0"/>
              <a:ea typeface="Aparajita" pitchFamily="34" charset="0"/>
              <a:cs typeface="Aparajita" pitchFamily="34" charset="0"/>
            </a:endParaRPr>
          </a:p>
          <a:p>
            <a:pPr algn="just">
              <a:spcBef>
                <a:spcPct val="0"/>
              </a:spcBef>
              <a:defRPr/>
            </a:pPr>
            <a:r>
              <a:rPr lang="en-US" altLang="en-US" sz="1100" dirty="0" smtClean="0">
                <a:latin typeface="Calibri" pitchFamily="34" charset="0"/>
                <a:ea typeface="Aparajita" pitchFamily="34" charset="0"/>
                <a:cs typeface="Aparajita" pitchFamily="34" charset="0"/>
              </a:rPr>
              <a:t> </a:t>
            </a:r>
            <a:endParaRPr lang="en-GB" altLang="en-US" sz="1100" dirty="0" smtClean="0">
              <a:latin typeface="Calibri" pitchFamily="34" charset="0"/>
              <a:ea typeface="Aparajita" pitchFamily="34" charset="0"/>
              <a:cs typeface="Aparajita" pitchFamily="34" charset="0"/>
            </a:endParaRPr>
          </a:p>
          <a:p>
            <a:pPr algn="just">
              <a:spcBef>
                <a:spcPct val="0"/>
              </a:spcBef>
              <a:defRPr/>
            </a:pPr>
            <a:endParaRPr lang="en-IN" altLang="en-US" sz="1100" dirty="0" smtClean="0">
              <a:latin typeface="Calibri" pitchFamily="34" charset="0"/>
              <a:ea typeface="Aparajita" pitchFamily="34" charset="0"/>
              <a:cs typeface="Aparajita" pitchFamily="34" charset="0"/>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IN" altLang="en-US" sz="1100" dirty="0" smtClean="0">
                <a:latin typeface="Calibri" panose="020F0502020204030204" pitchFamily="34" charset="0"/>
                <a:cs typeface="Aparajita" panose="020B0604020202020204" pitchFamily="34" charset="0"/>
              </a:rPr>
              <a:t>PG Reference: Page 184</a:t>
            </a:r>
          </a:p>
          <a:p>
            <a:pPr algn="just">
              <a:spcBef>
                <a:spcPct val="0"/>
              </a:spcBef>
              <a:defRPr/>
            </a:pPr>
            <a:endParaRPr lang="en-IN" altLang="en-US" sz="1100" dirty="0" smtClean="0">
              <a:latin typeface="Calibri" panose="020F0502020204030204" pitchFamily="34" charset="0"/>
              <a:cs typeface="Aparajita" panose="020B0604020202020204" pitchFamily="34" charset="0"/>
            </a:endParaRPr>
          </a:p>
          <a:p>
            <a:pPr>
              <a:defRPr/>
            </a:pPr>
            <a:r>
              <a:rPr lang="en-IN" altLang="en-US" sz="1100" i="1" dirty="0" smtClean="0">
                <a:latin typeface="Calibri" panose="020F0502020204030204" pitchFamily="34" charset="0"/>
                <a:cs typeface="Aparajita" panose="020B0604020202020204" pitchFamily="34" charset="0"/>
              </a:rPr>
              <a:t>Explain the benefits of using ORM. </a:t>
            </a:r>
            <a:r>
              <a:rPr lang="en-US" sz="1100" dirty="0" smtClean="0">
                <a:latin typeface="Calibri" panose="020F0502020204030204" pitchFamily="34" charset="0"/>
              </a:rPr>
              <a:t>The use of ORM provides several benefits; the key among these are listed:</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Ease of implementing the Domain Model pattern</a:t>
            </a:r>
            <a:r>
              <a:rPr lang="en-US" sz="1100" dirty="0" smtClean="0">
                <a:latin typeface="Calibri" panose="020F0502020204030204" pitchFamily="34" charset="0"/>
              </a:rPr>
              <a:t>: ORM tools allow you to map between the logical business model and the physical storage model. Because of this feature, you can use the Domain Model pattern and model entities based on real business concepts rather than those based on the database structure. </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Reduction in code</a:t>
            </a:r>
            <a:r>
              <a:rPr lang="en-US" sz="1100" dirty="0" smtClean="0">
                <a:latin typeface="Calibri" panose="020F0502020204030204" pitchFamily="34" charset="0"/>
              </a:rPr>
              <a:t>: ORM tools provide an array of services that allow you to focus on the business logic rather than the CRUD logic, thereby reducing the amount of coding needed. </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Ease of handling change</a:t>
            </a:r>
            <a:r>
              <a:rPr lang="en-US" sz="1100" dirty="0" smtClean="0">
                <a:latin typeface="Calibri" panose="020F0502020204030204" pitchFamily="34" charset="0"/>
              </a:rPr>
              <a:t>: With ORM, you need not replicate the business model changes (using the SQL Update, Delete, and Insert statements) through various layers such as the business layer or the data access layer of the application. This means that an object is defined in one layer, but it can be used in multiple layers. After the object passes through methods written for it, its definition changes. After you update the object definition, ORM automatically uses the revised structure for updates and retrievals. </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Efficient query capabilities</a:t>
            </a:r>
            <a:r>
              <a:rPr lang="en-US" sz="1100" dirty="0" smtClean="0">
                <a:latin typeface="Calibri" panose="020F0502020204030204" pitchFamily="34" charset="0"/>
              </a:rPr>
              <a:t>: ORM tools support an object-oriented query language that allows you to concentrate on the object model and not be concerned about the database structure or the SQL semantics. In this way, the ORM tool handles the translation activity by translating the query language into the relevant syntax for the database so that your application can use any database without needing any specific configuration. This keeps your application platform independent. </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Ease of navigation</a:t>
            </a:r>
            <a:r>
              <a:rPr lang="en-US" sz="1100" dirty="0" smtClean="0">
                <a:latin typeface="Calibri" panose="020F0502020204030204" pitchFamily="34" charset="0"/>
              </a:rPr>
              <a:t>: In ORM, navigating to object relationships is easy. The related objects are loaded automatically. You are not required to perform any manual data loading. </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Ease of data load management</a:t>
            </a:r>
            <a:r>
              <a:rPr lang="en-US" sz="1100" dirty="0" smtClean="0">
                <a:latin typeface="Calibri" panose="020F0502020204030204" pitchFamily="34" charset="0"/>
              </a:rPr>
              <a:t>: ORM can be configured to load data appropriately for each situation. For example, you can specify a parent object to load with its corresponding child or line objects in one scenario, but without the child or line objects in another scenario. </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Support for concurrency</a:t>
            </a:r>
            <a:r>
              <a:rPr lang="en-US" sz="1100" dirty="0" smtClean="0">
                <a:latin typeface="Calibri" panose="020F0502020204030204" pitchFamily="34" charset="0"/>
              </a:rPr>
              <a:t>: ORM provisions for multiple users updating identical data at the same time. This allows multiple teams to work simultaneously on the same data without corrupting the original data. </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Improved cache management</a:t>
            </a:r>
            <a:r>
              <a:rPr lang="en-US" sz="1100" dirty="0" smtClean="0">
                <a:latin typeface="Calibri" panose="020F0502020204030204" pitchFamily="34" charset="0"/>
              </a:rPr>
              <a:t>: In ORM, all entities are cached in memory, thereby reducing the load on the database. This prevents bottlenecks during data flow, thus increasing performance of the database and the system accessing it. </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Transaction management</a:t>
            </a:r>
            <a:r>
              <a:rPr lang="en-US" sz="1100" dirty="0" smtClean="0">
                <a:latin typeface="Calibri" panose="020F0502020204030204" pitchFamily="34" charset="0"/>
              </a:rPr>
              <a:t>: With ORM, an entire transaction can be committed or rolled back with no extra coding or configuration required in the application, thus reducing the time and money spent on writing code. </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Improved productivity</a:t>
            </a:r>
            <a:r>
              <a:rPr lang="en-US" sz="1100" dirty="0" smtClean="0">
                <a:latin typeface="Calibri" panose="020F0502020204030204" pitchFamily="34" charset="0"/>
              </a:rPr>
              <a:t>: ORM offers a high-level object-oriented Application Programming Interface (API), which means that you have less Java code to write and no SQL to manage.  </a:t>
            </a:r>
            <a:endParaRPr lang="en-GB" sz="1100" dirty="0" smtClean="0">
              <a:latin typeface="Calibri" panose="020F0502020204030204" pitchFamily="34" charset="0"/>
            </a:endParaRPr>
          </a:p>
          <a:p>
            <a:pPr algn="just">
              <a:spcBef>
                <a:spcPct val="0"/>
              </a:spcBef>
              <a:defRPr/>
            </a:pPr>
            <a:endParaRPr lang="en-GB" sz="1100" dirty="0" smtClean="0">
              <a:latin typeface="Calibri" panose="020F0502020204030204" pitchFamily="34" charset="0"/>
              <a:cs typeface="Aparajita" panose="020B0604020202020204" pitchFamily="34" charset="0"/>
            </a:endParaRPr>
          </a:p>
          <a:p>
            <a:pPr algn="just">
              <a:spcBef>
                <a:spcPct val="0"/>
              </a:spcBef>
              <a:defRPr/>
            </a:pPr>
            <a:endParaRPr lang="en-IN" altLang="en-US" sz="1100" dirty="0" smtClean="0">
              <a:latin typeface="Calibri" panose="020F0502020204030204" pitchFamily="34" charset="0"/>
              <a:cs typeface="Aparajita" panose="020B0604020202020204" pitchFamily="34" charset="0"/>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IN" altLang="en-US" sz="1100" dirty="0" smtClean="0">
                <a:latin typeface="Calibri" pitchFamily="34" charset="0"/>
              </a:rPr>
              <a:t>PG Reference: Page 185</a:t>
            </a:r>
          </a:p>
          <a:p>
            <a:pPr algn="just">
              <a:spcBef>
                <a:spcPct val="0"/>
              </a:spcBef>
              <a:defRPr/>
            </a:pPr>
            <a:endParaRPr lang="en-IN" altLang="en-US" sz="1100" dirty="0" smtClean="0">
              <a:latin typeface="Calibri" pitchFamily="34" charset="0"/>
            </a:endParaRPr>
          </a:p>
          <a:p>
            <a:pPr>
              <a:defRPr/>
            </a:pPr>
            <a:r>
              <a:rPr lang="en-IN" altLang="en-US" sz="1100" i="1" dirty="0" smtClean="0">
                <a:latin typeface="Calibri" pitchFamily="34" charset="0"/>
              </a:rPr>
              <a:t>Give a brief introduction to Hibernate. </a:t>
            </a:r>
            <a:r>
              <a:rPr lang="en-US" altLang="en-US" sz="1100" dirty="0" smtClean="0">
                <a:latin typeface="Calibri" pitchFamily="34" charset="0"/>
              </a:rPr>
              <a:t>Hibernate is an open source persistent ORM framework that enables you to map Plain Old Java Objects (POJO) to relational database tables. Hibernate is available for free download at </a:t>
            </a:r>
            <a:r>
              <a:rPr lang="en-US" altLang="en-US" sz="1100" u="sng" dirty="0" smtClean="0">
                <a:latin typeface="Calibri" pitchFamily="34" charset="0"/>
                <a:hlinkClick r:id="rId3"/>
              </a:rPr>
              <a:t>http://www.Hibernate.org/</a:t>
            </a:r>
            <a:r>
              <a:rPr lang="en-US" altLang="en-US" sz="1100" dirty="0" smtClean="0">
                <a:latin typeface="Calibri" pitchFamily="34" charset="0"/>
              </a:rPr>
              <a:t>. </a:t>
            </a:r>
          </a:p>
          <a:p>
            <a:pPr>
              <a:defRPr/>
            </a:pPr>
            <a:endParaRPr lang="en-GB" altLang="en-US" sz="1100" dirty="0" smtClean="0">
              <a:latin typeface="Calibri" pitchFamily="34" charset="0"/>
            </a:endParaRPr>
          </a:p>
          <a:p>
            <a:pPr>
              <a:defRPr/>
            </a:pPr>
            <a:r>
              <a:rPr lang="en-US" altLang="en-US" sz="1100" dirty="0" smtClean="0">
                <a:latin typeface="Calibri" pitchFamily="34" charset="0"/>
              </a:rPr>
              <a:t>Using Hibernate, you can develop persistent classes that have the following behaviors:</a:t>
            </a:r>
            <a:endParaRPr lang="en-GB" altLang="en-US" sz="1100" dirty="0" smtClean="0">
              <a:latin typeface="Calibri" pitchFamily="34" charset="0"/>
            </a:endParaRPr>
          </a:p>
          <a:p>
            <a:pPr>
              <a:defRPr/>
            </a:pPr>
            <a:r>
              <a:rPr lang="en-US" altLang="en-US" sz="1100" dirty="0" smtClean="0">
                <a:latin typeface="Calibri" pitchFamily="34" charset="0"/>
              </a:rPr>
              <a:t> </a:t>
            </a:r>
            <a:endParaRPr lang="en-GB" altLang="en-US" sz="1100" dirty="0" smtClean="0">
              <a:latin typeface="Calibri" pitchFamily="34" charset="0"/>
            </a:endParaRPr>
          </a:p>
          <a:p>
            <a:pPr marL="171450" indent="-171450">
              <a:buFont typeface="Wingdings" pitchFamily="2" charset="2"/>
              <a:buChar char="§"/>
              <a:defRPr/>
            </a:pPr>
            <a:r>
              <a:rPr lang="en-US" altLang="en-US" sz="1100" b="1" dirty="0" smtClean="0">
                <a:latin typeface="Calibri" pitchFamily="34" charset="0"/>
              </a:rPr>
              <a:t>Association</a:t>
            </a:r>
            <a:r>
              <a:rPr lang="en-US" altLang="en-US" sz="1100" dirty="0" smtClean="0">
                <a:latin typeface="Calibri" pitchFamily="34" charset="0"/>
              </a:rPr>
              <a:t>: Involves defining relationships between objects such as one-to-one, one-to-many, and many-to-many.</a:t>
            </a:r>
            <a:endParaRPr lang="en-GB" altLang="en-US" sz="1100" dirty="0" smtClean="0">
              <a:latin typeface="Calibri" pitchFamily="34" charset="0"/>
            </a:endParaRPr>
          </a:p>
          <a:p>
            <a:pPr marL="171450" indent="-171450">
              <a:buFont typeface="Wingdings" pitchFamily="2" charset="2"/>
              <a:buChar char="§"/>
              <a:defRPr/>
            </a:pPr>
            <a:r>
              <a:rPr lang="en-US" altLang="en-US" sz="1100" b="1" dirty="0" smtClean="0">
                <a:latin typeface="Calibri" pitchFamily="34" charset="0"/>
              </a:rPr>
              <a:t>Inheritance</a:t>
            </a:r>
            <a:r>
              <a:rPr lang="en-US" altLang="en-US" sz="1100" dirty="0" smtClean="0">
                <a:latin typeface="Calibri" pitchFamily="34" charset="0"/>
              </a:rPr>
              <a:t>: Is used for building hierarchies of classes based on the object type.</a:t>
            </a:r>
            <a:endParaRPr lang="en-GB" altLang="en-US" sz="1100" dirty="0" smtClean="0">
              <a:latin typeface="Calibri" pitchFamily="34" charset="0"/>
            </a:endParaRPr>
          </a:p>
          <a:p>
            <a:pPr marL="171450" indent="-171450">
              <a:buFont typeface="Wingdings" pitchFamily="2" charset="2"/>
              <a:buChar char="§"/>
              <a:defRPr/>
            </a:pPr>
            <a:r>
              <a:rPr lang="en-US" altLang="en-US" sz="1100" b="1" dirty="0" smtClean="0">
                <a:latin typeface="Calibri" pitchFamily="34" charset="0"/>
              </a:rPr>
              <a:t>Polymorphism</a:t>
            </a:r>
            <a:r>
              <a:rPr lang="en-US" altLang="en-US" sz="1100" dirty="0" smtClean="0">
                <a:latin typeface="Calibri" pitchFamily="34" charset="0"/>
              </a:rPr>
              <a:t>: Is a feature that allows child classes to have unique features as well as inherit behaviors from their parent classes.</a:t>
            </a:r>
            <a:endParaRPr lang="en-GB" altLang="en-US" sz="1100" dirty="0" smtClean="0">
              <a:latin typeface="Calibri" pitchFamily="34" charset="0"/>
            </a:endParaRPr>
          </a:p>
          <a:p>
            <a:pPr marL="171450" indent="-171450">
              <a:buFont typeface="Wingdings" pitchFamily="2" charset="2"/>
              <a:buChar char="§"/>
              <a:defRPr/>
            </a:pPr>
            <a:r>
              <a:rPr lang="en-US" altLang="en-US" sz="1100" b="1" dirty="0" smtClean="0">
                <a:latin typeface="Calibri" pitchFamily="34" charset="0"/>
              </a:rPr>
              <a:t>Composition</a:t>
            </a:r>
            <a:r>
              <a:rPr lang="en-US" altLang="en-US" sz="1100" dirty="0" smtClean="0">
                <a:latin typeface="Calibri" pitchFamily="34" charset="0"/>
              </a:rPr>
              <a:t>: Involves using object references to compose a class.</a:t>
            </a:r>
            <a:endParaRPr lang="en-GB" altLang="en-US" sz="1100" dirty="0" smtClean="0">
              <a:latin typeface="Calibri" pitchFamily="34" charset="0"/>
            </a:endParaRPr>
          </a:p>
          <a:p>
            <a:pPr marL="171450" indent="-171450">
              <a:buFont typeface="Wingdings" pitchFamily="2" charset="2"/>
              <a:buChar char="§"/>
              <a:defRPr/>
            </a:pPr>
            <a:r>
              <a:rPr lang="en-US" altLang="en-US" sz="1100" b="1" dirty="0" smtClean="0">
                <a:latin typeface="Calibri" pitchFamily="34" charset="0"/>
              </a:rPr>
              <a:t>Java collections framework</a:t>
            </a:r>
            <a:r>
              <a:rPr lang="en-US" altLang="en-US" sz="1100" dirty="0" smtClean="0">
                <a:latin typeface="Calibri" pitchFamily="34" charset="0"/>
              </a:rPr>
              <a:t>: Is a collection of elements such as interfaces, implementations, operations, and algorithms.</a:t>
            </a:r>
            <a:endParaRPr lang="en-GB" altLang="en-US" sz="1100" dirty="0" smtClean="0">
              <a:latin typeface="Calibri" pitchFamily="34" charset="0"/>
            </a:endParaRPr>
          </a:p>
          <a:p>
            <a:pPr>
              <a:defRPr/>
            </a:pPr>
            <a:r>
              <a:rPr lang="en-US" altLang="en-US" sz="1100" dirty="0" smtClean="0">
                <a:latin typeface="Calibri" pitchFamily="34" charset="0"/>
              </a:rPr>
              <a:t> </a:t>
            </a:r>
            <a:endParaRPr lang="en-GB" altLang="en-US" sz="1100" dirty="0" smtClean="0">
              <a:latin typeface="Calibri" pitchFamily="34" charset="0"/>
            </a:endParaRPr>
          </a:p>
          <a:p>
            <a:pPr>
              <a:defRPr/>
            </a:pPr>
            <a:r>
              <a:rPr lang="en-US" altLang="en-US" sz="1100" dirty="0" smtClean="0">
                <a:latin typeface="Calibri" pitchFamily="34" charset="0"/>
              </a:rPr>
              <a:t>Hibernate also provides data query and retrieval features that can considerably reduce the development time by eliminating the need for the developer to write code to perform data query and retrieval tasks.  Hibernate internally converts all Hibernate queries to SWL queries, so the developer need not write SQL queries. </a:t>
            </a:r>
            <a:endParaRPr lang="en-GB" altLang="en-US" sz="1100" dirty="0" smtClean="0">
              <a:latin typeface="Calibri" pitchFamily="34" charset="0"/>
            </a:endParaRPr>
          </a:p>
          <a:p>
            <a:pPr algn="just">
              <a:spcBef>
                <a:spcPct val="0"/>
              </a:spcBef>
              <a:defRPr/>
            </a:pPr>
            <a:endParaRPr lang="en-IN" altLang="en-US" sz="1100" i="1" dirty="0" smtClean="0">
              <a:latin typeface="Calibri" pitchFamily="34" charset="0"/>
            </a:endParaRPr>
          </a:p>
          <a:p>
            <a:pPr algn="just">
              <a:spcBef>
                <a:spcPct val="0"/>
              </a:spcBef>
              <a:defRPr/>
            </a:pPr>
            <a:endParaRPr lang="en-IN" altLang="en-US" sz="1100" i="1" dirty="0" smtClean="0">
              <a:latin typeface="Calibri" pitchFamily="34" charset="0"/>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185</a:t>
            </a:r>
          </a:p>
          <a:p>
            <a:pPr algn="just">
              <a:spcBef>
                <a:spcPct val="0"/>
              </a:spcBef>
              <a:defRPr/>
            </a:pPr>
            <a:endParaRPr lang="en-US" altLang="en-US" sz="1100" i="1" dirty="0" smtClean="0">
              <a:latin typeface="Calibri" panose="020F0502020204030204" pitchFamily="34" charset="0"/>
            </a:endParaRPr>
          </a:p>
          <a:p>
            <a:pPr algn="just">
              <a:spcBef>
                <a:spcPct val="0"/>
              </a:spcBef>
              <a:defRPr/>
            </a:pPr>
            <a:r>
              <a:rPr lang="en-US" altLang="en-US" sz="1100" i="1" dirty="0" smtClean="0">
                <a:latin typeface="Calibri" panose="020F0502020204030204" pitchFamily="34" charset="0"/>
              </a:rPr>
              <a:t>Explain the features of Hibernate. </a:t>
            </a:r>
          </a:p>
          <a:p>
            <a:pPr algn="just">
              <a:spcBef>
                <a:spcPct val="0"/>
              </a:spcBef>
              <a:defRPr/>
            </a:pPr>
            <a:endParaRPr lang="en-US" altLang="en-US" sz="1100" i="1" dirty="0" smtClean="0">
              <a:latin typeface="Calibri" panose="020F0502020204030204" pitchFamily="34" charset="0"/>
            </a:endParaRPr>
          </a:p>
          <a:p>
            <a:pPr>
              <a:defRPr/>
            </a:pPr>
            <a:r>
              <a:rPr lang="en-US" sz="1100" dirty="0" smtClean="0">
                <a:latin typeface="Calibri" panose="020F0502020204030204" pitchFamily="34" charset="0"/>
              </a:rPr>
              <a:t>The primary goal of Hibernate is to reduce your time and effort spent on common data persistent-related programming activities. Key features of Hibernate ORM and the advantages of each feature are listed:</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Transparent persistence</a:t>
            </a:r>
            <a:r>
              <a:rPr lang="en-US" sz="1100" dirty="0" smtClean="0">
                <a:latin typeface="Calibri" panose="020F0502020204030204" pitchFamily="34" charset="0"/>
              </a:rPr>
              <a:t>: Hibernate provides transparent persistence for POJOs. It is an extensible type system that:</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Persists JavaBeans style properties</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Avoids build-time source or byte code processing</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Supports an extensive subset of Java collections API</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Supports collection instance management</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Constraints transparency</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Performs automatic dirty checking</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Provides detached object support</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Object-oriented query language</a:t>
            </a:r>
            <a:r>
              <a:rPr lang="en-US" sz="1100" dirty="0" smtClean="0">
                <a:latin typeface="Calibri" panose="020F0502020204030204" pitchFamily="34" charset="0"/>
              </a:rPr>
              <a:t>: Hibernate supports easy-to-use and powerful object-oriented query language. It can support polymorphic, new criteria, and native SQL types of queries.</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Object/Relational mapping</a:t>
            </a:r>
            <a:r>
              <a:rPr lang="en-US" sz="1100" dirty="0" smtClean="0">
                <a:latin typeface="Calibri" panose="020F0502020204030204" pitchFamily="34" charset="0"/>
              </a:rPr>
              <a:t>: Hibernate provides several types of ORM mapping strategies; for example, it supports:</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Multiple-objects to single-row mapping</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Polymorphic and bidirectional associations</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Association filtering</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Collection of basic types and indexed collections</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Composite collection elements</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Life cycle objects</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Object/Relational mapping definition</a:t>
            </a:r>
            <a:r>
              <a:rPr lang="en-US" sz="1100" dirty="0" smtClean="0">
                <a:latin typeface="Calibri" panose="020F0502020204030204" pitchFamily="34" charset="0"/>
              </a:rPr>
              <a:t>: Hibernate supports XML mapping of documents in human-readable format. It supports the creation of documentation through </a:t>
            </a:r>
            <a:r>
              <a:rPr lang="en-US" sz="1100" dirty="0" err="1" smtClean="0">
                <a:latin typeface="Calibri" panose="020F0502020204030204" pitchFamily="34" charset="0"/>
              </a:rPr>
              <a:t>XDoclet</a:t>
            </a:r>
            <a:r>
              <a:rPr lang="en-US" sz="1100" dirty="0" smtClean="0">
                <a:latin typeface="Calibri" panose="020F0502020204030204" pitchFamily="34" charset="0"/>
              </a:rPr>
              <a:t>, a generic Java tool that helps to create custom application-related Java documents by providing document template engines.</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Automatic primary key generation</a:t>
            </a:r>
            <a:r>
              <a:rPr lang="en-US" sz="1100" dirty="0" smtClean="0">
                <a:latin typeface="Calibri" panose="020F0502020204030204" pitchFamily="34" charset="0"/>
              </a:rPr>
              <a:t>: Hibernate supports multiple synthetic key generation strategies, as well as application-assigned identifiers and composite keys.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Hibernate Dual-Layer Cache Architecture</a:t>
            </a:r>
            <a:r>
              <a:rPr lang="en-US" sz="1100" dirty="0" smtClean="0">
                <a:latin typeface="Calibri" panose="020F0502020204030204" pitchFamily="34" charset="0"/>
              </a:rPr>
              <a:t>: Hibernate performs caching at the Session level as well as at the process level, which is why its architecture is called dual-layer cache architecture. </a:t>
            </a:r>
            <a:r>
              <a:rPr lang="en-US" sz="1100" dirty="0" err="1" smtClean="0">
                <a:latin typeface="Calibri" panose="020F0502020204030204" pitchFamily="34" charset="0"/>
              </a:rPr>
              <a:t>Hibernate’s</a:t>
            </a:r>
            <a:r>
              <a:rPr lang="en-US" sz="1100" dirty="0" smtClean="0">
                <a:latin typeface="Calibri" panose="020F0502020204030204" pitchFamily="34" charset="0"/>
              </a:rPr>
              <a:t> dual-layer cache  ensures thread safeness by:</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Providing </a:t>
            </a:r>
            <a:r>
              <a:rPr lang="en-US" sz="1100" dirty="0" err="1" smtClean="0">
                <a:latin typeface="Calibri" panose="020F0502020204030204" pitchFamily="34" charset="0"/>
              </a:rPr>
              <a:t>nonblocking</a:t>
            </a:r>
            <a:r>
              <a:rPr lang="en-US" sz="1100" dirty="0" smtClean="0">
                <a:latin typeface="Calibri" panose="020F0502020204030204" pitchFamily="34" charset="0"/>
              </a:rPr>
              <a:t> data access</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Supporting session-level cache, optional second-level cache, and optional query cache</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Integrating  well with other ORM systems (such as Spring ORM)</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High performance</a:t>
            </a:r>
            <a:r>
              <a:rPr lang="en-US" sz="1100" dirty="0" smtClean="0">
                <a:latin typeface="Calibri" panose="020F0502020204030204" pitchFamily="34" charset="0"/>
              </a:rPr>
              <a:t>: Hibernate ensures high performance by:</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Supporting lazy initialization</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Supporting outer join fetching and batch fetching</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Supporting optimistic locking with versioning and time stamping</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Providing highly scalable architecture</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Not having any special database tables</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Having SQL generated at system initialization time</a:t>
            </a:r>
            <a:endParaRPr lang="en-GB" sz="1100" dirty="0" smtClean="0">
              <a:latin typeface="Calibri" panose="020F0502020204030204" pitchFamily="34" charset="0"/>
            </a:endParaRPr>
          </a:p>
          <a:p>
            <a:pPr marL="628650" lvl="1" indent="-171450">
              <a:buFont typeface="Arial" pitchFamily="34" charset="0"/>
              <a:buChar char="•"/>
              <a:defRPr/>
            </a:pPr>
            <a:r>
              <a:rPr lang="en-US" sz="1100" dirty="0" smtClean="0">
                <a:latin typeface="Calibri" panose="020F0502020204030204" pitchFamily="34" charset="0"/>
              </a:rPr>
              <a:t>Providing internal connection pooling and prepared statement caching</a:t>
            </a:r>
            <a:endParaRPr lang="en-GB" sz="1100" dirty="0" smtClean="0">
              <a:latin typeface="Calibri" panose="020F0502020204030204" pitchFamily="34" charset="0"/>
            </a:endParaRPr>
          </a:p>
          <a:p>
            <a:pPr algn="just">
              <a:spcBef>
                <a:spcPct val="0"/>
              </a:spcBef>
              <a:defRPr/>
            </a:pPr>
            <a:endParaRPr lang="en-US" altLang="en-US" sz="1100" dirty="0" smtClean="0">
              <a:latin typeface="Calibri" panose="020F0502020204030204" pitchFamily="34" charset="0"/>
            </a:endParaRPr>
          </a:p>
          <a:p>
            <a:pPr algn="just">
              <a:spcBef>
                <a:spcPct val="0"/>
              </a:spcBef>
              <a:defRPr/>
            </a:pPr>
            <a:endParaRPr lang="en-US" altLang="en-US" sz="1100" dirty="0" smtClean="0">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15</a:t>
            </a:r>
          </a:p>
          <a:p>
            <a:pPr algn="just">
              <a:spcBef>
                <a:spcPct val="0"/>
              </a:spcBef>
              <a:defRPr/>
            </a:pPr>
            <a:endParaRPr lang="en-US" altLang="en-US" sz="1100" i="1" dirty="0" smtClean="0">
              <a:latin typeface="Calibri" pitchFamily="34" charset="0"/>
            </a:endParaRPr>
          </a:p>
          <a:p>
            <a:pPr algn="just">
              <a:spcBef>
                <a:spcPct val="0"/>
              </a:spcBef>
              <a:defRPr/>
            </a:pPr>
            <a:r>
              <a:rPr lang="en-US" altLang="en-US" sz="1100" i="1" dirty="0" smtClean="0">
                <a:latin typeface="Calibri" pitchFamily="34" charset="0"/>
              </a:rPr>
              <a:t>Discuss about the other IOC containers. </a:t>
            </a:r>
            <a:r>
              <a:rPr lang="en-US" altLang="en-US" sz="1100" dirty="0" smtClean="0">
                <a:latin typeface="Calibri" pitchFamily="34" charset="0"/>
              </a:rPr>
              <a:t>There are other </a:t>
            </a:r>
            <a:r>
              <a:rPr lang="en-US" altLang="en-US" sz="1100" dirty="0" err="1" smtClean="0">
                <a:latin typeface="Calibri" pitchFamily="34" charset="0"/>
              </a:rPr>
              <a:t>IoC</a:t>
            </a:r>
            <a:r>
              <a:rPr lang="en-US" altLang="en-US" sz="1100" dirty="0" smtClean="0">
                <a:latin typeface="Calibri" pitchFamily="34" charset="0"/>
              </a:rPr>
              <a:t> containers (such as </a:t>
            </a:r>
            <a:r>
              <a:rPr lang="en-US" altLang="en-US" sz="1100" dirty="0" err="1" smtClean="0">
                <a:latin typeface="Calibri" pitchFamily="34" charset="0"/>
              </a:rPr>
              <a:t>PicoContainer</a:t>
            </a:r>
            <a:r>
              <a:rPr lang="en-US" altLang="en-US" sz="1100" dirty="0" smtClean="0">
                <a:latin typeface="Calibri" pitchFamily="34" charset="0"/>
              </a:rPr>
              <a:t> and Google </a:t>
            </a:r>
            <a:r>
              <a:rPr lang="en-US" altLang="en-US" sz="1100" dirty="0" err="1" smtClean="0">
                <a:latin typeface="Calibri" pitchFamily="34" charset="0"/>
              </a:rPr>
              <a:t>Guice</a:t>
            </a:r>
            <a:r>
              <a:rPr lang="en-US" altLang="en-US" sz="1100" dirty="0" smtClean="0">
                <a:latin typeface="Calibri" pitchFamily="34" charset="0"/>
              </a:rPr>
              <a:t>) available to you for DI. While these are lightweight and simpler in DI when compared to Spring Framework, they are not as intuitive or extensive. Spring Framework keeps your code independent of the framework and third-party vendors, which makes the application more portable, maintainable, and reusable when compared to </a:t>
            </a:r>
            <a:r>
              <a:rPr lang="en-US" altLang="en-US" sz="1100" dirty="0" err="1" smtClean="0">
                <a:latin typeface="Calibri" pitchFamily="34" charset="0"/>
              </a:rPr>
              <a:t>PicoContainer</a:t>
            </a:r>
            <a:r>
              <a:rPr lang="en-US" altLang="en-US" sz="1100" dirty="0" smtClean="0">
                <a:latin typeface="Calibri" pitchFamily="34" charset="0"/>
              </a:rPr>
              <a:t> and </a:t>
            </a:r>
            <a:r>
              <a:rPr lang="en-US" altLang="en-US" sz="1100" dirty="0" err="1" smtClean="0">
                <a:latin typeface="Calibri" pitchFamily="34" charset="0"/>
              </a:rPr>
              <a:t>Guice</a:t>
            </a:r>
            <a:r>
              <a:rPr lang="en-US" altLang="en-US" sz="1100" dirty="0" smtClean="0">
                <a:latin typeface="Calibri" pitchFamily="34" charset="0"/>
              </a:rPr>
              <a:t>.   </a:t>
            </a:r>
          </a:p>
          <a:p>
            <a:pPr algn="just">
              <a:spcBef>
                <a:spcPct val="0"/>
              </a:spcBef>
              <a:defRPr/>
            </a:pPr>
            <a:endParaRPr lang="en-US" altLang="en-US" sz="1100" i="1" dirty="0" smtClean="0">
              <a:latin typeface="Calibri" pitchFamily="34" charset="0"/>
            </a:endParaRPr>
          </a:p>
          <a:p>
            <a:pPr algn="just">
              <a:spcBef>
                <a:spcPct val="0"/>
              </a:spcBef>
              <a:defRPr/>
            </a:pPr>
            <a:r>
              <a:rPr lang="en-US" altLang="en-US" sz="1100" i="1" dirty="0" smtClean="0">
                <a:latin typeface="Calibri" pitchFamily="34" charset="0"/>
              </a:rPr>
              <a:t>Compare Spring Framework and </a:t>
            </a:r>
            <a:r>
              <a:rPr lang="en-US" altLang="en-US" sz="1100" i="1" dirty="0" err="1" smtClean="0">
                <a:latin typeface="Calibri" pitchFamily="34" charset="0"/>
              </a:rPr>
              <a:t>PicoContainer</a:t>
            </a:r>
            <a:r>
              <a:rPr lang="en-US" altLang="en-US" sz="1100" i="1" dirty="0" smtClean="0">
                <a:latin typeface="Calibri" pitchFamily="34" charset="0"/>
              </a:rPr>
              <a:t>. </a:t>
            </a:r>
            <a:r>
              <a:rPr lang="en-US" altLang="en-US" sz="1100" dirty="0" err="1" smtClean="0">
                <a:latin typeface="Calibri" pitchFamily="34" charset="0"/>
              </a:rPr>
              <a:t>PicoContainer</a:t>
            </a:r>
            <a:r>
              <a:rPr lang="en-US" altLang="en-US" sz="1100" dirty="0" smtClean="0">
                <a:latin typeface="Calibri" pitchFamily="34" charset="0"/>
              </a:rPr>
              <a:t> is a Java-based </a:t>
            </a:r>
            <a:r>
              <a:rPr lang="en-US" altLang="en-US" sz="1100" dirty="0" err="1" smtClean="0">
                <a:latin typeface="Calibri" pitchFamily="34" charset="0"/>
              </a:rPr>
              <a:t>IoC</a:t>
            </a:r>
            <a:r>
              <a:rPr lang="en-US" altLang="en-US" sz="1100" dirty="0" smtClean="0">
                <a:latin typeface="Calibri" pitchFamily="34" charset="0"/>
              </a:rPr>
              <a:t> container for components that utilize the DI pattern. It is used as a lightweight alternative to Sun’s J2EE patterns for web applications or general solutions. </a:t>
            </a:r>
          </a:p>
          <a:p>
            <a:pPr algn="just">
              <a:spcBef>
                <a:spcPct val="0"/>
              </a:spcBef>
              <a:defRPr/>
            </a:pPr>
            <a:endParaRPr lang="en-US" altLang="en-US" i="1" dirty="0" smtClean="0"/>
          </a:p>
          <a:p>
            <a:pPr algn="just">
              <a:spcBef>
                <a:spcPct val="0"/>
              </a:spcBef>
              <a:defRPr/>
            </a:pPr>
            <a:r>
              <a:rPr lang="en-US" altLang="en-US" sz="1100" i="1" dirty="0" smtClean="0">
                <a:latin typeface="+mn-lt"/>
              </a:rPr>
              <a:t>Use the table displayed onscreen and Table 1.2 given in the PG to explain the points of comparison between the two types of IOC containers. </a:t>
            </a: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Rot="1" noChangeAspect="1" noChangeArrowheads="1" noTextEdit="1"/>
          </p:cNvSpPr>
          <p:nvPr>
            <p:ph type="sldImg"/>
          </p:nvPr>
        </p:nvSpPr>
        <p:spPr>
          <a:ln/>
        </p:spPr>
      </p:sp>
      <p:sp>
        <p:nvSpPr>
          <p:cNvPr id="450563"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187</a:t>
            </a:r>
          </a:p>
          <a:p>
            <a:pPr algn="just">
              <a:spcBef>
                <a:spcPct val="0"/>
              </a:spcBef>
            </a:pPr>
            <a:endParaRPr lang="en-US" altLang="en-US" sz="1100" i="1" smtClean="0">
              <a:latin typeface="Calibri" pitchFamily="34" charset="0"/>
            </a:endParaRPr>
          </a:p>
          <a:p>
            <a:pPr algn="just">
              <a:spcBef>
                <a:spcPct val="0"/>
              </a:spcBef>
            </a:pPr>
            <a:r>
              <a:rPr lang="en-US" altLang="en-US" sz="1100" i="1" smtClean="0">
                <a:latin typeface="Calibri" pitchFamily="34" charset="0"/>
              </a:rPr>
              <a:t>Explain the working of Hibernate architecture. </a:t>
            </a:r>
            <a:r>
              <a:rPr lang="en-IN" altLang="en-US" sz="1100" smtClean="0">
                <a:latin typeface="Calibri" pitchFamily="34" charset="0"/>
              </a:rPr>
              <a:t>Hibernate uses POJO along with XML mapping documents to persist objects to the database layer in your application. Figure displayed onscreen shows the high-level architecture of Hibernate. Hibernate uses run-time reflection (self-evaluation) to determine the persistent properties of a class. The objects to be persisted are defined in mapping documents, which describe the persistent fields, associations, and subclasses or proxies of the object, if any. These mapping documents are compiled at the application startup time and provide the framework with the necessary information for creating a class. In addition, the mapping documents are used to generate the database schema or create stub Java source files. </a:t>
            </a:r>
            <a:endParaRPr lang="en-GB" altLang="en-US" sz="1100" smtClean="0">
              <a:latin typeface="Calibri" pitchFamily="34" charset="0"/>
            </a:endParaRPr>
          </a:p>
          <a:p>
            <a:pPr algn="just">
              <a:spcBef>
                <a:spcPct val="0"/>
              </a:spcBef>
            </a:pPr>
            <a:r>
              <a:rPr lang="en-US" altLang="en-US" sz="1100" smtClean="0">
                <a:latin typeface="Calibri" pitchFamily="34" charset="0"/>
              </a:rPr>
              <a:t> </a:t>
            </a:r>
          </a:p>
          <a:p>
            <a:pPr algn="just">
              <a:spcBef>
                <a:spcPct val="0"/>
              </a:spcBef>
            </a:pPr>
            <a:endParaRPr lang="en-US" altLang="en-US" sz="1100" smtClean="0">
              <a:latin typeface="Calibri" pitchFamily="34" charset="0"/>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188</a:t>
            </a:r>
          </a:p>
          <a:p>
            <a:pPr algn="just">
              <a:spcBef>
                <a:spcPct val="0"/>
              </a:spcBef>
              <a:defRPr/>
            </a:pPr>
            <a:endParaRPr lang="en-US" altLang="en-US" sz="1100" i="1" dirty="0" smtClean="0">
              <a:latin typeface="Calibri" panose="020F0502020204030204" pitchFamily="34" charset="0"/>
            </a:endParaRPr>
          </a:p>
          <a:p>
            <a:pPr algn="just">
              <a:spcBef>
                <a:spcPct val="0"/>
              </a:spcBef>
              <a:defRPr/>
            </a:pPr>
            <a:r>
              <a:rPr lang="en-US" altLang="en-US" sz="1100" i="1" dirty="0" smtClean="0">
                <a:latin typeface="Calibri" panose="020F0502020204030204" pitchFamily="34" charset="0"/>
              </a:rPr>
              <a:t>Further explain the working of Hibernate ORM with the help of an example. </a:t>
            </a:r>
            <a:r>
              <a:rPr lang="en-US" altLang="en-US" sz="1100" dirty="0" smtClean="0">
                <a:latin typeface="Calibri" panose="020F0502020204030204" pitchFamily="34" charset="0"/>
              </a:rPr>
              <a:t>The Code Segment displayed onscreen shows </a:t>
            </a:r>
            <a:r>
              <a:rPr lang="en-IN" altLang="en-US" sz="1100" dirty="0" smtClean="0">
                <a:latin typeface="Calibri" panose="020F0502020204030204" pitchFamily="34" charset="0"/>
              </a:rPr>
              <a:t>an example of Hibernate code used to map an object to a database. Hibernate ORM works by performing the following steps:</a:t>
            </a:r>
          </a:p>
          <a:p>
            <a:pPr algn="just">
              <a:spcBef>
                <a:spcPct val="0"/>
              </a:spcBef>
              <a:defRPr/>
            </a:pPr>
            <a:endParaRPr lang="en-IN" altLang="en-US" sz="1100" dirty="0" smtClean="0">
              <a:latin typeface="Calibri" panose="020F0502020204030204" pitchFamily="34" charset="0"/>
            </a:endParaRPr>
          </a:p>
          <a:p>
            <a:pPr marL="228600" indent="-228600" algn="just">
              <a:spcBef>
                <a:spcPct val="0"/>
              </a:spcBef>
              <a:buFont typeface="+mj-lt"/>
              <a:buAutoNum type="arabicPeriod"/>
              <a:defRPr/>
            </a:pPr>
            <a:r>
              <a:rPr lang="en-IN" altLang="en-US" sz="1100" dirty="0" smtClean="0">
                <a:latin typeface="Calibri" panose="020F0502020204030204" pitchFamily="34" charset="0"/>
              </a:rPr>
              <a:t>In any Hibernate application, the first step is to retrieve the Hibernate session, which is the primary interface between a Java application and Hibernate.</a:t>
            </a:r>
          </a:p>
          <a:p>
            <a:pPr marL="228600" indent="-228600" algn="just">
              <a:spcBef>
                <a:spcPct val="0"/>
              </a:spcBef>
              <a:buFont typeface="+mj-lt"/>
              <a:buAutoNum type="arabicPeriod"/>
              <a:defRPr/>
            </a:pPr>
            <a:r>
              <a:rPr lang="en-IN" altLang="en-US" sz="1100" dirty="0" err="1" smtClean="0">
                <a:latin typeface="Calibri" panose="020F0502020204030204" pitchFamily="34" charset="0"/>
              </a:rPr>
              <a:t>SessionFactory</a:t>
            </a:r>
            <a:r>
              <a:rPr lang="en-IN" altLang="en-US" sz="1100" dirty="0" smtClean="0">
                <a:latin typeface="Calibri" panose="020F0502020204030204" pitchFamily="34" charset="0"/>
              </a:rPr>
              <a:t> allows the applications to create a Hibernate session by reading the Hibernate configuration file, Hibernate.cfg.xml.</a:t>
            </a:r>
          </a:p>
          <a:p>
            <a:pPr marL="228600" indent="-228600" algn="just">
              <a:spcBef>
                <a:spcPct val="0"/>
              </a:spcBef>
              <a:buFont typeface="+mj-lt"/>
              <a:buAutoNum type="arabicPeriod"/>
              <a:defRPr/>
            </a:pPr>
            <a:r>
              <a:rPr lang="en-IN" altLang="en-US" sz="1100" dirty="0" smtClean="0">
                <a:latin typeface="Calibri" panose="020F0502020204030204" pitchFamily="34" charset="0"/>
              </a:rPr>
              <a:t>After specifying the transaction boundaries, the application can use Hibernate sessions to persistent Java objects to the databases.</a:t>
            </a:r>
          </a:p>
          <a:p>
            <a:pPr algn="just">
              <a:spcBef>
                <a:spcPct val="0"/>
              </a:spcBef>
              <a:defRPr/>
            </a:pPr>
            <a:endParaRPr lang="en-US" altLang="en-US" sz="1100" dirty="0" smtClean="0">
              <a:latin typeface="Calibri" panose="020F0502020204030204" pitchFamily="34" charset="0"/>
            </a:endParaRPr>
          </a:p>
          <a:p>
            <a:pPr algn="just">
              <a:spcBef>
                <a:spcPct val="0"/>
              </a:spcBef>
              <a:defRPr/>
            </a:pPr>
            <a:endParaRPr lang="en-US" altLang="en-US" sz="1100" dirty="0" smtClean="0">
              <a:latin typeface="Calibri" panose="020F0502020204030204" pitchFamily="34" charset="0"/>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Rot="1" noChangeAspect="1" noChangeArrowheads="1" noTextEdit="1"/>
          </p:cNvSpPr>
          <p:nvPr>
            <p:ph type="sldImg"/>
          </p:nvPr>
        </p:nvSpPr>
        <p:spPr>
          <a:ln/>
        </p:spPr>
      </p:sp>
      <p:sp>
        <p:nvSpPr>
          <p:cNvPr id="452611"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188</a:t>
            </a:r>
          </a:p>
          <a:p>
            <a:pPr algn="just">
              <a:spcBef>
                <a:spcPct val="0"/>
              </a:spcBef>
            </a:pPr>
            <a:endParaRPr lang="en-US" altLang="en-US" sz="1100" i="1" smtClean="0">
              <a:latin typeface="Calibri" pitchFamily="34" charset="0"/>
            </a:endParaRPr>
          </a:p>
          <a:p>
            <a:pPr algn="just">
              <a:spcBef>
                <a:spcPct val="0"/>
              </a:spcBef>
            </a:pPr>
            <a:r>
              <a:rPr lang="en-US" altLang="en-US" sz="1100" i="1" smtClean="0">
                <a:latin typeface="Calibri" pitchFamily="34" charset="0"/>
              </a:rPr>
              <a:t>Explain about mapping objects using Hibernate. </a:t>
            </a:r>
            <a:r>
              <a:rPr lang="en-IN" altLang="en-US" sz="1100" i="1" smtClean="0">
                <a:latin typeface="Calibri" pitchFamily="34" charset="0"/>
              </a:rPr>
              <a:t>To understand the working of Hibernate, let us consider a simple Java example that authenticates users based on their credentials. </a:t>
            </a:r>
            <a:r>
              <a:rPr lang="en-IN" altLang="en-US" sz="1100" smtClean="0">
                <a:latin typeface="Calibri" pitchFamily="34" charset="0"/>
              </a:rPr>
              <a:t>The following steps are performed when you use Hibernate as an ORM tool to check user ID for authentication: </a:t>
            </a:r>
          </a:p>
          <a:p>
            <a:pPr algn="just">
              <a:spcBef>
                <a:spcPct val="0"/>
              </a:spcBef>
            </a:pPr>
            <a:endParaRPr lang="en-IN" altLang="en-US" sz="1100" smtClean="0">
              <a:latin typeface="Calibri" pitchFamily="34" charset="0"/>
            </a:endParaRPr>
          </a:p>
          <a:p>
            <a:pPr algn="just">
              <a:spcBef>
                <a:spcPct val="0"/>
              </a:spcBef>
            </a:pPr>
            <a:r>
              <a:rPr lang="en-IN" altLang="en-US" sz="1100" b="1" smtClean="0">
                <a:latin typeface="Calibri" pitchFamily="34" charset="0"/>
              </a:rPr>
              <a:t>1. Preparing the database: </a:t>
            </a:r>
            <a:r>
              <a:rPr lang="en-IN" altLang="en-US" sz="1100" smtClean="0">
                <a:latin typeface="Calibri" pitchFamily="34" charset="0"/>
              </a:rPr>
              <a:t>The first step in using Hibernate is to prepare a database with the data needed for your application. Code Segment 7.3 given in the PG shows how to create a simple database schema with a single table as </a:t>
            </a:r>
            <a:r>
              <a:rPr lang="en-IN" altLang="en-US" sz="1100" smtClean="0">
                <a:latin typeface="Courier New" pitchFamily="49" charset="0"/>
                <a:cs typeface="Courier New" pitchFamily="49" charset="0"/>
              </a:rPr>
              <a:t>ACCOUNTINFO</a:t>
            </a:r>
            <a:r>
              <a:rPr lang="en-IN" altLang="en-US" sz="1100" smtClean="0">
                <a:latin typeface="Calibri" pitchFamily="34" charset="0"/>
              </a:rPr>
              <a:t>.</a:t>
            </a:r>
          </a:p>
          <a:p>
            <a:pPr algn="just">
              <a:spcBef>
                <a:spcPct val="0"/>
              </a:spcBef>
            </a:pPr>
            <a:endParaRPr lang="en-IN" altLang="en-US" sz="1100" smtClean="0">
              <a:latin typeface="Calibri" pitchFamily="34" charset="0"/>
            </a:endParaRPr>
          </a:p>
          <a:p>
            <a:pPr algn="just">
              <a:spcBef>
                <a:spcPct val="0"/>
              </a:spcBef>
            </a:pPr>
            <a:r>
              <a:rPr lang="en-IN" altLang="en-US" sz="1100" b="1" smtClean="0">
                <a:latin typeface="Calibri" pitchFamily="34" charset="0"/>
              </a:rPr>
              <a:t>2. Creating persistent Java objects: </a:t>
            </a:r>
            <a:r>
              <a:rPr lang="en-IN" altLang="en-US" sz="1100" smtClean="0">
                <a:latin typeface="Calibri" pitchFamily="34" charset="0"/>
              </a:rPr>
              <a:t>After creating the table, create a persistent Java object. Code Segment 7.4 given in the PG shows the representation of a Java object structure of the </a:t>
            </a:r>
            <a:r>
              <a:rPr lang="en-IN" altLang="en-US" sz="1100" smtClean="0">
                <a:latin typeface="Courier New" pitchFamily="49" charset="0"/>
                <a:cs typeface="Courier New" pitchFamily="49" charset="0"/>
              </a:rPr>
              <a:t>ACCOUNTINFO</a:t>
            </a:r>
            <a:r>
              <a:rPr lang="en-IN" altLang="en-US" sz="1100" smtClean="0">
                <a:latin typeface="Calibri" pitchFamily="34" charset="0"/>
              </a:rPr>
              <a:t> table in a class named </a:t>
            </a:r>
            <a:r>
              <a:rPr lang="en-IN" altLang="en-US" sz="1100" smtClean="0">
                <a:latin typeface="Courier New" pitchFamily="49" charset="0"/>
                <a:cs typeface="Courier New" pitchFamily="49" charset="0"/>
              </a:rPr>
              <a:t>AccountInfo</a:t>
            </a:r>
            <a:r>
              <a:rPr lang="en-IN" altLang="en-US" sz="1100" smtClean="0">
                <a:latin typeface="Calibri" pitchFamily="34" charset="0"/>
              </a:rPr>
              <a:t>. Typically, domain objects such as the </a:t>
            </a:r>
            <a:r>
              <a:rPr lang="en-IN" altLang="en-US" sz="1100" smtClean="0">
                <a:latin typeface="Courier New" pitchFamily="49" charset="0"/>
                <a:cs typeface="Courier New" pitchFamily="49" charset="0"/>
              </a:rPr>
              <a:t>AccountInfo</a:t>
            </a:r>
            <a:r>
              <a:rPr lang="en-IN" altLang="en-US" sz="1100" smtClean="0">
                <a:latin typeface="Calibri" pitchFamily="34" charset="0"/>
              </a:rPr>
              <a:t> class contain only getters and setters methods. </a:t>
            </a:r>
          </a:p>
          <a:p>
            <a:pPr algn="just">
              <a:spcBef>
                <a:spcPct val="0"/>
              </a:spcBef>
            </a:pPr>
            <a:endParaRPr lang="en-IN" altLang="en-US" sz="1100" smtClean="0">
              <a:latin typeface="Calibri" pitchFamily="34" charset="0"/>
            </a:endParaRPr>
          </a:p>
          <a:p>
            <a:pPr algn="just">
              <a:spcBef>
                <a:spcPct val="0"/>
              </a:spcBef>
            </a:pPr>
            <a:r>
              <a:rPr lang="en-IN" altLang="en-US" sz="1100" b="1" smtClean="0">
                <a:latin typeface="Calibri" pitchFamily="34" charset="0"/>
              </a:rPr>
              <a:t>3. Mapping POJO with the persistence layer using the Hibernate mapping document: </a:t>
            </a:r>
            <a:r>
              <a:rPr lang="en-IN" altLang="en-US" sz="1100" smtClean="0">
                <a:latin typeface="Calibri" pitchFamily="34" charset="0"/>
              </a:rPr>
              <a:t>After creating a persistent Java object, you must map every persistent class with its configuration file. Code Segment 7.5 given in the PG represents the Hibernate mapping file for the </a:t>
            </a:r>
            <a:r>
              <a:rPr lang="en-IN" altLang="en-US" sz="1100" smtClean="0">
                <a:latin typeface="Courier New" pitchFamily="49" charset="0"/>
                <a:cs typeface="Courier New" pitchFamily="49" charset="0"/>
              </a:rPr>
              <a:t>AccountInfo</a:t>
            </a:r>
            <a:r>
              <a:rPr lang="en-IN" altLang="en-US" sz="1100" smtClean="0">
                <a:latin typeface="Calibri" pitchFamily="34" charset="0"/>
              </a:rPr>
              <a:t> class. In Code Segment 7.5:</a:t>
            </a:r>
          </a:p>
          <a:p>
            <a:pPr marL="628650" lvl="1" indent="-171450" algn="just">
              <a:spcBef>
                <a:spcPct val="0"/>
              </a:spcBef>
              <a:buFont typeface="Wingdings" pitchFamily="2" charset="2"/>
              <a:buChar char="§"/>
            </a:pPr>
            <a:r>
              <a:rPr lang="en-IN" altLang="en-US" sz="1100" smtClean="0">
                <a:latin typeface="Calibri" pitchFamily="34" charset="0"/>
              </a:rPr>
              <a:t>The </a:t>
            </a:r>
            <a:r>
              <a:rPr lang="en-IN" altLang="en-US" sz="1100" smtClean="0">
                <a:latin typeface="Courier New" pitchFamily="49" charset="0"/>
                <a:cs typeface="Courier New" pitchFamily="49" charset="0"/>
              </a:rPr>
              <a:t>&lt;class&gt; </a:t>
            </a:r>
            <a:r>
              <a:rPr lang="en-IN" altLang="en-US" sz="1100" smtClean="0">
                <a:latin typeface="Calibri" pitchFamily="34" charset="0"/>
              </a:rPr>
              <a:t>element maps a table with the corresponding class. </a:t>
            </a:r>
          </a:p>
          <a:p>
            <a:pPr marL="628650" lvl="1" indent="-171450" algn="just">
              <a:spcBef>
                <a:spcPct val="0"/>
              </a:spcBef>
              <a:buFont typeface="Wingdings" pitchFamily="2" charset="2"/>
              <a:buChar char="§"/>
            </a:pPr>
            <a:r>
              <a:rPr lang="en-IN" altLang="en-US" sz="1100" smtClean="0">
                <a:latin typeface="Calibri" pitchFamily="34" charset="0"/>
              </a:rPr>
              <a:t>The </a:t>
            </a:r>
            <a:r>
              <a:rPr lang="en-IN" altLang="en-US" sz="1100" smtClean="0">
                <a:latin typeface="Courier New" pitchFamily="49" charset="0"/>
                <a:cs typeface="Courier New" pitchFamily="49" charset="0"/>
              </a:rPr>
              <a:t>&lt;id&gt; </a:t>
            </a:r>
            <a:r>
              <a:rPr lang="en-IN" altLang="en-US" sz="1100" smtClean="0">
                <a:latin typeface="Calibri" pitchFamily="34" charset="0"/>
              </a:rPr>
              <a:t>element indicates the primary key column and its related attribute in the domain object. </a:t>
            </a:r>
          </a:p>
          <a:p>
            <a:pPr marL="628650" lvl="1" indent="-171450" algn="just">
              <a:spcBef>
                <a:spcPct val="0"/>
              </a:spcBef>
              <a:buFont typeface="Wingdings" pitchFamily="2" charset="2"/>
              <a:buChar char="§"/>
            </a:pPr>
            <a:r>
              <a:rPr lang="en-IN" altLang="en-US" sz="1100" smtClean="0">
                <a:latin typeface="Calibri" pitchFamily="34" charset="0"/>
              </a:rPr>
              <a:t>The </a:t>
            </a:r>
            <a:r>
              <a:rPr lang="en-IN" altLang="en-US" sz="1100" smtClean="0">
                <a:latin typeface="Courier New" pitchFamily="49" charset="0"/>
                <a:cs typeface="Courier New" pitchFamily="49" charset="0"/>
              </a:rPr>
              <a:t>&lt;property&gt; </a:t>
            </a:r>
            <a:r>
              <a:rPr lang="en-IN" altLang="en-US" sz="1100" smtClean="0">
                <a:latin typeface="Calibri" pitchFamily="34" charset="0"/>
              </a:rPr>
              <a:t>element specifies all other attributes available in the domain object.</a:t>
            </a:r>
          </a:p>
          <a:p>
            <a:pPr algn="just">
              <a:spcBef>
                <a:spcPct val="0"/>
              </a:spcBef>
            </a:pPr>
            <a:endParaRPr lang="en-IN" altLang="en-US" sz="1100" smtClean="0">
              <a:latin typeface="Calibri" pitchFamily="34" charset="0"/>
            </a:endParaRPr>
          </a:p>
          <a:p>
            <a:pPr algn="just">
              <a:spcBef>
                <a:spcPct val="0"/>
              </a:spcBef>
            </a:pPr>
            <a:r>
              <a:rPr lang="en-IN" altLang="en-US" sz="1100" smtClean="0">
                <a:latin typeface="Calibri" pitchFamily="34" charset="0"/>
              </a:rPr>
              <a:t>Now, you can generate the Hibernate mapping document using the Hibernate extension toolset.</a:t>
            </a:r>
          </a:p>
          <a:p>
            <a:pPr algn="just">
              <a:spcBef>
                <a:spcPct val="0"/>
              </a:spcBef>
            </a:pPr>
            <a:endParaRPr lang="en-IN" altLang="en-US" sz="1100" smtClean="0">
              <a:latin typeface="Calibri" pitchFamily="34" charset="0"/>
            </a:endParaRPr>
          </a:p>
          <a:p>
            <a:pPr algn="just">
              <a:spcBef>
                <a:spcPct val="0"/>
              </a:spcBef>
            </a:pPr>
            <a:r>
              <a:rPr lang="en-IN" altLang="en-US" sz="1100" b="1" smtClean="0">
                <a:latin typeface="Calibri" pitchFamily="34" charset="0"/>
              </a:rPr>
              <a:t>4. Creating the Hibernate configuration file: </a:t>
            </a:r>
            <a:r>
              <a:rPr lang="en-IN" altLang="en-US" sz="1100" smtClean="0">
                <a:latin typeface="Calibri" pitchFamily="34" charset="0"/>
              </a:rPr>
              <a:t>After mapping POJO with the persistence layer using the Hibernate mapping document, you need to connect the Hibernate configuration file information to the persistent layer and the linked mapping documents. In the file, specify the data source name or JDBC details required for Hibernate to make JDBC connection to the database. Code Segment 7.6 given in the PG shows the configuration file for the </a:t>
            </a:r>
            <a:r>
              <a:rPr lang="en-IN" altLang="en-US" sz="1100" smtClean="0">
                <a:latin typeface="Courier New" pitchFamily="49" charset="0"/>
                <a:cs typeface="Courier New" pitchFamily="49" charset="0"/>
              </a:rPr>
              <a:t>AccountInfo</a:t>
            </a:r>
            <a:r>
              <a:rPr lang="en-IN" altLang="en-US" sz="1100" smtClean="0">
                <a:latin typeface="Calibri" pitchFamily="34" charset="0"/>
              </a:rPr>
              <a:t> class. In the code sample, the element </a:t>
            </a:r>
            <a:r>
              <a:rPr lang="en-IN" altLang="en-US" sz="1100" smtClean="0">
                <a:latin typeface="Courier New" pitchFamily="49" charset="0"/>
                <a:cs typeface="Courier New" pitchFamily="49" charset="0"/>
              </a:rPr>
              <a:t>&lt;mapping-resources&gt; </a:t>
            </a:r>
            <a:r>
              <a:rPr lang="en-IN" altLang="en-US" sz="1100" smtClean="0">
                <a:latin typeface="Calibri" pitchFamily="34" charset="0"/>
              </a:rPr>
              <a:t>refers to the document that contains mapping for the domain object and the Hibernate resource.  </a:t>
            </a:r>
          </a:p>
          <a:p>
            <a:pPr algn="just">
              <a:spcBef>
                <a:spcPct val="0"/>
              </a:spcBef>
            </a:pPr>
            <a:r>
              <a:rPr lang="en-IN" altLang="en-US" sz="1100" smtClean="0">
                <a:latin typeface="Calibri" pitchFamily="34" charset="0"/>
              </a:rPr>
              <a:t>You can configure Hibernate in two ways:</a:t>
            </a:r>
          </a:p>
          <a:p>
            <a:pPr algn="just">
              <a:spcBef>
                <a:spcPct val="0"/>
              </a:spcBef>
            </a:pPr>
            <a:endParaRPr lang="en-IN" altLang="en-US" sz="1100" smtClean="0">
              <a:latin typeface="Calibri" pitchFamily="34" charset="0"/>
            </a:endParaRPr>
          </a:p>
          <a:p>
            <a:pPr marL="628650" lvl="1" indent="-171450" algn="just">
              <a:spcBef>
                <a:spcPct val="0"/>
              </a:spcBef>
              <a:buFont typeface="Wingdings" pitchFamily="2" charset="2"/>
              <a:buChar char="§"/>
            </a:pPr>
            <a:r>
              <a:rPr lang="en-IN" altLang="en-US" sz="1100" smtClean="0">
                <a:latin typeface="Calibri" pitchFamily="34" charset="0"/>
              </a:rPr>
              <a:t>Programmatically: In this method, the details such as the JDBC connection and resource mapping are supplied in the program using the configuration API.</a:t>
            </a:r>
          </a:p>
          <a:p>
            <a:pPr marL="628650" lvl="1" indent="-171450" algn="just">
              <a:spcBef>
                <a:spcPct val="0"/>
              </a:spcBef>
              <a:buFont typeface="Wingdings" pitchFamily="2" charset="2"/>
              <a:buChar char="§"/>
            </a:pPr>
            <a:r>
              <a:rPr lang="en-IN" altLang="en-US" sz="1100" smtClean="0">
                <a:latin typeface="Calibri" pitchFamily="34" charset="0"/>
              </a:rPr>
              <a:t>Configuration file method: A highly popular method today because the objects do not need to be mapped to the data in a database until execution time, which keeps the application lightweight and efficient.  In this method, Hibernate.cfg.xml is placed in the CLASSPATH. </a:t>
            </a:r>
          </a:p>
          <a:p>
            <a:pPr algn="just">
              <a:spcBef>
                <a:spcPct val="0"/>
              </a:spcBef>
            </a:pPr>
            <a:endParaRPr lang="en-IN" altLang="en-US" sz="1100" smtClean="0">
              <a:latin typeface="Calibri" pitchFamily="34" charset="0"/>
            </a:endParaRPr>
          </a:p>
          <a:p>
            <a:pPr algn="just">
              <a:spcBef>
                <a:spcPct val="0"/>
              </a:spcBef>
            </a:pPr>
            <a:r>
              <a:rPr lang="en-IN" altLang="en-US" sz="1100" smtClean="0">
                <a:latin typeface="Calibri" pitchFamily="34" charset="0"/>
              </a:rPr>
              <a:t>Code Segments 7.7 given in the PG is an example of Hibernate code using the configuration file approach. </a:t>
            </a:r>
          </a:p>
          <a:p>
            <a:pPr algn="just">
              <a:spcBef>
                <a:spcPct val="0"/>
              </a:spcBef>
            </a:pPr>
            <a:endParaRPr lang="en-IN" altLang="en-US" sz="1100" smtClean="0">
              <a:latin typeface="Calibri" pitchFamily="34" charset="0"/>
            </a:endParaRPr>
          </a:p>
          <a:p>
            <a:pPr algn="just">
              <a:spcBef>
                <a:spcPct val="0"/>
              </a:spcBef>
            </a:pPr>
            <a:r>
              <a:rPr lang="en-IN" altLang="en-US" sz="1100" b="1" smtClean="0">
                <a:latin typeface="Calibri" pitchFamily="34" charset="0"/>
              </a:rPr>
              <a:t>5. Performing mapping declaration: </a:t>
            </a:r>
            <a:r>
              <a:rPr lang="en-IN" altLang="en-US" sz="1100" smtClean="0">
                <a:latin typeface="Calibri" pitchFamily="34" charset="0"/>
              </a:rPr>
              <a:t>After creating the Hibernate configuration file, provide a mapping declaration. There are several tools available to automatically create mapping documents. Usually, the ORM mappings are defined in an XML document. The mapping language used is Java-centric as defining data tables in Java is easier than in XML. The mappings are defined around persistent class declaration, not around table declaration. This is because an ORM converts Java objects to persisted object, not the other way round.  Code Segment 7.8 given in the PG is an example of a class mapping document that maps a database table type. </a:t>
            </a:r>
          </a:p>
          <a:p>
            <a:pPr algn="just">
              <a:spcBef>
                <a:spcPct val="0"/>
              </a:spcBef>
            </a:pPr>
            <a:endParaRPr lang="en-IN" altLang="en-US" sz="1100" smtClean="0">
              <a:latin typeface="Calibri" pitchFamily="34" charset="0"/>
            </a:endParaRPr>
          </a:p>
          <a:p>
            <a:pPr algn="just">
              <a:spcBef>
                <a:spcPct val="0"/>
              </a:spcBef>
            </a:pPr>
            <a:endParaRPr lang="en-IN" altLang="en-US" sz="1100" smtClean="0">
              <a:latin typeface="Calibri" pitchFamily="34" charset="0"/>
            </a:endParaRPr>
          </a:p>
          <a:p>
            <a:pPr algn="just">
              <a:spcBef>
                <a:spcPct val="0"/>
              </a:spcBef>
            </a:pPr>
            <a:endParaRPr lang="en-IN" altLang="en-US" sz="1100" i="1" smtClean="0">
              <a:latin typeface="Calibri" pitchFamily="34" charset="0"/>
            </a:endParaRPr>
          </a:p>
          <a:p>
            <a:pPr algn="just">
              <a:spcBef>
                <a:spcPct val="0"/>
              </a:spcBef>
            </a:pPr>
            <a:endParaRPr lang="en-US" altLang="en-US" sz="1100" i="1" smtClean="0">
              <a:latin typeface="Calibri" pitchFamily="34" charset="0"/>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Rot="1" noChangeAspect="1" noChangeArrowheads="1" noTextEdit="1"/>
          </p:cNvSpPr>
          <p:nvPr>
            <p:ph type="sldImg"/>
          </p:nvPr>
        </p:nvSpPr>
        <p:spPr>
          <a:ln/>
        </p:spPr>
      </p:sp>
      <p:sp>
        <p:nvSpPr>
          <p:cNvPr id="453635"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192</a:t>
            </a:r>
          </a:p>
          <a:p>
            <a:pPr algn="just">
              <a:spcBef>
                <a:spcPct val="0"/>
              </a:spcBef>
            </a:pPr>
            <a:endParaRPr lang="en-US" altLang="en-US" sz="1100" smtClean="0">
              <a:latin typeface="Calibri" pitchFamily="34" charset="0"/>
            </a:endParaRPr>
          </a:p>
          <a:p>
            <a:pPr algn="just">
              <a:spcBef>
                <a:spcPct val="0"/>
              </a:spcBef>
            </a:pPr>
            <a:r>
              <a:rPr lang="en-US" altLang="en-US" i="1" smtClean="0">
                <a:latin typeface="Calibri" pitchFamily="34" charset="0"/>
              </a:rPr>
              <a:t>Explain about </a:t>
            </a:r>
            <a:r>
              <a:rPr lang="en-IN" altLang="en-US" smtClean="0">
                <a:latin typeface="Arial" pitchFamily="34" charset="0"/>
              </a:rPr>
              <a:t>Hibernate Configurations for Different Relationships.  </a:t>
            </a:r>
            <a:endParaRPr lang="en-US" altLang="en-US" smtClean="0">
              <a:latin typeface="Arial" pitchFamily="34" charset="0"/>
            </a:endParaRPr>
          </a:p>
          <a:p>
            <a:pPr algn="just">
              <a:spcBef>
                <a:spcPct val="0"/>
              </a:spcBef>
            </a:pPr>
            <a:r>
              <a:rPr lang="en-US" altLang="en-US" smtClean="0">
                <a:latin typeface="Arial" pitchFamily="34" charset="0"/>
              </a:rPr>
              <a:t>When objects are mapped from an application to a database, their mapping relationship is defined by the elements used in the code. This section explains the various mapping elements, their attributes, and their functions used in a Hibernate mapping document.</a:t>
            </a:r>
          </a:p>
          <a:p>
            <a:pPr algn="just">
              <a:spcBef>
                <a:spcPct val="0"/>
              </a:spcBef>
            </a:pPr>
            <a:endParaRPr lang="en-US" altLang="en-US" sz="1100" smtClean="0">
              <a:latin typeface="Calibri" pitchFamily="34" charset="0"/>
            </a:endParaRPr>
          </a:p>
          <a:p>
            <a:pPr algn="just">
              <a:spcBef>
                <a:spcPct val="0"/>
              </a:spcBef>
            </a:pPr>
            <a:endParaRPr lang="en-US" altLang="en-US" sz="1100" i="1" smtClean="0">
              <a:latin typeface="Calibri" pitchFamily="34" charset="0"/>
            </a:endParaRPr>
          </a:p>
          <a:p>
            <a:pPr algn="just">
              <a:spcBef>
                <a:spcPct val="0"/>
              </a:spcBef>
            </a:pPr>
            <a:r>
              <a:rPr lang="en-US" altLang="en-US" sz="1100" i="1" smtClean="0">
                <a:latin typeface="Calibri" pitchFamily="34" charset="0"/>
              </a:rPr>
              <a:t>Explain the </a:t>
            </a:r>
            <a:r>
              <a:rPr lang="en-US" altLang="en-US" sz="1100" i="1" smtClean="0">
                <a:latin typeface="Courier New" pitchFamily="49" charset="0"/>
                <a:cs typeface="Courier New" pitchFamily="49" charset="0"/>
              </a:rPr>
              <a:t>&lt;hibernate-mapping&gt; </a:t>
            </a:r>
            <a:r>
              <a:rPr lang="en-US" altLang="en-US" sz="1100" i="1" smtClean="0">
                <a:latin typeface="Calibri" pitchFamily="34" charset="0"/>
              </a:rPr>
              <a:t>element. </a:t>
            </a:r>
            <a:r>
              <a:rPr lang="en-IN" altLang="en-US" sz="1100" smtClean="0">
                <a:latin typeface="Calibri" pitchFamily="34" charset="0"/>
              </a:rPr>
              <a:t>The </a:t>
            </a:r>
            <a:r>
              <a:rPr lang="en-IN" altLang="en-US" sz="1100" smtClean="0">
                <a:latin typeface="Courier New" pitchFamily="49" charset="0"/>
                <a:cs typeface="Courier New" pitchFamily="49" charset="0"/>
              </a:rPr>
              <a:t>&lt;hibernate-mapping&gt; </a:t>
            </a:r>
            <a:r>
              <a:rPr lang="en-IN" altLang="en-US" sz="1100" smtClean="0">
                <a:latin typeface="Calibri" pitchFamily="34" charset="0"/>
              </a:rPr>
              <a:t>element is the root element of the Hibernate mapping document. Code Segment 7.9 given in the PG provides a sample of a </a:t>
            </a:r>
            <a:r>
              <a:rPr lang="en-IN" altLang="en-US" sz="1100" smtClean="0">
                <a:latin typeface="Courier New" pitchFamily="49" charset="0"/>
                <a:cs typeface="Courier New" pitchFamily="49" charset="0"/>
              </a:rPr>
              <a:t>&lt;hibernate-mapping&gt; </a:t>
            </a:r>
            <a:r>
              <a:rPr lang="en-IN" altLang="en-US" sz="1100" smtClean="0">
                <a:latin typeface="Calibri" pitchFamily="34" charset="0"/>
              </a:rPr>
              <a:t>element. The </a:t>
            </a:r>
            <a:r>
              <a:rPr lang="en-IN" altLang="en-US" sz="1100" smtClean="0">
                <a:latin typeface="Courier New" pitchFamily="49" charset="0"/>
                <a:cs typeface="Courier New" pitchFamily="49" charset="0"/>
              </a:rPr>
              <a:t>&lt;hibernate-mapping&gt; </a:t>
            </a:r>
            <a:r>
              <a:rPr lang="en-IN" altLang="en-US" sz="1100" smtClean="0">
                <a:latin typeface="Calibri" pitchFamily="34" charset="0"/>
              </a:rPr>
              <a:t>element supports numerous attributes and values. These are listed in Table 7.1 given in the PG. </a:t>
            </a:r>
          </a:p>
          <a:p>
            <a:pPr algn="just">
              <a:spcBef>
                <a:spcPct val="0"/>
              </a:spcBef>
            </a:pPr>
            <a:endParaRPr lang="en-US" altLang="en-US" sz="1100" i="1" smtClean="0">
              <a:latin typeface="Calibri" pitchFamily="34" charset="0"/>
            </a:endParaRPr>
          </a:p>
          <a:p>
            <a:pPr algn="just">
              <a:spcBef>
                <a:spcPct val="0"/>
              </a:spcBef>
            </a:pPr>
            <a:endParaRPr lang="en-US" altLang="en-US" sz="1100" i="1"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Rot="1" noChangeAspect="1" noChangeArrowheads="1" noTextEdit="1"/>
          </p:cNvSpPr>
          <p:nvPr>
            <p:ph type="sldImg"/>
          </p:nvPr>
        </p:nvSpPr>
        <p:spPr>
          <a:ln/>
        </p:spPr>
      </p:sp>
      <p:sp>
        <p:nvSpPr>
          <p:cNvPr id="454659"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193</a:t>
            </a:r>
          </a:p>
          <a:p>
            <a:pPr algn="just">
              <a:spcBef>
                <a:spcPct val="0"/>
              </a:spcBef>
            </a:pPr>
            <a:endParaRPr lang="en-US" altLang="en-US" sz="1100" i="1" smtClean="0">
              <a:latin typeface="Calibri" pitchFamily="34" charset="0"/>
            </a:endParaRPr>
          </a:p>
          <a:p>
            <a:pPr algn="just">
              <a:spcBef>
                <a:spcPct val="0"/>
              </a:spcBef>
            </a:pPr>
            <a:r>
              <a:rPr lang="en-US" altLang="en-US" sz="1100" i="1" smtClean="0">
                <a:latin typeface="Calibri" pitchFamily="34" charset="0"/>
              </a:rPr>
              <a:t>Explain the </a:t>
            </a:r>
            <a:r>
              <a:rPr lang="en-US" altLang="en-US" sz="1100" i="1" smtClean="0">
                <a:latin typeface="Courier New" pitchFamily="49" charset="0"/>
                <a:cs typeface="Courier New" pitchFamily="49" charset="0"/>
              </a:rPr>
              <a:t>&lt;class&gt; </a:t>
            </a:r>
            <a:r>
              <a:rPr lang="en-US" altLang="en-US" sz="1100" i="1" smtClean="0">
                <a:latin typeface="Calibri" pitchFamily="34" charset="0"/>
              </a:rPr>
              <a:t>element. </a:t>
            </a:r>
            <a:r>
              <a:rPr lang="en-IN" altLang="en-US" sz="1100" smtClean="0">
                <a:latin typeface="Calibri" pitchFamily="34" charset="0"/>
              </a:rPr>
              <a:t>The </a:t>
            </a:r>
            <a:r>
              <a:rPr lang="en-IN" altLang="en-US" sz="1100" smtClean="0">
                <a:latin typeface="Courier New" pitchFamily="49" charset="0"/>
                <a:cs typeface="Courier New" pitchFamily="49" charset="0"/>
              </a:rPr>
              <a:t>&lt;class&gt; </a:t>
            </a:r>
            <a:r>
              <a:rPr lang="en-IN" altLang="en-US" sz="1100" smtClean="0">
                <a:latin typeface="Calibri" pitchFamily="34" charset="0"/>
              </a:rPr>
              <a:t>element maps the domain object with its corresponding entity in the database. The </a:t>
            </a:r>
            <a:r>
              <a:rPr lang="en-IN" altLang="en-US" sz="1100" smtClean="0">
                <a:latin typeface="Courier New" pitchFamily="49" charset="0"/>
                <a:cs typeface="Courier New" pitchFamily="49" charset="0"/>
              </a:rPr>
              <a:t>&lt;hibernate-mapping&gt; </a:t>
            </a:r>
            <a:r>
              <a:rPr lang="en-IN" altLang="en-US" sz="1100" smtClean="0">
                <a:latin typeface="Calibri" pitchFamily="34" charset="0"/>
              </a:rPr>
              <a:t>element can nest multiple persistent </a:t>
            </a:r>
            <a:r>
              <a:rPr lang="en-IN" altLang="en-US" sz="1100" smtClean="0">
                <a:latin typeface="Courier New" pitchFamily="49" charset="0"/>
                <a:cs typeface="Courier New" pitchFamily="49" charset="0"/>
              </a:rPr>
              <a:t>&lt;class&gt; </a:t>
            </a:r>
            <a:r>
              <a:rPr lang="en-IN" altLang="en-US" sz="1100" smtClean="0">
                <a:latin typeface="Calibri" pitchFamily="34" charset="0"/>
              </a:rPr>
              <a:t>mappings. Still, it is recommended that only a single, persistent mapping be mapped in one mapping file to avoid confusion or unnecessary repetition of mapping tasks. Code Segment 7.10  given in the PG provides a sample of the </a:t>
            </a:r>
            <a:r>
              <a:rPr lang="en-IN" altLang="en-US" sz="1100" smtClean="0">
                <a:latin typeface="Courier New" pitchFamily="49" charset="0"/>
                <a:cs typeface="Courier New" pitchFamily="49" charset="0"/>
              </a:rPr>
              <a:t>&lt;class&gt; </a:t>
            </a:r>
            <a:r>
              <a:rPr lang="en-IN" altLang="en-US" sz="1100" smtClean="0">
                <a:latin typeface="Calibri" pitchFamily="34" charset="0"/>
              </a:rPr>
              <a:t>element. Table 7.2 given in the PG lists the various attributes and their values that you can use in the </a:t>
            </a:r>
            <a:r>
              <a:rPr lang="en-IN" altLang="en-US" sz="1100" smtClean="0">
                <a:latin typeface="Courier New" pitchFamily="49" charset="0"/>
                <a:cs typeface="Courier New" pitchFamily="49" charset="0"/>
              </a:rPr>
              <a:t>&lt;class&gt; </a:t>
            </a:r>
            <a:r>
              <a:rPr lang="en-IN" altLang="en-US" sz="1100" smtClean="0">
                <a:latin typeface="Calibri" pitchFamily="34" charset="0"/>
              </a:rPr>
              <a:t>element.</a:t>
            </a:r>
          </a:p>
          <a:p>
            <a:pPr algn="just">
              <a:spcBef>
                <a:spcPct val="0"/>
              </a:spcBef>
            </a:pPr>
            <a:endParaRPr lang="en-US" altLang="en-US" sz="1100" i="1" smtClean="0">
              <a:latin typeface="Calibri" pitchFamily="34" charset="0"/>
            </a:endParaRPr>
          </a:p>
          <a:p>
            <a:pPr algn="just">
              <a:spcBef>
                <a:spcPct val="0"/>
              </a:spcBef>
            </a:pPr>
            <a:endParaRPr lang="en-US" altLang="en-US" sz="1100" i="1"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Rot="1" noChangeAspect="1" noChangeArrowheads="1" noTextEdit="1"/>
          </p:cNvSpPr>
          <p:nvPr>
            <p:ph type="sldImg"/>
          </p:nvPr>
        </p:nvSpPr>
        <p:spPr>
          <a:ln/>
        </p:spPr>
      </p:sp>
      <p:sp>
        <p:nvSpPr>
          <p:cNvPr id="455683"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195</a:t>
            </a:r>
          </a:p>
          <a:p>
            <a:pPr algn="just">
              <a:spcBef>
                <a:spcPct val="0"/>
              </a:spcBef>
            </a:pPr>
            <a:endParaRPr lang="en-US" altLang="en-US" sz="1100" i="1" smtClean="0">
              <a:latin typeface="Calibri" pitchFamily="34" charset="0"/>
            </a:endParaRPr>
          </a:p>
          <a:p>
            <a:pPr algn="just">
              <a:spcBef>
                <a:spcPct val="0"/>
              </a:spcBef>
            </a:pPr>
            <a:r>
              <a:rPr lang="en-US" altLang="en-US" sz="1100" i="1" smtClean="0">
                <a:latin typeface="Calibri" pitchFamily="34" charset="0"/>
              </a:rPr>
              <a:t>Explain the </a:t>
            </a:r>
            <a:r>
              <a:rPr lang="en-US" altLang="en-US" sz="1100" i="1" smtClean="0">
                <a:latin typeface="Courier New" pitchFamily="49" charset="0"/>
                <a:cs typeface="Courier New" pitchFamily="49" charset="0"/>
              </a:rPr>
              <a:t>&lt;id&gt; </a:t>
            </a:r>
            <a:r>
              <a:rPr lang="en-US" altLang="en-US" sz="1100" i="1" smtClean="0">
                <a:latin typeface="Calibri" pitchFamily="34" charset="0"/>
              </a:rPr>
              <a:t>element. </a:t>
            </a:r>
            <a:r>
              <a:rPr lang="en-IN" altLang="en-US" sz="1100" smtClean="0">
                <a:latin typeface="Calibri" pitchFamily="34" charset="0"/>
              </a:rPr>
              <a:t>The </a:t>
            </a:r>
            <a:r>
              <a:rPr lang="en-IN" altLang="en-US" sz="1100" smtClean="0">
                <a:latin typeface="Courier New" pitchFamily="49" charset="0"/>
                <a:cs typeface="Courier New" pitchFamily="49" charset="0"/>
              </a:rPr>
              <a:t>&lt;id&gt; </a:t>
            </a:r>
            <a:r>
              <a:rPr lang="en-IN" altLang="en-US" sz="1100" smtClean="0">
                <a:latin typeface="Calibri" pitchFamily="34" charset="0"/>
              </a:rPr>
              <a:t>element is used to define the mapping from a specified property to an appropriate primary key column and can support the optional attributes listed in Table 7.2 given in the PG. Mapped classes should declare the primary key column of the database table as the primary key is the data identifier in a database table. Largely classes will also include a JavaBeans-style property consisting of the unique identifier of an instance so that your application can identify the class when it is called. Code Segment 7.11 given in the PG shows the use of the </a:t>
            </a:r>
            <a:r>
              <a:rPr lang="en-IN" altLang="en-US" sz="1100" smtClean="0">
                <a:latin typeface="Courier New" pitchFamily="49" charset="0"/>
                <a:cs typeface="Courier New" pitchFamily="49" charset="0"/>
              </a:rPr>
              <a:t>&lt;id&gt; </a:t>
            </a:r>
            <a:r>
              <a:rPr lang="en-IN" altLang="en-US" sz="1100" smtClean="0">
                <a:latin typeface="Calibri" pitchFamily="34" charset="0"/>
              </a:rPr>
              <a:t>element. Table 7.3 given in the PG lists the various attributes and their values that you can use in the </a:t>
            </a:r>
            <a:r>
              <a:rPr lang="en-IN" altLang="en-US" sz="1100" smtClean="0">
                <a:latin typeface="Courier New" pitchFamily="49" charset="0"/>
                <a:cs typeface="Courier New" pitchFamily="49" charset="0"/>
              </a:rPr>
              <a:t>&lt;id&gt; </a:t>
            </a:r>
            <a:r>
              <a:rPr lang="en-IN" altLang="en-US" sz="1100" smtClean="0">
                <a:latin typeface="Calibri" pitchFamily="34" charset="0"/>
              </a:rPr>
              <a:t>element.</a:t>
            </a:r>
          </a:p>
          <a:p>
            <a:pPr algn="just">
              <a:spcBef>
                <a:spcPct val="0"/>
              </a:spcBef>
            </a:pPr>
            <a:endParaRPr lang="en-US" altLang="en-US" sz="1100" i="1" smtClean="0">
              <a:latin typeface="Calibri" pitchFamily="34" charset="0"/>
            </a:endParaRPr>
          </a:p>
          <a:p>
            <a:pPr algn="just">
              <a:spcBef>
                <a:spcPct val="0"/>
              </a:spcBef>
            </a:pPr>
            <a:endParaRPr lang="en-US" altLang="en-US" sz="1100" i="1"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196</a:t>
            </a:r>
          </a:p>
          <a:p>
            <a:pPr algn="just">
              <a:spcBef>
                <a:spcPct val="0"/>
              </a:spcBef>
              <a:defRPr/>
            </a:pPr>
            <a:endParaRPr lang="en-US" altLang="en-US" sz="1100" i="1" dirty="0" smtClean="0">
              <a:latin typeface="Calibri" pitchFamily="34" charset="0"/>
            </a:endParaRPr>
          </a:p>
          <a:p>
            <a:pPr algn="just">
              <a:spcBef>
                <a:spcPct val="0"/>
              </a:spcBef>
              <a:defRPr/>
            </a:pPr>
            <a:r>
              <a:rPr lang="en-US" altLang="en-US" sz="1100" i="1" dirty="0" smtClean="0">
                <a:latin typeface="Calibri" pitchFamily="34" charset="0"/>
              </a:rPr>
              <a:t>Explain the </a:t>
            </a:r>
            <a:r>
              <a:rPr lang="en-US" altLang="en-US" sz="1100" i="1" dirty="0" smtClean="0">
                <a:latin typeface="Courier New" pitchFamily="49" charset="0"/>
                <a:cs typeface="Courier New" pitchFamily="49" charset="0"/>
              </a:rPr>
              <a:t>&lt;generator&gt; </a:t>
            </a:r>
            <a:r>
              <a:rPr lang="en-US" altLang="en-US" sz="1100" i="1" dirty="0" smtClean="0">
                <a:latin typeface="Calibri" pitchFamily="34" charset="0"/>
              </a:rPr>
              <a:t>element. </a:t>
            </a:r>
            <a:r>
              <a:rPr lang="en-IN" altLang="en-US" sz="1100" dirty="0" smtClean="0">
                <a:latin typeface="Calibri" pitchFamily="34" charset="0"/>
              </a:rPr>
              <a:t>The elective </a:t>
            </a:r>
            <a:r>
              <a:rPr lang="en-IN" altLang="en-US" sz="1100" dirty="0" smtClean="0">
                <a:latin typeface="Courier New" pitchFamily="49" charset="0"/>
                <a:cs typeface="Courier New" pitchFamily="49" charset="0"/>
              </a:rPr>
              <a:t>&lt;generator&gt; </a:t>
            </a:r>
            <a:r>
              <a:rPr lang="en-IN" altLang="en-US" sz="1100" dirty="0" smtClean="0">
                <a:latin typeface="Calibri" pitchFamily="34" charset="0"/>
              </a:rPr>
              <a:t>child element labels a Java class used for generating unique identifiers for instances of the persistent class. If any parameters are required to configure or initialize the generator instance, they are passed using the </a:t>
            </a:r>
            <a:r>
              <a:rPr lang="en-IN" altLang="en-US" sz="1100" dirty="0" smtClean="0">
                <a:latin typeface="Courier New" pitchFamily="49" charset="0"/>
                <a:cs typeface="Courier New" pitchFamily="49" charset="0"/>
              </a:rPr>
              <a:t>&lt;</a:t>
            </a:r>
            <a:r>
              <a:rPr lang="en-IN" altLang="en-US" sz="1100" dirty="0" err="1" smtClean="0">
                <a:latin typeface="Courier New" pitchFamily="49" charset="0"/>
                <a:cs typeface="Courier New" pitchFamily="49" charset="0"/>
              </a:rPr>
              <a:t>param</a:t>
            </a:r>
            <a:r>
              <a:rPr lang="en-IN" altLang="en-US" sz="1100" dirty="0" smtClean="0">
                <a:latin typeface="Courier New" pitchFamily="49" charset="0"/>
                <a:cs typeface="Courier New" pitchFamily="49" charset="0"/>
              </a:rPr>
              <a:t>&gt; </a:t>
            </a:r>
            <a:r>
              <a:rPr lang="en-IN" altLang="en-US" sz="1100" dirty="0" smtClean="0">
                <a:latin typeface="Calibri" pitchFamily="34" charset="0"/>
              </a:rPr>
              <a:t>element. Code Segment 7.12 given in the PG is a sample of the </a:t>
            </a:r>
            <a:r>
              <a:rPr lang="en-IN" altLang="en-US" sz="1100" dirty="0" smtClean="0">
                <a:latin typeface="Courier New" pitchFamily="49" charset="0"/>
                <a:cs typeface="Courier New" pitchFamily="49" charset="0"/>
              </a:rPr>
              <a:t>&lt;generator&gt; </a:t>
            </a:r>
            <a:r>
              <a:rPr lang="en-IN" altLang="en-US" sz="1100" dirty="0" smtClean="0">
                <a:latin typeface="Calibri" pitchFamily="34" charset="0"/>
              </a:rPr>
              <a:t>element. Table 7.4 given in the PG explains the various attributes and their values that you can use with the </a:t>
            </a:r>
            <a:r>
              <a:rPr lang="en-IN" altLang="en-US" sz="1100" dirty="0" smtClean="0">
                <a:latin typeface="Courier New" pitchFamily="49" charset="0"/>
                <a:cs typeface="Courier New" pitchFamily="49" charset="0"/>
              </a:rPr>
              <a:t>&lt;generator&gt; </a:t>
            </a:r>
            <a:r>
              <a:rPr lang="en-IN" altLang="en-US" sz="1100" dirty="0" smtClean="0">
                <a:latin typeface="Calibri" pitchFamily="34" charset="0"/>
              </a:rPr>
              <a:t>element. </a:t>
            </a:r>
          </a:p>
          <a:p>
            <a:pPr algn="just">
              <a:spcBef>
                <a:spcPct val="0"/>
              </a:spcBef>
              <a:defRPr/>
            </a:pPr>
            <a:endParaRPr lang="en-IN" altLang="en-US" sz="1100" dirty="0" smtClean="0">
              <a:latin typeface="Calibri" pitchFamily="34" charset="0"/>
            </a:endParaRPr>
          </a:p>
          <a:p>
            <a:pPr algn="just">
              <a:spcBef>
                <a:spcPct val="0"/>
              </a:spcBef>
              <a:defRPr/>
            </a:pPr>
            <a:r>
              <a:rPr lang="en-IN" altLang="en-US" sz="1100" dirty="0" smtClean="0">
                <a:latin typeface="Calibri" pitchFamily="34" charset="0"/>
              </a:rPr>
              <a:t>All generators implement the interface </a:t>
            </a:r>
            <a:r>
              <a:rPr lang="en-IN" altLang="en-US" sz="1100" dirty="0" err="1" smtClean="0">
                <a:latin typeface="Courier New" pitchFamily="49" charset="0"/>
                <a:cs typeface="Courier New" pitchFamily="49" charset="0"/>
              </a:rPr>
              <a:t>org.hibernate.id.IdentifierGenerator</a:t>
            </a:r>
            <a:r>
              <a:rPr lang="en-IN" altLang="en-US" sz="1100" dirty="0" smtClean="0">
                <a:latin typeface="Calibri" pitchFamily="34" charset="0"/>
              </a:rPr>
              <a:t>. Hibernate provides a wide range of built-in generators. </a:t>
            </a:r>
          </a:p>
          <a:p>
            <a:pPr algn="just">
              <a:spcBef>
                <a:spcPct val="0"/>
              </a:spcBef>
              <a:defRPr/>
            </a:pPr>
            <a:endParaRPr lang="en-IN" altLang="en-US" sz="1100" dirty="0" smtClean="0">
              <a:latin typeface="Calibri" pitchFamily="34" charset="0"/>
            </a:endParaRPr>
          </a:p>
          <a:p>
            <a:pPr algn="just">
              <a:spcBef>
                <a:spcPct val="0"/>
              </a:spcBef>
              <a:defRPr/>
            </a:pPr>
            <a:r>
              <a:rPr lang="en-IN" altLang="en-US" sz="1100" dirty="0" smtClean="0">
                <a:latin typeface="Calibri" pitchFamily="34" charset="0"/>
              </a:rPr>
              <a:t>Generators are used to create a unique key in a sequence. These keys are used to index the objects being mapped. While defining a &lt;generator&gt; element, the object types you can use are:</a:t>
            </a:r>
          </a:p>
          <a:p>
            <a:pPr algn="just">
              <a:spcBef>
                <a:spcPct val="0"/>
              </a:spcBef>
              <a:defRPr/>
            </a:pPr>
            <a:endParaRPr lang="en-IN" altLang="en-US" sz="1100" dirty="0" smtClean="0">
              <a:latin typeface="Calibri" pitchFamily="34" charset="0"/>
            </a:endParaRPr>
          </a:p>
          <a:p>
            <a:pPr marL="171450" indent="-171450" algn="just">
              <a:spcBef>
                <a:spcPct val="0"/>
              </a:spcBef>
              <a:buFont typeface="Wingdings" pitchFamily="2" charset="2"/>
              <a:buChar char="§"/>
              <a:defRPr/>
            </a:pPr>
            <a:r>
              <a:rPr lang="en-IN" altLang="en-US" sz="1100" dirty="0" smtClean="0">
                <a:latin typeface="Calibri" pitchFamily="34" charset="0"/>
              </a:rPr>
              <a:t>The name of a Hibernate basic type such as integer, string, binary, </a:t>
            </a:r>
            <a:r>
              <a:rPr lang="en-IN" altLang="en-US" sz="1100" dirty="0" err="1" smtClean="0">
                <a:latin typeface="Calibri" pitchFamily="34" charset="0"/>
              </a:rPr>
              <a:t>serializable</a:t>
            </a:r>
            <a:r>
              <a:rPr lang="en-IN" altLang="en-US" sz="1100" dirty="0" smtClean="0">
                <a:latin typeface="Calibri" pitchFamily="34" charset="0"/>
              </a:rPr>
              <a:t>, character, date, timestamp, float, , object, or blob</a:t>
            </a:r>
          </a:p>
          <a:p>
            <a:pPr marL="171450" indent="-171450" algn="just">
              <a:spcBef>
                <a:spcPct val="0"/>
              </a:spcBef>
              <a:buFont typeface="Wingdings" pitchFamily="2" charset="2"/>
              <a:buChar char="§"/>
              <a:defRPr/>
            </a:pPr>
            <a:endParaRPr lang="en-IN" altLang="en-US" sz="1100" dirty="0" smtClean="0">
              <a:latin typeface="Calibri" pitchFamily="34" charset="0"/>
            </a:endParaRPr>
          </a:p>
          <a:p>
            <a:pPr marL="171450" indent="-171450" algn="just">
              <a:spcBef>
                <a:spcPct val="0"/>
              </a:spcBef>
              <a:buFont typeface="Wingdings" pitchFamily="2" charset="2"/>
              <a:buChar char="§"/>
              <a:defRPr/>
            </a:pPr>
            <a:r>
              <a:rPr lang="en-IN" altLang="en-US" sz="1100" dirty="0" smtClean="0">
                <a:latin typeface="Calibri" pitchFamily="34" charset="0"/>
              </a:rPr>
              <a:t>The name of a Java class with a default basic type such as Integer, Float, </a:t>
            </a:r>
            <a:r>
              <a:rPr lang="en-IN" altLang="en-US" sz="1100" dirty="0" err="1" smtClean="0">
                <a:latin typeface="Calibri" pitchFamily="34" charset="0"/>
              </a:rPr>
              <a:t>java.util.Date</a:t>
            </a:r>
            <a:r>
              <a:rPr lang="en-IN" altLang="en-US" sz="1100" dirty="0" smtClean="0">
                <a:latin typeface="Calibri" pitchFamily="34" charset="0"/>
              </a:rPr>
              <a:t>, </a:t>
            </a:r>
            <a:r>
              <a:rPr lang="en-IN" altLang="en-US" sz="1100" dirty="0" err="1" smtClean="0">
                <a:latin typeface="Calibri" pitchFamily="34" charset="0"/>
              </a:rPr>
              <a:t>java.lang.Integer</a:t>
            </a:r>
            <a:r>
              <a:rPr lang="en-IN" altLang="en-US" sz="1100" dirty="0" smtClean="0">
                <a:latin typeface="Calibri" pitchFamily="34" charset="0"/>
              </a:rPr>
              <a:t>, char, </a:t>
            </a:r>
            <a:r>
              <a:rPr lang="en-IN" altLang="en-US" sz="1100" dirty="0" err="1" smtClean="0">
                <a:latin typeface="Calibri" pitchFamily="34" charset="0"/>
              </a:rPr>
              <a:t>java.lang.String</a:t>
            </a:r>
            <a:r>
              <a:rPr lang="en-IN" altLang="en-US" sz="1100" dirty="0" smtClean="0">
                <a:latin typeface="Calibri" pitchFamily="34" charset="0"/>
              </a:rPr>
              <a:t>, or </a:t>
            </a:r>
            <a:r>
              <a:rPr lang="en-IN" altLang="en-US" sz="1100" dirty="0" err="1" smtClean="0">
                <a:latin typeface="Calibri" pitchFamily="34" charset="0"/>
              </a:rPr>
              <a:t>java.sql.Clob</a:t>
            </a:r>
            <a:r>
              <a:rPr lang="en-IN" altLang="en-US" sz="1100" dirty="0" smtClean="0">
                <a:latin typeface="Calibri" pitchFamily="34" charset="0"/>
              </a:rPr>
              <a:t>)</a:t>
            </a:r>
          </a:p>
          <a:p>
            <a:pPr marL="171450" indent="-171450" algn="just">
              <a:spcBef>
                <a:spcPct val="0"/>
              </a:spcBef>
              <a:buFont typeface="Wingdings" pitchFamily="2" charset="2"/>
              <a:buChar char="§"/>
              <a:defRPr/>
            </a:pPr>
            <a:endParaRPr lang="en-IN" altLang="en-US" sz="1100" dirty="0" smtClean="0">
              <a:latin typeface="Calibri" pitchFamily="34" charset="0"/>
            </a:endParaRPr>
          </a:p>
          <a:p>
            <a:pPr marL="171450" indent="-171450" algn="just">
              <a:spcBef>
                <a:spcPct val="0"/>
              </a:spcBef>
              <a:buFont typeface="Wingdings" pitchFamily="2" charset="2"/>
              <a:buChar char="§"/>
              <a:defRPr/>
            </a:pPr>
            <a:r>
              <a:rPr lang="en-IN" altLang="en-US" sz="1100" dirty="0" smtClean="0">
                <a:latin typeface="Calibri" pitchFamily="34" charset="0"/>
              </a:rPr>
              <a:t>The name of a </a:t>
            </a:r>
            <a:r>
              <a:rPr lang="en-IN" altLang="en-US" sz="1100" dirty="0" err="1" smtClean="0">
                <a:latin typeface="Calibri" pitchFamily="34" charset="0"/>
              </a:rPr>
              <a:t>serializable</a:t>
            </a:r>
            <a:r>
              <a:rPr lang="en-IN" altLang="en-US" sz="1100" dirty="0" smtClean="0">
                <a:latin typeface="Calibri" pitchFamily="34" charset="0"/>
              </a:rPr>
              <a:t> Java class</a:t>
            </a:r>
          </a:p>
          <a:p>
            <a:pPr marL="171450" indent="-171450" algn="just">
              <a:spcBef>
                <a:spcPct val="0"/>
              </a:spcBef>
              <a:buFont typeface="Wingdings" pitchFamily="2" charset="2"/>
              <a:buChar char="§"/>
              <a:defRPr/>
            </a:pPr>
            <a:endParaRPr lang="en-IN" altLang="en-US" sz="1100" dirty="0" smtClean="0">
              <a:latin typeface="Calibri" pitchFamily="34" charset="0"/>
            </a:endParaRPr>
          </a:p>
          <a:p>
            <a:pPr marL="171450" indent="-171450" algn="just">
              <a:spcBef>
                <a:spcPct val="0"/>
              </a:spcBef>
              <a:buFont typeface="Wingdings" pitchFamily="2" charset="2"/>
              <a:buChar char="§"/>
              <a:defRPr/>
            </a:pPr>
            <a:r>
              <a:rPr lang="en-IN" altLang="en-US" sz="1100" dirty="0" smtClean="0">
                <a:latin typeface="Calibri" pitchFamily="34" charset="0"/>
              </a:rPr>
              <a:t>The class name of a custom type such as </a:t>
            </a:r>
            <a:r>
              <a:rPr lang="en-IN" altLang="en-US" sz="1100" dirty="0" err="1" smtClean="0">
                <a:latin typeface="Calibri" pitchFamily="34" charset="0"/>
              </a:rPr>
              <a:t>com.illflow.type.MyCustomType</a:t>
            </a:r>
            <a:r>
              <a:rPr lang="en-IN" altLang="en-US" sz="1100" dirty="0" smtClean="0">
                <a:latin typeface="Calibri" pitchFamily="34" charset="0"/>
              </a:rPr>
              <a:t> </a:t>
            </a:r>
          </a:p>
          <a:p>
            <a:pPr algn="just">
              <a:spcBef>
                <a:spcPct val="0"/>
              </a:spcBef>
              <a:defRPr/>
            </a:pPr>
            <a:endParaRPr lang="en-US" altLang="en-US" sz="1100" dirty="0" smtClean="0">
              <a:latin typeface="Calibri" pitchFamily="34" charset="0"/>
            </a:endParaRPr>
          </a:p>
          <a:p>
            <a:pPr algn="just">
              <a:spcBef>
                <a:spcPct val="0"/>
              </a:spcBef>
              <a:defRPr/>
            </a:pPr>
            <a:endParaRPr lang="en-US" altLang="en-US" sz="1100" i="1" dirty="0" smtClean="0">
              <a:latin typeface="Calibri" pitchFamily="34" charset="0"/>
            </a:endParaRPr>
          </a:p>
          <a:p>
            <a:pPr algn="just">
              <a:spcBef>
                <a:spcPct val="0"/>
              </a:spcBef>
              <a:defRPr/>
            </a:pPr>
            <a:endParaRPr lang="en-US" altLang="en-US" sz="1100" dirty="0" smtClean="0">
              <a:latin typeface="Calibri" pitchFamily="34" charset="0"/>
            </a:endParaRPr>
          </a:p>
          <a:p>
            <a:pPr algn="just">
              <a:spcBef>
                <a:spcPct val="0"/>
              </a:spcBef>
              <a:defRPr/>
            </a:pPr>
            <a:endParaRPr lang="en-IN" altLang="en-US" sz="1100" dirty="0" smtClean="0">
              <a:latin typeface="Calibri" pitchFamily="34" charset="0"/>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Rot="1" noChangeAspect="1" noChangeArrowheads="1" noTextEdit="1"/>
          </p:cNvSpPr>
          <p:nvPr>
            <p:ph type="sldImg"/>
          </p:nvPr>
        </p:nvSpPr>
        <p:spPr>
          <a:ln/>
        </p:spPr>
      </p:sp>
      <p:sp>
        <p:nvSpPr>
          <p:cNvPr id="457731"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197</a:t>
            </a:r>
          </a:p>
          <a:p>
            <a:pPr algn="just">
              <a:spcBef>
                <a:spcPct val="0"/>
              </a:spcBef>
            </a:pPr>
            <a:endParaRPr lang="en-US" altLang="en-US" sz="1100" i="1" smtClean="0">
              <a:latin typeface="Calibri" pitchFamily="34" charset="0"/>
            </a:endParaRPr>
          </a:p>
          <a:p>
            <a:pPr algn="just">
              <a:spcBef>
                <a:spcPct val="0"/>
              </a:spcBef>
            </a:pPr>
            <a:r>
              <a:rPr lang="en-US" altLang="en-US" sz="1100" i="1" smtClean="0">
                <a:latin typeface="Calibri" pitchFamily="34" charset="0"/>
              </a:rPr>
              <a:t>Explain the </a:t>
            </a:r>
            <a:r>
              <a:rPr lang="en-US" altLang="en-US" sz="1100" i="1" smtClean="0">
                <a:latin typeface="Courier New" pitchFamily="49" charset="0"/>
                <a:cs typeface="Courier New" pitchFamily="49" charset="0"/>
              </a:rPr>
              <a:t>&lt;property&gt; </a:t>
            </a:r>
            <a:r>
              <a:rPr lang="en-US" altLang="en-US" sz="1100" i="1" smtClean="0">
                <a:latin typeface="Calibri" pitchFamily="34" charset="0"/>
              </a:rPr>
              <a:t>element. </a:t>
            </a:r>
            <a:r>
              <a:rPr lang="en-IN" altLang="en-US" sz="1100" smtClean="0">
                <a:latin typeface="Calibri" pitchFamily="34" charset="0"/>
              </a:rPr>
              <a:t>Derived properties are a powerful feature of Hibernate. Derived properties are defined as read-only properties and are computed during load time. When you declare the computation as a SQL expression, it translates into the subquery clause of SELECT. Code Segment 7.13 given in the PG is a sample of the </a:t>
            </a:r>
            <a:r>
              <a:rPr lang="en-US" altLang="en-US" sz="1100" smtClean="0">
                <a:latin typeface="Courier New" pitchFamily="49" charset="0"/>
                <a:cs typeface="Courier New" pitchFamily="49" charset="0"/>
              </a:rPr>
              <a:t>&lt;property&gt; </a:t>
            </a:r>
            <a:r>
              <a:rPr lang="en-IN" altLang="en-US" sz="1100" smtClean="0">
                <a:latin typeface="Calibri" pitchFamily="34" charset="0"/>
              </a:rPr>
              <a:t>element.  </a:t>
            </a:r>
            <a:endParaRPr lang="en-US" altLang="en-US" sz="1100" smtClean="0">
              <a:latin typeface="Calibri" pitchFamily="34" charset="0"/>
            </a:endParaRPr>
          </a:p>
          <a:p>
            <a:pPr algn="just">
              <a:spcBef>
                <a:spcPct val="0"/>
              </a:spcBef>
            </a:pPr>
            <a:endParaRPr lang="en-US" altLang="en-US" sz="1100" i="1"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Rot="1" noChangeAspect="1" noChangeArrowheads="1" noTextEdit="1"/>
          </p:cNvSpPr>
          <p:nvPr>
            <p:ph type="sldImg"/>
          </p:nvPr>
        </p:nvSpPr>
        <p:spPr>
          <a:ln/>
        </p:spPr>
      </p:sp>
      <p:sp>
        <p:nvSpPr>
          <p:cNvPr id="458755"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197</a:t>
            </a:r>
          </a:p>
          <a:p>
            <a:pPr algn="just">
              <a:spcBef>
                <a:spcPct val="0"/>
              </a:spcBef>
            </a:pPr>
            <a:endParaRPr lang="en-US" altLang="en-US" sz="1100" i="1" smtClean="0">
              <a:latin typeface="Calibri" pitchFamily="34" charset="0"/>
            </a:endParaRPr>
          </a:p>
          <a:p>
            <a:pPr algn="just">
              <a:spcBef>
                <a:spcPct val="0"/>
              </a:spcBef>
            </a:pPr>
            <a:r>
              <a:rPr lang="en-US" altLang="en-US" sz="1100" i="1" smtClean="0">
                <a:latin typeface="Calibri" pitchFamily="34" charset="0"/>
              </a:rPr>
              <a:t>Explain the </a:t>
            </a:r>
            <a:r>
              <a:rPr lang="en-US" altLang="en-US" sz="1100" i="1" smtClean="0">
                <a:latin typeface="Courier New" pitchFamily="49" charset="0"/>
                <a:cs typeface="Courier New" pitchFamily="49" charset="0"/>
              </a:rPr>
              <a:t>&lt;many-to-one&gt; </a:t>
            </a:r>
            <a:r>
              <a:rPr lang="en-US" altLang="en-US" sz="1100" i="1" smtClean="0">
                <a:latin typeface="Calibri" pitchFamily="34" charset="0"/>
              </a:rPr>
              <a:t>element. </a:t>
            </a:r>
          </a:p>
          <a:p>
            <a:pPr algn="just">
              <a:spcBef>
                <a:spcPct val="0"/>
              </a:spcBef>
            </a:pPr>
            <a:r>
              <a:rPr lang="en-IN" altLang="en-US" sz="1100" smtClean="0">
                <a:latin typeface="Calibri" pitchFamily="34" charset="0"/>
              </a:rPr>
              <a:t>A </a:t>
            </a:r>
            <a:r>
              <a:rPr lang="en-IN" altLang="en-US" sz="1100" smtClean="0">
                <a:latin typeface="Courier New" pitchFamily="49" charset="0"/>
                <a:cs typeface="Courier New" pitchFamily="49" charset="0"/>
              </a:rPr>
              <a:t>&lt;many-to-one&gt; </a:t>
            </a:r>
            <a:r>
              <a:rPr lang="en-IN" altLang="en-US" sz="1100" smtClean="0">
                <a:latin typeface="Calibri" pitchFamily="34" charset="0"/>
              </a:rPr>
              <a:t>element is used to define the rule that will establish a many-to-one relationship between entities. Code Segment 7.14 given in the PG provides a sample of the </a:t>
            </a:r>
            <a:r>
              <a:rPr lang="en-IN" altLang="en-US" sz="1100" smtClean="0">
                <a:latin typeface="Courier New" pitchFamily="49" charset="0"/>
                <a:cs typeface="Courier New" pitchFamily="49" charset="0"/>
              </a:rPr>
              <a:t>&lt;many-to-one&gt; </a:t>
            </a:r>
            <a:r>
              <a:rPr lang="en-IN" altLang="en-US" sz="1100" smtClean="0">
                <a:latin typeface="Calibri" pitchFamily="34" charset="0"/>
              </a:rPr>
              <a:t>element. A typical many-to-one declaration looks like this:</a:t>
            </a:r>
          </a:p>
          <a:p>
            <a:pPr algn="just">
              <a:spcBef>
                <a:spcPct val="0"/>
              </a:spcBef>
            </a:pPr>
            <a:endParaRPr lang="en-IN" altLang="en-US" sz="1100" smtClean="0">
              <a:latin typeface="Calibri" pitchFamily="34" charset="0"/>
            </a:endParaRPr>
          </a:p>
          <a:p>
            <a:pPr algn="just">
              <a:spcBef>
                <a:spcPct val="0"/>
              </a:spcBef>
            </a:pPr>
            <a:r>
              <a:rPr lang="en-IN" altLang="en-US" sz="1100" smtClean="0">
                <a:latin typeface="Courier New" pitchFamily="49" charset="0"/>
                <a:cs typeface="Courier New" pitchFamily="49" charset="0"/>
              </a:rPr>
              <a:t>&lt;many-to-one name="product" class="Product" column="PRODUCT_ID"/&gt;</a:t>
            </a:r>
          </a:p>
          <a:p>
            <a:pPr algn="just">
              <a:spcBef>
                <a:spcPct val="0"/>
              </a:spcBef>
            </a:pPr>
            <a:endParaRPr lang="en-IN" altLang="en-US" sz="1100" smtClean="0">
              <a:latin typeface="Courier New" pitchFamily="49" charset="0"/>
              <a:cs typeface="Courier New" pitchFamily="49" charset="0"/>
            </a:endParaRPr>
          </a:p>
          <a:p>
            <a:pPr algn="just">
              <a:spcBef>
                <a:spcPct val="0"/>
              </a:spcBef>
            </a:pPr>
            <a:r>
              <a:rPr lang="en-IN" altLang="en-US" sz="1100" smtClean="0">
                <a:latin typeface="Calibri" pitchFamily="34" charset="0"/>
              </a:rPr>
              <a:t>You can use attributes to specify the type of objects being mapped in the many-to-one declaration. Table 7.5 given in the PG explains the various attributes of the </a:t>
            </a:r>
            <a:r>
              <a:rPr lang="en-IN" altLang="en-US" sz="1100" smtClean="0">
                <a:latin typeface="Courier New" pitchFamily="49" charset="0"/>
                <a:cs typeface="Courier New" pitchFamily="49" charset="0"/>
              </a:rPr>
              <a:t>&lt;many-to-one&gt; </a:t>
            </a:r>
            <a:r>
              <a:rPr lang="en-IN" altLang="en-US" sz="1100" smtClean="0">
                <a:latin typeface="Calibri" pitchFamily="34" charset="0"/>
              </a:rPr>
              <a:t>element available in Hibernate.  </a:t>
            </a:r>
          </a:p>
          <a:p>
            <a:pPr algn="just">
              <a:spcBef>
                <a:spcPct val="0"/>
              </a:spcBef>
            </a:pPr>
            <a:endParaRPr lang="en-IN" altLang="en-US" sz="1100" smtClean="0">
              <a:latin typeface="Calibri" pitchFamily="34" charset="0"/>
            </a:endParaRPr>
          </a:p>
          <a:p>
            <a:pPr algn="just">
              <a:spcBef>
                <a:spcPct val="0"/>
              </a:spcBef>
            </a:pPr>
            <a:endParaRPr lang="en-US" altLang="en-US" sz="1100" i="1" smtClean="0">
              <a:latin typeface="Calibri" pitchFamily="34" charset="0"/>
            </a:endParaRPr>
          </a:p>
          <a:p>
            <a:pPr algn="just">
              <a:spcBef>
                <a:spcPct val="0"/>
              </a:spcBef>
            </a:pPr>
            <a:endParaRPr lang="en-US" altLang="en-US" sz="1100" i="1"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Rot="1" noChangeAspect="1" noChangeArrowheads="1" noTextEdit="1"/>
          </p:cNvSpPr>
          <p:nvPr>
            <p:ph type="sldImg"/>
          </p:nvPr>
        </p:nvSpPr>
        <p:spPr>
          <a:ln/>
        </p:spPr>
      </p:sp>
      <p:sp>
        <p:nvSpPr>
          <p:cNvPr id="459779"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199</a:t>
            </a:r>
          </a:p>
          <a:p>
            <a:pPr algn="just">
              <a:spcBef>
                <a:spcPct val="0"/>
              </a:spcBef>
            </a:pPr>
            <a:endParaRPr lang="en-US" altLang="en-US" sz="1100" i="1" smtClean="0">
              <a:latin typeface="Calibri" pitchFamily="34" charset="0"/>
            </a:endParaRPr>
          </a:p>
          <a:p>
            <a:pPr algn="just">
              <a:spcBef>
                <a:spcPct val="0"/>
              </a:spcBef>
            </a:pPr>
            <a:r>
              <a:rPr lang="en-US" altLang="en-US" sz="1100" i="1" smtClean="0">
                <a:latin typeface="Calibri" pitchFamily="34" charset="0"/>
              </a:rPr>
              <a:t>Explain about the </a:t>
            </a:r>
            <a:r>
              <a:rPr lang="en-US" altLang="en-US" sz="1100" i="1" smtClean="0">
                <a:latin typeface="Courier New" pitchFamily="49" charset="0"/>
                <a:cs typeface="Courier New" pitchFamily="49" charset="0"/>
              </a:rPr>
              <a:t>&lt;one-to-one&gt; </a:t>
            </a:r>
            <a:r>
              <a:rPr lang="en-US" altLang="en-US" sz="1100" i="1" smtClean="0">
                <a:latin typeface="Calibri" pitchFamily="34" charset="0"/>
              </a:rPr>
              <a:t>Element. </a:t>
            </a:r>
            <a:r>
              <a:rPr lang="en-IN" altLang="en-US" sz="1100" smtClean="0">
                <a:latin typeface="Calibri" pitchFamily="34" charset="0"/>
              </a:rPr>
              <a:t>By using the &lt;one-to-one&gt; element, you can declare one-to-one association to another persistent class. Code Segment 7.15 given in the PG provides a sample of the &lt;one-to-one&gt; element. You can use attributes to specify the type of objects being mapped in the one-to-one declaration, which are same as the arguments described in Table 7.5 given in the PG.  </a:t>
            </a:r>
          </a:p>
          <a:p>
            <a:pPr algn="just">
              <a:spcBef>
                <a:spcPct val="0"/>
              </a:spcBef>
            </a:pPr>
            <a:endParaRPr lang="en-US" altLang="en-US" sz="1100" i="1" smtClean="0">
              <a:latin typeface="Calibri" pitchFamily="34" charset="0"/>
            </a:endParaRPr>
          </a:p>
          <a:p>
            <a:pPr algn="just">
              <a:spcBef>
                <a:spcPct val="0"/>
              </a:spcBef>
            </a:pPr>
            <a:endParaRPr lang="en-US" altLang="en-US" sz="1100" i="1"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16</a:t>
            </a:r>
          </a:p>
          <a:p>
            <a:pPr algn="just">
              <a:spcBef>
                <a:spcPct val="0"/>
              </a:spcBef>
            </a:pPr>
            <a:endParaRPr lang="en-US" altLang="en-US" sz="1100" i="1" smtClean="0">
              <a:latin typeface="Calibri" pitchFamily="34" charset="0"/>
            </a:endParaRPr>
          </a:p>
          <a:p>
            <a:pPr algn="just">
              <a:spcBef>
                <a:spcPct val="0"/>
              </a:spcBef>
            </a:pPr>
            <a:r>
              <a:rPr lang="en-US" altLang="en-US" sz="1100" i="1" smtClean="0">
                <a:latin typeface="Calibri" pitchFamily="34" charset="0"/>
              </a:rPr>
              <a:t>Compare Spring Framework and  Guice Framework. </a:t>
            </a:r>
            <a:r>
              <a:rPr lang="en-US" altLang="en-US" sz="1100" smtClean="0">
                <a:latin typeface="Calibri" pitchFamily="34" charset="0"/>
              </a:rPr>
              <a:t>Google Guice is an open source IoC framework that supports DI using annotations to configure Java beans. Guice binds implementation classes to an interface and then injects these classes to constructors, methods, or fields using the @inject annotation. You can also create custom annotations when you need multiple implementations of the same interface. </a:t>
            </a:r>
          </a:p>
          <a:p>
            <a:pPr algn="just">
              <a:spcBef>
                <a:spcPct val="0"/>
              </a:spcBef>
            </a:pPr>
            <a:endParaRPr lang="en-US" altLang="en-US" i="1" smtClean="0">
              <a:latin typeface="Arial" pitchFamily="34" charset="0"/>
            </a:endParaRPr>
          </a:p>
          <a:p>
            <a:pPr algn="just">
              <a:spcBef>
                <a:spcPct val="0"/>
              </a:spcBef>
            </a:pPr>
            <a:r>
              <a:rPr lang="en-US" altLang="en-US" sz="1100" i="1" smtClean="0">
                <a:latin typeface="Arial" pitchFamily="34" charset="0"/>
              </a:rPr>
              <a:t>Using the table displayed onscreen and Table 1.3 given in the PG, explain the points of comparison between the two types of IOC containers.  </a:t>
            </a:r>
            <a:endParaRPr lang="en-US" altLang="en-US" sz="1100" i="1" smtClean="0">
              <a:latin typeface="Calibri" pitchFamily="34" charset="0"/>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Rot="1" noChangeAspect="1" noChangeArrowheads="1" noTextEdit="1"/>
          </p:cNvSpPr>
          <p:nvPr>
            <p:ph type="sldImg"/>
          </p:nvPr>
        </p:nvSpPr>
        <p:spPr>
          <a:ln/>
        </p:spPr>
      </p:sp>
      <p:sp>
        <p:nvSpPr>
          <p:cNvPr id="460803"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199</a:t>
            </a:r>
          </a:p>
          <a:p>
            <a:pPr algn="just">
              <a:spcBef>
                <a:spcPct val="0"/>
              </a:spcBef>
            </a:pPr>
            <a:endParaRPr lang="en-US" altLang="en-US" sz="1100" i="1" smtClean="0">
              <a:latin typeface="Calibri" pitchFamily="34" charset="0"/>
            </a:endParaRPr>
          </a:p>
          <a:p>
            <a:pPr algn="just">
              <a:spcBef>
                <a:spcPct val="0"/>
              </a:spcBef>
            </a:pPr>
            <a:r>
              <a:rPr lang="en-US" altLang="en-US" sz="1100" i="1" smtClean="0">
                <a:latin typeface="Calibri" pitchFamily="34" charset="0"/>
              </a:rPr>
              <a:t>Explain Hibernate Query Language. </a:t>
            </a:r>
            <a:r>
              <a:rPr lang="en-IN" altLang="en-US" sz="1100" smtClean="0">
                <a:latin typeface="Calibri" pitchFamily="34" charset="0"/>
              </a:rPr>
              <a:t>Hibernate ORM uses Hibernate Query Language (HQL) to map objects to their properties in an ORM application. HQL is similar to SQL in the syntaxes that are used the difference between them is that while SQL works with tables and columns, HQL works with persisted objects and their properties. Using Hibernate with HQL is more feasible than using SQL. This is because SQL is not platform independent like HQL. When a query reaches the database from Hibernate, it gets converted from HQL to the native SQL compatible with the database. This keeps your application independent of the database it is accessing. </a:t>
            </a:r>
          </a:p>
          <a:p>
            <a:pPr algn="just">
              <a:spcBef>
                <a:spcPct val="0"/>
              </a:spcBef>
            </a:pPr>
            <a:endParaRPr lang="en-IN" altLang="en-US" sz="1100" smtClean="0">
              <a:latin typeface="Calibri" pitchFamily="34" charset="0"/>
            </a:endParaRPr>
          </a:p>
          <a:p>
            <a:pPr algn="just">
              <a:spcBef>
                <a:spcPct val="0"/>
              </a:spcBef>
            </a:pPr>
            <a:r>
              <a:rPr lang="en-IN" altLang="en-US" sz="1100" smtClean="0">
                <a:latin typeface="Calibri" pitchFamily="34" charset="0"/>
              </a:rPr>
              <a:t>Hibernate queries are simple to write. Except for Java names and properties, the other elements of the query are case-sensitive. Table 7.6 given in the PG lists all the Hibernate query clauses available for persisting objects.   </a:t>
            </a:r>
          </a:p>
          <a:p>
            <a:pPr algn="just">
              <a:spcBef>
                <a:spcPct val="0"/>
              </a:spcBef>
            </a:pPr>
            <a:endParaRPr lang="en-US" altLang="en-US" sz="1100" i="1" smtClean="0">
              <a:latin typeface="Calibri" pitchFamily="34" charset="0"/>
            </a:endParaRPr>
          </a:p>
          <a:p>
            <a:pPr algn="just">
              <a:spcBef>
                <a:spcPct val="0"/>
              </a:spcBef>
            </a:pPr>
            <a:endParaRPr lang="en-US" altLang="en-US" sz="1100" i="1"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Slide Image Placeholder 1"/>
          <p:cNvSpPr>
            <a:spLocks noGrp="1" noRot="1" noChangeAspect="1" noTextEdit="1"/>
          </p:cNvSpPr>
          <p:nvPr>
            <p:ph type="sldImg"/>
          </p:nvPr>
        </p:nvSpPr>
        <p:spPr>
          <a:ln/>
        </p:spPr>
      </p:sp>
      <p:sp>
        <p:nvSpPr>
          <p:cNvPr id="461827" name="Notes Placeholder 2"/>
          <p:cNvSpPr>
            <a:spLocks noGrp="1"/>
          </p:cNvSpPr>
          <p:nvPr>
            <p:ph type="body" idx="1"/>
          </p:nvPr>
        </p:nvSpPr>
        <p:spPr>
          <a:noFill/>
          <a:ln/>
        </p:spPr>
        <p:txBody>
          <a:bodyPr/>
          <a:lstStyle/>
          <a:p>
            <a:endParaRPr lang="en-IN" altLang="en-US" smtClean="0">
              <a:latin typeface="Arial" pitchFamily="34" charset="0"/>
            </a:endParaRPr>
          </a:p>
        </p:txBody>
      </p:sp>
      <p:sp>
        <p:nvSpPr>
          <p:cNvPr id="461828" name="Slide Number Placeholder 3"/>
          <p:cNvSpPr>
            <a:spLocks noGrp="1"/>
          </p:cNvSpPr>
          <p:nvPr>
            <p:ph type="sldNum" sz="quarter" idx="5"/>
          </p:nvPr>
        </p:nvSpPr>
        <p:spPr>
          <a:noFill/>
        </p:spPr>
        <p:txBody>
          <a:bodyPr/>
          <a:lstStyle/>
          <a:p>
            <a:fld id="{292CF08D-162D-4C78-B005-677B1020BD3E}" type="slidenum">
              <a:rPr lang="en-US" altLang="en-US" smtClean="0">
                <a:latin typeface="Arial" pitchFamily="34" charset="0"/>
              </a:rPr>
              <a:pPr/>
              <a:t>191</a:t>
            </a:fld>
            <a:endParaRPr lang="en-US" altLang="en-US" smtClean="0">
              <a:latin typeface="Arial" pitchFamily="34" charset="0"/>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972DF9F8-E7D8-4169-854B-B01DFCEFB33C}" type="slidenum">
              <a:rPr lang="en-US" altLang="en-US" sz="1200"/>
              <a:pPr algn="r"/>
              <a:t>192</a:t>
            </a:fld>
            <a:endParaRPr lang="en-US" altLang="en-US" sz="1200"/>
          </a:p>
        </p:txBody>
      </p:sp>
      <p:sp>
        <p:nvSpPr>
          <p:cNvPr id="462851"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defRPr/>
            </a:pPr>
            <a:r>
              <a:rPr lang="en-US" altLang="en-US" sz="1100" dirty="0" smtClean="0">
                <a:latin typeface="Calibri" pitchFamily="34" charset="0"/>
              </a:rPr>
              <a:t>PG Reference: Page 201</a:t>
            </a:r>
          </a:p>
          <a:p>
            <a:pPr algn="just" eaLnBrk="1" hangingPunct="1">
              <a:defRPr/>
            </a:pPr>
            <a:endParaRPr lang="en-US" altLang="en-US" sz="1100" dirty="0" smtClean="0">
              <a:latin typeface="Calibri" pitchFamily="34" charset="0"/>
            </a:endParaRPr>
          </a:p>
          <a:p>
            <a:pPr>
              <a:defRPr/>
            </a:pPr>
            <a:r>
              <a:rPr lang="en-IN" altLang="en-US" sz="1100" i="1" dirty="0" smtClean="0">
                <a:latin typeface="+mn-lt"/>
              </a:rPr>
              <a:t>Lead participants into the next lesson. </a:t>
            </a:r>
            <a:r>
              <a:rPr lang="en-IN" altLang="en-US" sz="1100" dirty="0" smtClean="0">
                <a:latin typeface="+mn-lt"/>
              </a:rPr>
              <a:t>When using an ORM tool such as Hibernate, Spring Framework does not depend on low-level JDBC details such as connection management, statement evaluation, and result retrieval to manage its data access tasks. The data source being accessed by your application can be easily configured using XML files. Spring-based applications that use Hibernate depend on Hibernate APIs such as Configuration, </a:t>
            </a:r>
            <a:r>
              <a:rPr lang="en-IN" altLang="en-US" sz="1100" dirty="0" err="1" smtClean="0">
                <a:latin typeface="+mn-lt"/>
              </a:rPr>
              <a:t>SessionFactory</a:t>
            </a:r>
            <a:r>
              <a:rPr lang="en-IN" altLang="en-US" sz="1100" dirty="0" smtClean="0">
                <a:latin typeface="+mn-lt"/>
              </a:rPr>
              <a:t>, and Session to perform data transactions between the application and a database. </a:t>
            </a:r>
          </a:p>
          <a:p>
            <a:pPr>
              <a:defRPr/>
            </a:pPr>
            <a:endParaRPr lang="en-IN" altLang="en-US" sz="1100" dirty="0" smtClean="0">
              <a:latin typeface="+mn-lt"/>
            </a:endParaRPr>
          </a:p>
          <a:p>
            <a:pPr>
              <a:defRPr/>
            </a:pPr>
            <a:r>
              <a:rPr lang="en-IN" altLang="en-US" sz="1100" dirty="0" smtClean="0">
                <a:latin typeface="+mn-lt"/>
              </a:rPr>
              <a:t>However, as Spring Framework can externalize an object’s state and keep it separate from the main application using the IoC container, you can use Hibernate objects as Spring Beans and treat them as any other regular bean. This is the main advantage of integrating Spring Framework with Hibernate. In this lesson, you will learn how to integrate Spring Framework with Hibernate and use Hibernate to develop an application within Spring Framework. </a:t>
            </a:r>
          </a:p>
          <a:p>
            <a:pPr algn="just" eaLnBrk="1" hangingPunct="1">
              <a:defRPr/>
            </a:pPr>
            <a:endParaRPr lang="en-US" altLang="en-US" sz="1100" i="1" dirty="0" smtClean="0">
              <a:latin typeface="+mn-lt"/>
            </a:endParaRPr>
          </a:p>
          <a:p>
            <a:pPr algn="just" eaLnBrk="1" hangingPunct="1">
              <a:defRPr/>
            </a:pPr>
            <a:r>
              <a:rPr lang="en-US" altLang="en-US" sz="1100" i="1" dirty="0" smtClean="0">
                <a:latin typeface="+mn-lt"/>
              </a:rPr>
              <a:t>State the lesson objectives. </a:t>
            </a:r>
            <a:r>
              <a:rPr lang="en-IN" altLang="en-US" sz="1100" dirty="0" smtClean="0">
                <a:latin typeface="+mn-lt"/>
              </a:rPr>
              <a:t>At the end of this lesson, you will learn to: </a:t>
            </a:r>
          </a:p>
          <a:p>
            <a:pPr algn="just" eaLnBrk="1" hangingPunct="1">
              <a:defRPr/>
            </a:pPr>
            <a:endParaRPr lang="en-IN" altLang="en-US" sz="1100" dirty="0" smtClean="0">
              <a:latin typeface="Calibri" pitchFamily="34" charset="0"/>
            </a:endParaRPr>
          </a:p>
          <a:p>
            <a:pPr marL="171450" indent="-171450" algn="just" eaLnBrk="1" hangingPunct="1">
              <a:buFont typeface="Wingdings" panose="05000000000000000000" pitchFamily="2" charset="2"/>
              <a:buChar char="§"/>
              <a:defRPr/>
            </a:pPr>
            <a:r>
              <a:rPr lang="en-IN" altLang="en-US" sz="1100" dirty="0" smtClean="0">
                <a:latin typeface="Calibri" pitchFamily="34" charset="0"/>
              </a:rPr>
              <a:t>Describe the Spring ORM module.</a:t>
            </a:r>
          </a:p>
          <a:p>
            <a:pPr marL="171450" indent="-171450" algn="just" eaLnBrk="1" hangingPunct="1">
              <a:buFont typeface="Wingdings" panose="05000000000000000000" pitchFamily="2" charset="2"/>
              <a:buChar char="§"/>
              <a:defRPr/>
            </a:pPr>
            <a:r>
              <a:rPr lang="en-IN" altLang="en-US" sz="1100" dirty="0" smtClean="0">
                <a:latin typeface="Calibri" pitchFamily="34" charset="0"/>
              </a:rPr>
              <a:t>Support Spring to Hibernate using hibernate template.</a:t>
            </a:r>
          </a:p>
          <a:p>
            <a:pPr marL="171450" indent="-171450" algn="just" eaLnBrk="1" hangingPunct="1">
              <a:buFont typeface="Wingdings" panose="05000000000000000000" pitchFamily="2" charset="2"/>
              <a:buChar char="§"/>
              <a:defRPr/>
            </a:pPr>
            <a:r>
              <a:rPr lang="en-IN" altLang="en-US" sz="1100" dirty="0" smtClean="0">
                <a:latin typeface="Calibri" pitchFamily="34" charset="0"/>
              </a:rPr>
              <a:t>Integrate Spring and Hibernate.</a:t>
            </a:r>
          </a:p>
          <a:p>
            <a:pPr algn="just" eaLnBrk="1" hangingPunct="1">
              <a:defRPr/>
            </a:pPr>
            <a:endParaRPr lang="en-IN" altLang="en-US" sz="1100" i="1" dirty="0" smtClean="0">
              <a:latin typeface="Calibri" pitchFamily="34" charset="0"/>
            </a:endParaRPr>
          </a:p>
          <a:p>
            <a:pPr algn="just" eaLnBrk="1" hangingPunct="1">
              <a:defRPr/>
            </a:pPr>
            <a:endParaRPr lang="en-IN" altLang="en-US" sz="1100" i="1" dirty="0" smtClean="0">
              <a:latin typeface="Calibri" pitchFamily="34" charset="0"/>
            </a:endParaRPr>
          </a:p>
          <a:p>
            <a:pPr algn="just" eaLnBrk="1" hangingPunct="1">
              <a:defRPr/>
            </a:pPr>
            <a:endParaRPr lang="en-IN" altLang="en-US" sz="1100" i="1" dirty="0" smtClean="0">
              <a:latin typeface="Calibri" pitchFamily="34" charset="0"/>
            </a:endParaRPr>
          </a:p>
          <a:p>
            <a:pPr algn="just" eaLnBrk="1" hangingPunct="1">
              <a:defRPr/>
            </a:pPr>
            <a:endParaRPr lang="en-IN" altLang="en-US" sz="1100" i="1" dirty="0" smtClean="0">
              <a:latin typeface="Calibri" pitchFamily="34" charset="0"/>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201</a:t>
            </a:r>
          </a:p>
          <a:p>
            <a:pPr algn="just">
              <a:spcBef>
                <a:spcPct val="0"/>
              </a:spcBef>
              <a:defRPr/>
            </a:pPr>
            <a:endParaRPr lang="en-US" altLang="en-US" sz="1100" dirty="0" smtClean="0">
              <a:latin typeface="Calibri" pitchFamily="34" charset="0"/>
            </a:endParaRPr>
          </a:p>
          <a:p>
            <a:pPr>
              <a:defRPr/>
            </a:pPr>
            <a:r>
              <a:rPr lang="en-US" altLang="en-US" sz="1100" i="1" dirty="0" smtClean="0">
                <a:latin typeface="Calibri" pitchFamily="34" charset="0"/>
              </a:rPr>
              <a:t>Give participants a brief introduction to Spring ORM.</a:t>
            </a:r>
            <a:r>
              <a:rPr lang="en-US" altLang="en-US" sz="1100" dirty="0" smtClean="0">
                <a:latin typeface="Calibri" pitchFamily="34" charset="0"/>
              </a:rPr>
              <a:t> </a:t>
            </a:r>
            <a:r>
              <a:rPr lang="en-IN" altLang="en-US" sz="1100" dirty="0" smtClean="0">
                <a:latin typeface="Calibri" pitchFamily="34" charset="0"/>
              </a:rPr>
              <a:t>Spring Framework provides APIs to facilitate its easy integration with ORM frameworks such as Hibernate, Java Persistence API (JPA), Java Data Objects (JDO), Oracle </a:t>
            </a:r>
            <a:r>
              <a:rPr lang="en-IN" altLang="en-US" sz="1100" dirty="0" err="1" smtClean="0">
                <a:latin typeface="Calibri" pitchFamily="34" charset="0"/>
              </a:rPr>
              <a:t>TopLink</a:t>
            </a:r>
            <a:r>
              <a:rPr lang="en-IN" altLang="en-US" sz="1100" dirty="0" smtClean="0">
                <a:latin typeface="Calibri" pitchFamily="34" charset="0"/>
              </a:rPr>
              <a:t>, and </a:t>
            </a:r>
            <a:r>
              <a:rPr lang="en-IN" altLang="en-US" sz="1100" dirty="0" err="1" smtClean="0">
                <a:latin typeface="Calibri" pitchFamily="34" charset="0"/>
              </a:rPr>
              <a:t>iBATIS</a:t>
            </a:r>
            <a:r>
              <a:rPr lang="en-IN" altLang="en-US" sz="1100" dirty="0" smtClean="0">
                <a:latin typeface="Calibri" pitchFamily="34" charset="0"/>
              </a:rPr>
              <a:t>. In a typical Hibernate framework, you provide all the database information in hibernate.cfg.xml file. You need not do this if you are integrating a Hibernate application with Spring Framework. All the information can be provided in the application Context.xml file itself. Let us look at how Spring ORM functions by using the </a:t>
            </a:r>
            <a:r>
              <a:rPr lang="en-IN" altLang="en-US" sz="1100" dirty="0" err="1" smtClean="0">
                <a:latin typeface="Calibri" pitchFamily="34" charset="0"/>
              </a:rPr>
              <a:t>HibernateTemplate</a:t>
            </a:r>
            <a:r>
              <a:rPr lang="en-IN" altLang="en-US" sz="1100" dirty="0" smtClean="0">
                <a:latin typeface="Calibri" pitchFamily="34" charset="0"/>
              </a:rPr>
              <a:t> to support integration with Hibernate ORM. </a:t>
            </a:r>
            <a:endParaRPr lang="en-US" altLang="en-US" sz="1100" dirty="0" smtClean="0">
              <a:latin typeface="Calibri" pitchFamily="34" charset="0"/>
            </a:endParaRPr>
          </a:p>
          <a:p>
            <a:pPr>
              <a:defRPr/>
            </a:pPr>
            <a:endParaRPr lang="en-US" altLang="en-US" sz="1100" i="1" dirty="0" smtClean="0">
              <a:latin typeface="Calibri" pitchFamily="34" charset="0"/>
            </a:endParaRPr>
          </a:p>
          <a:p>
            <a:pPr>
              <a:defRPr/>
            </a:pPr>
            <a:r>
              <a:rPr lang="en-US" altLang="en-US" sz="1100" i="1" dirty="0" smtClean="0">
                <a:latin typeface="Calibri" pitchFamily="34" charset="0"/>
              </a:rPr>
              <a:t>Discuss the </a:t>
            </a:r>
            <a:r>
              <a:rPr lang="en-US" altLang="en-US" sz="1100" i="1" dirty="0" err="1" smtClean="0">
                <a:latin typeface="Courier New" panose="02070309020205020404" pitchFamily="49" charset="0"/>
                <a:cs typeface="Courier New" panose="02070309020205020404" pitchFamily="49" charset="0"/>
              </a:rPr>
              <a:t>HibernateTemplate</a:t>
            </a:r>
            <a:r>
              <a:rPr lang="en-US" altLang="en-US" sz="1100" i="1" dirty="0" smtClean="0">
                <a:latin typeface="Calibri" pitchFamily="34" charset="0"/>
              </a:rPr>
              <a:t>. </a:t>
            </a:r>
            <a:r>
              <a:rPr lang="en-IN" altLang="en-US" sz="1100" dirty="0" smtClean="0">
                <a:latin typeface="Calibri" pitchFamily="34" charset="0"/>
              </a:rPr>
              <a:t>The </a:t>
            </a:r>
            <a:r>
              <a:rPr lang="en-IN" altLang="en-US" sz="1100" dirty="0" err="1" smtClean="0">
                <a:latin typeface="Courier New" panose="02070309020205020404" pitchFamily="49" charset="0"/>
                <a:cs typeface="Courier New" panose="02070309020205020404" pitchFamily="49" charset="0"/>
              </a:rPr>
              <a:t>HibernateTemplate</a:t>
            </a:r>
            <a:r>
              <a:rPr lang="en-IN" altLang="en-US" sz="1100" dirty="0" smtClean="0">
                <a:latin typeface="Calibri" pitchFamily="34" charset="0"/>
              </a:rPr>
              <a:t> is a helper class that you can use to simplify data access code. It automatically converts </a:t>
            </a:r>
            <a:r>
              <a:rPr lang="en-IN" altLang="en-US" sz="1100" dirty="0" err="1" smtClean="0">
                <a:latin typeface="Courier New" panose="02070309020205020404" pitchFamily="49" charset="0"/>
                <a:cs typeface="Courier New" panose="02070309020205020404" pitchFamily="49" charset="0"/>
              </a:rPr>
              <a:t>HibernateExceptions</a:t>
            </a:r>
            <a:r>
              <a:rPr lang="en-IN" altLang="en-US" sz="1100" dirty="0" smtClean="0">
                <a:latin typeface="Calibri" pitchFamily="34" charset="0"/>
              </a:rPr>
              <a:t> (a checked exception) into </a:t>
            </a:r>
            <a:r>
              <a:rPr lang="en-IN" altLang="en-US" sz="1100" dirty="0" err="1" smtClean="0">
                <a:latin typeface="Courier New" panose="02070309020205020404" pitchFamily="49" charset="0"/>
                <a:cs typeface="Courier New" panose="02070309020205020404" pitchFamily="49" charset="0"/>
              </a:rPr>
              <a:t>DataAccessExceptions</a:t>
            </a:r>
            <a:r>
              <a:rPr lang="en-IN" altLang="en-US" sz="1100" dirty="0" smtClean="0">
                <a:latin typeface="Calibri" pitchFamily="34" charset="0"/>
              </a:rPr>
              <a:t> (an unchecked exception). You can use the </a:t>
            </a:r>
            <a:r>
              <a:rPr lang="en-IN" altLang="en-US" sz="1100" dirty="0" err="1" smtClean="0">
                <a:latin typeface="Courier New" panose="02070309020205020404" pitchFamily="49" charset="0"/>
                <a:cs typeface="Courier New" panose="02070309020205020404" pitchFamily="49" charset="0"/>
              </a:rPr>
              <a:t>HibernateTemplate</a:t>
            </a:r>
            <a:r>
              <a:rPr lang="en-IN" altLang="en-US" sz="1100" dirty="0" smtClean="0">
                <a:latin typeface="Calibri" pitchFamily="34" charset="0"/>
              </a:rPr>
              <a:t> to implement data access or business logic services. The primary method of </a:t>
            </a:r>
            <a:r>
              <a:rPr lang="en-IN" altLang="en-US" sz="1100" dirty="0" err="1" smtClean="0">
                <a:latin typeface="Courier New" panose="02070309020205020404" pitchFamily="49" charset="0"/>
                <a:cs typeface="Courier New" panose="02070309020205020404" pitchFamily="49" charset="0"/>
              </a:rPr>
              <a:t>HibernateTemplate</a:t>
            </a:r>
            <a:r>
              <a:rPr lang="en-IN" altLang="en-US" sz="1100" dirty="0" smtClean="0">
                <a:latin typeface="Calibri" pitchFamily="34" charset="0"/>
              </a:rPr>
              <a:t> is </a:t>
            </a:r>
            <a:r>
              <a:rPr lang="en-IN" altLang="en-US" sz="1100" dirty="0" smtClean="0">
                <a:latin typeface="Courier New" panose="02070309020205020404" pitchFamily="49" charset="0"/>
                <a:cs typeface="Courier New" panose="02070309020205020404" pitchFamily="49" charset="0"/>
              </a:rPr>
              <a:t>execute ()</a:t>
            </a:r>
            <a:r>
              <a:rPr lang="en-IN" altLang="en-US" sz="1100" dirty="0" smtClean="0">
                <a:latin typeface="Calibri" pitchFamily="34" charset="0"/>
              </a:rPr>
              <a:t>. It supports the Hibernate code that implements the </a:t>
            </a:r>
            <a:r>
              <a:rPr lang="en-IN" altLang="en-US" sz="1100" dirty="0" err="1" smtClean="0">
                <a:latin typeface="Courier New" panose="02070309020205020404" pitchFamily="49" charset="0"/>
                <a:cs typeface="Courier New" panose="02070309020205020404" pitchFamily="49" charset="0"/>
              </a:rPr>
              <a:t>HibernateCallback</a:t>
            </a:r>
            <a:r>
              <a:rPr lang="en-IN" altLang="en-US" sz="1100" dirty="0" smtClean="0">
                <a:latin typeface="Calibri" pitchFamily="34" charset="0"/>
              </a:rPr>
              <a:t> interface.</a:t>
            </a:r>
          </a:p>
          <a:p>
            <a:pPr>
              <a:defRPr/>
            </a:pPr>
            <a:endParaRPr lang="en-IN" altLang="en-US" sz="1100" i="1" dirty="0" smtClean="0">
              <a:latin typeface="Calibri" pitchFamily="34" charset="0"/>
            </a:endParaRPr>
          </a:p>
          <a:p>
            <a:pPr>
              <a:defRPr/>
            </a:pPr>
            <a:r>
              <a:rPr lang="en-IN" altLang="en-US" sz="1100" i="1" dirty="0" smtClean="0">
                <a:latin typeface="Calibri" pitchFamily="34" charset="0"/>
              </a:rPr>
              <a:t>List out the benefits of using the </a:t>
            </a:r>
            <a:r>
              <a:rPr lang="en-US" altLang="en-US" sz="1100" i="1" dirty="0" err="1" smtClean="0">
                <a:latin typeface="Courier New" panose="02070309020205020404" pitchFamily="49" charset="0"/>
                <a:cs typeface="Courier New" panose="02070309020205020404" pitchFamily="49" charset="0"/>
              </a:rPr>
              <a:t>HibernateTemplate</a:t>
            </a:r>
            <a:r>
              <a:rPr lang="en-US" altLang="en-US" sz="1100" i="1" dirty="0" smtClean="0">
                <a:latin typeface="Calibri" pitchFamily="34" charset="0"/>
              </a:rPr>
              <a:t>. </a:t>
            </a:r>
            <a:r>
              <a:rPr lang="en-IN" altLang="en-US" sz="1100" dirty="0" smtClean="0">
                <a:latin typeface="Calibri" pitchFamily="34" charset="0"/>
              </a:rPr>
              <a:t>Benefits of using </a:t>
            </a:r>
            <a:r>
              <a:rPr lang="en-IN" altLang="en-US" sz="1100" dirty="0" err="1" smtClean="0">
                <a:latin typeface="Courier New" panose="02070309020205020404" pitchFamily="49" charset="0"/>
                <a:cs typeface="Courier New" panose="02070309020205020404" pitchFamily="49" charset="0"/>
              </a:rPr>
              <a:t>HibernateTemplate</a:t>
            </a:r>
            <a:r>
              <a:rPr lang="en-IN" altLang="en-US" sz="1100" dirty="0" smtClean="0">
                <a:latin typeface="Calibri" pitchFamily="34" charset="0"/>
              </a:rPr>
              <a:t> include the following:</a:t>
            </a:r>
          </a:p>
          <a:p>
            <a:pPr>
              <a:defRPr/>
            </a:pPr>
            <a:endParaRPr lang="en-IN" altLang="en-US" sz="1100" dirty="0" smtClean="0">
              <a:latin typeface="Calibri" pitchFamily="34" charset="0"/>
            </a:endParaRPr>
          </a:p>
          <a:p>
            <a:pPr marL="171450" indent="-171450">
              <a:buFont typeface="Wingdings" panose="05000000000000000000" pitchFamily="2" charset="2"/>
              <a:buChar char="§"/>
              <a:defRPr/>
            </a:pPr>
            <a:r>
              <a:rPr lang="en-IN" altLang="en-US" sz="1100" dirty="0" smtClean="0">
                <a:latin typeface="Calibri" pitchFamily="34" charset="0"/>
              </a:rPr>
              <a:t>It simplifies interactions with Hibernate Session.</a:t>
            </a:r>
          </a:p>
          <a:p>
            <a:pPr marL="171450" indent="-171450">
              <a:buFont typeface="Wingdings" panose="05000000000000000000" pitchFamily="2" charset="2"/>
              <a:buChar char="§"/>
              <a:defRPr/>
            </a:pPr>
            <a:r>
              <a:rPr lang="en-IN" altLang="en-US" sz="1100" dirty="0" smtClean="0">
                <a:latin typeface="Calibri" pitchFamily="34" charset="0"/>
              </a:rPr>
              <a:t>It simplifies common functions to single method calls.</a:t>
            </a:r>
          </a:p>
          <a:p>
            <a:pPr marL="171450" indent="-171450">
              <a:buFont typeface="Wingdings" panose="05000000000000000000" pitchFamily="2" charset="2"/>
              <a:buChar char="§"/>
              <a:defRPr/>
            </a:pPr>
            <a:r>
              <a:rPr lang="en-IN" altLang="en-US" sz="1100" dirty="0" smtClean="0">
                <a:latin typeface="Calibri" pitchFamily="34" charset="0"/>
              </a:rPr>
              <a:t>It closes sessions automatically. </a:t>
            </a:r>
          </a:p>
          <a:p>
            <a:pPr marL="171450" indent="-171450">
              <a:buFont typeface="Wingdings" panose="05000000000000000000" pitchFamily="2" charset="2"/>
              <a:buChar char="§"/>
              <a:defRPr/>
            </a:pPr>
            <a:r>
              <a:rPr lang="en-IN" altLang="en-US" sz="1100" dirty="0" smtClean="0">
                <a:latin typeface="Calibri" pitchFamily="34" charset="0"/>
              </a:rPr>
              <a:t>It detects exceptions automatically and converts those to runtime exceptions.</a:t>
            </a:r>
          </a:p>
          <a:p>
            <a:pPr>
              <a:defRPr/>
            </a:pPr>
            <a:endParaRPr lang="en-IN" altLang="en-US" sz="1100" dirty="0" smtClean="0">
              <a:latin typeface="Calibri" pitchFamily="34" charset="0"/>
            </a:endParaRPr>
          </a:p>
          <a:p>
            <a:pPr>
              <a:defRPr/>
            </a:pPr>
            <a:r>
              <a:rPr lang="en-US" sz="1100" i="1" dirty="0" smtClean="0">
                <a:latin typeface="Calibri" panose="020F0502020204030204" pitchFamily="34" charset="0"/>
              </a:rPr>
              <a:t>Describe the use of the </a:t>
            </a:r>
            <a:r>
              <a:rPr lang="en-US" sz="1100" i="1" dirty="0" err="1" smtClean="0">
                <a:latin typeface="Courier New" panose="02070309020205020404" pitchFamily="49" charset="0"/>
                <a:cs typeface="Courier New" panose="02070309020205020404" pitchFamily="49" charset="0"/>
              </a:rPr>
              <a:t>HibernateTemplate</a:t>
            </a:r>
            <a:r>
              <a:rPr lang="en-US" sz="1100" i="1" dirty="0" smtClean="0">
                <a:latin typeface="Calibri" panose="020F0502020204030204" pitchFamily="34" charset="0"/>
              </a:rPr>
              <a:t>. </a:t>
            </a:r>
            <a:r>
              <a:rPr lang="en-IN" sz="1100" dirty="0" smtClean="0">
                <a:latin typeface="Calibri" panose="020F0502020204030204" pitchFamily="34" charset="0"/>
              </a:rPr>
              <a:t>When you use Hibernate code to perform persistence-related tasks, you may need to write several lines of code and follow multiple steps such as </a:t>
            </a:r>
            <a:r>
              <a:rPr lang="en-IN" sz="1100" dirty="0" err="1" smtClean="0">
                <a:latin typeface="Calibri" panose="020F0502020204030204" pitchFamily="34" charset="0"/>
              </a:rPr>
              <a:t>createConfiguration</a:t>
            </a:r>
            <a:r>
              <a:rPr lang="en-IN" sz="1100" dirty="0" smtClean="0">
                <a:latin typeface="Calibri" panose="020F0502020204030204" pitchFamily="34" charset="0"/>
              </a:rPr>
              <a:t>, </a:t>
            </a:r>
            <a:r>
              <a:rPr lang="en-IN" sz="1100" dirty="0" err="1" smtClean="0">
                <a:latin typeface="Calibri" panose="020F0502020204030204" pitchFamily="34" charset="0"/>
              </a:rPr>
              <a:t>BuildSessionFactory</a:t>
            </a:r>
            <a:r>
              <a:rPr lang="en-IN" sz="1100" dirty="0" smtClean="0">
                <a:latin typeface="Calibri" panose="020F0502020204030204" pitchFamily="34" charset="0"/>
              </a:rPr>
              <a:t>, Session, and beginning and committing transaction as shown in Code Segment 7.16 given in the PG. </a:t>
            </a:r>
          </a:p>
          <a:p>
            <a:pPr>
              <a:defRPr/>
            </a:pPr>
            <a:endParaRPr lang="en-IN" sz="1100" dirty="0" smtClean="0">
              <a:latin typeface="Calibri" panose="020F0502020204030204" pitchFamily="34" charset="0"/>
            </a:endParaRPr>
          </a:p>
          <a:p>
            <a:pPr>
              <a:defRPr/>
            </a:pPr>
            <a:r>
              <a:rPr lang="en-IN" sz="1100" dirty="0" smtClean="0">
                <a:latin typeface="Calibri" panose="020F0502020204030204" pitchFamily="34" charset="0"/>
              </a:rPr>
              <a:t>On the other hand, if you use the </a:t>
            </a:r>
            <a:r>
              <a:rPr lang="en-IN" altLang="en-US" sz="1100" dirty="0" err="1" smtClean="0">
                <a:latin typeface="Courier New" panose="02070309020205020404" pitchFamily="49" charset="0"/>
                <a:cs typeface="Courier New" panose="02070309020205020404" pitchFamily="49" charset="0"/>
              </a:rPr>
              <a:t>HibernateTemplate</a:t>
            </a:r>
            <a:r>
              <a:rPr lang="en-IN" sz="1100" dirty="0" smtClean="0">
                <a:latin typeface="Calibri" panose="020F0502020204030204" pitchFamily="34" charset="0"/>
              </a:rPr>
              <a:t> class of Spring Framework, you can achieve persistence in just a few steps. An example of code written using </a:t>
            </a:r>
            <a:r>
              <a:rPr lang="en-IN" altLang="en-US" sz="1100" dirty="0" err="1" smtClean="0">
                <a:latin typeface="Courier New" panose="02070309020205020404" pitchFamily="49" charset="0"/>
                <a:cs typeface="Courier New" panose="02070309020205020404" pitchFamily="49" charset="0"/>
              </a:rPr>
              <a:t>HibernateTemplate</a:t>
            </a:r>
            <a:r>
              <a:rPr lang="en-IN" sz="1100" dirty="0" smtClean="0">
                <a:latin typeface="Calibri" panose="020F0502020204030204" pitchFamily="34" charset="0"/>
              </a:rPr>
              <a:t> is shown in Code Segment 7.17 given in the PG. </a:t>
            </a:r>
          </a:p>
          <a:p>
            <a:pPr>
              <a:defRPr/>
            </a:pPr>
            <a:endParaRPr lang="en-IN" sz="1100" dirty="0" smtClean="0">
              <a:latin typeface="Calibri" panose="020F0502020204030204" pitchFamily="34" charset="0"/>
            </a:endParaRPr>
          </a:p>
          <a:p>
            <a:pPr>
              <a:defRPr/>
            </a:pPr>
            <a:r>
              <a:rPr lang="en-IN" sz="1100" dirty="0" smtClean="0">
                <a:latin typeface="Calibri" panose="020F0502020204030204" pitchFamily="34" charset="0"/>
              </a:rPr>
              <a:t>Similarly, you can enable several Hibernate properties such as creating a table by using </a:t>
            </a:r>
            <a:r>
              <a:rPr lang="en-IN" sz="1100" dirty="0" smtClean="0">
                <a:latin typeface="Courier New" panose="02070309020205020404" pitchFamily="49" charset="0"/>
                <a:cs typeface="Courier New" panose="02070309020205020404" pitchFamily="49" charset="0"/>
              </a:rPr>
              <a:t>hbm2ddl.auto</a:t>
            </a:r>
            <a:r>
              <a:rPr lang="en-IN" sz="1100" dirty="0" smtClean="0">
                <a:latin typeface="Calibri" panose="020F0502020204030204" pitchFamily="34" charset="0"/>
              </a:rPr>
              <a:t> in the </a:t>
            </a:r>
            <a:r>
              <a:rPr lang="en-IN" sz="1100" dirty="0" smtClean="0">
                <a:latin typeface="Courier New" panose="02070309020205020404" pitchFamily="49" charset="0"/>
                <a:cs typeface="Courier New" panose="02070309020205020404" pitchFamily="49" charset="0"/>
              </a:rPr>
              <a:t>applicationContext.xml</a:t>
            </a:r>
            <a:r>
              <a:rPr lang="en-IN" sz="1100" dirty="0" smtClean="0">
                <a:latin typeface="Calibri" panose="020F0502020204030204" pitchFamily="34" charset="0"/>
              </a:rPr>
              <a:t> file.  This is shown in Code Segment 7.18 given in the PG. The table is created automatically. You do not need to encode it.    </a:t>
            </a:r>
          </a:p>
          <a:p>
            <a:pP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203</a:t>
            </a:r>
          </a:p>
          <a:p>
            <a:pPr algn="just">
              <a:spcBef>
                <a:spcPct val="0"/>
              </a:spcBef>
              <a:defRPr/>
            </a:pPr>
            <a:endParaRPr lang="en-US" altLang="en-US" sz="1100" dirty="0" smtClean="0">
              <a:latin typeface="Calibri" pitchFamily="34" charset="0"/>
            </a:endParaRPr>
          </a:p>
          <a:p>
            <a:pPr algn="just">
              <a:spcBef>
                <a:spcPct val="0"/>
              </a:spcBef>
              <a:defRPr/>
            </a:pPr>
            <a:r>
              <a:rPr lang="en-US" altLang="en-US" sz="1100" i="1" dirty="0" smtClean="0">
                <a:latin typeface="Calibri" pitchFamily="34" charset="0"/>
              </a:rPr>
              <a:t>Start by briefing participants about the need for Spring and Hibernate integration. </a:t>
            </a:r>
            <a:r>
              <a:rPr lang="en-IN" altLang="en-US" sz="1100" dirty="0" smtClean="0">
                <a:latin typeface="Calibri" pitchFamily="34" charset="0"/>
              </a:rPr>
              <a:t>By using Hibernate, Spring Framework applications can access data from any database and still remain independent of Hibernate. Therefore, your application need not depend on any low-level JDBC details such as managing connections, dealing with statements, and sets. You can configure the details required to access an external data source in your application’s XML-configuration files. Hibernate ORM works well with both J2SE and J2EE applications. </a:t>
            </a:r>
          </a:p>
          <a:p>
            <a:pPr algn="just">
              <a:spcBef>
                <a:spcPct val="0"/>
              </a:spcBef>
              <a:defRPr/>
            </a:pPr>
            <a:endParaRPr lang="en-IN" altLang="en-US" sz="1100" dirty="0" smtClean="0">
              <a:latin typeface="Calibri" pitchFamily="34" charset="0"/>
            </a:endParaRPr>
          </a:p>
          <a:p>
            <a:pPr algn="just">
              <a:spcBef>
                <a:spcPct val="0"/>
              </a:spcBef>
              <a:defRPr/>
            </a:pPr>
            <a:r>
              <a:rPr lang="en-IN" altLang="en-US" sz="1100" dirty="0" smtClean="0">
                <a:latin typeface="Calibri" pitchFamily="34" charset="0"/>
              </a:rPr>
              <a:t>Before learning how Spring Framework and Hibernate integrate, it is essential to understand the need for this integration. When you integrate Hibernate with Spring Framework, your application need not depend on Hibernate APIs such as Configuration, </a:t>
            </a:r>
            <a:r>
              <a:rPr lang="en-IN" altLang="en-US" sz="1100" dirty="0" err="1" smtClean="0">
                <a:latin typeface="Calibri" pitchFamily="34" charset="0"/>
              </a:rPr>
              <a:t>SessionFactory</a:t>
            </a:r>
            <a:r>
              <a:rPr lang="en-IN" altLang="en-US" sz="1100" dirty="0" smtClean="0">
                <a:latin typeface="Calibri" pitchFamily="34" charset="0"/>
              </a:rPr>
              <a:t>, and Session. When you integrate Hibernate and Spring Framework, you can configure the Hibernate objects with the help of IOC Container, so that they can be handled as Spring beans by your application. </a:t>
            </a:r>
          </a:p>
          <a:p>
            <a:pPr algn="just">
              <a:spcBef>
                <a:spcPct val="0"/>
              </a:spcBef>
              <a:defRPr/>
            </a:pPr>
            <a:endParaRPr lang="en-US" altLang="en-US" sz="1100" dirty="0" smtClean="0">
              <a:latin typeface="Calibri" pitchFamily="34" charset="0"/>
            </a:endParaRPr>
          </a:p>
          <a:p>
            <a:pPr algn="just">
              <a:spcBef>
                <a:spcPct val="0"/>
              </a:spcBef>
              <a:defRPr/>
            </a:pPr>
            <a:r>
              <a:rPr lang="en-US" altLang="en-US" sz="1100" i="1" dirty="0" smtClean="0">
                <a:latin typeface="Calibri" pitchFamily="34" charset="0"/>
              </a:rPr>
              <a:t>Explain </a:t>
            </a:r>
            <a:r>
              <a:rPr lang="en-IN" altLang="en-US" sz="1100" i="1" dirty="0" smtClean="0">
                <a:latin typeface="Calibri" pitchFamily="34" charset="0"/>
              </a:rPr>
              <a:t>Spring Framework and Hibernate integration </a:t>
            </a:r>
            <a:r>
              <a:rPr lang="en-US" altLang="en-US" sz="1100" i="1" dirty="0" smtClean="0">
                <a:latin typeface="Calibri" pitchFamily="34" charset="0"/>
              </a:rPr>
              <a:t>with the example </a:t>
            </a:r>
            <a:r>
              <a:rPr lang="en-US" sz="1100" i="1" dirty="0" smtClean="0">
                <a:latin typeface="Calibri" panose="020F0502020204030204" pitchFamily="34" charset="0"/>
              </a:rPr>
              <a:t>ReachoutWorld application explained in Module 4</a:t>
            </a:r>
            <a:r>
              <a:rPr lang="en-US" altLang="en-US" sz="1100" i="1" dirty="0" smtClean="0">
                <a:latin typeface="Calibri" pitchFamily="34" charset="0"/>
              </a:rPr>
              <a:t>. </a:t>
            </a:r>
            <a:r>
              <a:rPr lang="en-IN" altLang="en-US" sz="1100" dirty="0" smtClean="0">
                <a:latin typeface="Calibri" pitchFamily="34" charset="0"/>
              </a:rPr>
              <a:t>Let us extend this application to include ORM functionalities. In this application, you are enabling a customer to submit an </a:t>
            </a:r>
            <a:r>
              <a:rPr lang="en-IN" altLang="en-US" sz="1100" dirty="0" err="1" smtClean="0">
                <a:latin typeface="Calibri" pitchFamily="34" charset="0"/>
              </a:rPr>
              <a:t>enrollment</a:t>
            </a:r>
            <a:r>
              <a:rPr lang="en-IN" altLang="en-US" sz="1100" dirty="0" smtClean="0">
                <a:latin typeface="Calibri" pitchFamily="34" charset="0"/>
              </a:rPr>
              <a:t> form online and the data from these forms is persisted to a database. An administrator will be able to access this database through the application and view details submitted by customers. </a:t>
            </a:r>
          </a:p>
          <a:p>
            <a:pPr algn="just">
              <a:spcBef>
                <a:spcPct val="0"/>
              </a:spcBef>
              <a:defRPr/>
            </a:pPr>
            <a:endParaRPr lang="en-IN" altLang="en-US" sz="1100" dirty="0" smtClean="0">
              <a:latin typeface="Calibri" pitchFamily="34" charset="0"/>
            </a:endParaRPr>
          </a:p>
          <a:p>
            <a:pPr algn="just">
              <a:spcBef>
                <a:spcPct val="0"/>
              </a:spcBef>
              <a:defRPr/>
            </a:pPr>
            <a:r>
              <a:rPr lang="en-IN" altLang="en-US" sz="1100" dirty="0" smtClean="0">
                <a:latin typeface="Calibri" pitchFamily="34" charset="0"/>
              </a:rPr>
              <a:t>Let us assume that all the forms that are submitted are converted into data tables and persisted to an external database. Next, you need to implement Spring ORM to retrieve, store, and update data in the database through your application. </a:t>
            </a:r>
          </a:p>
          <a:p>
            <a:pPr algn="just">
              <a:spcBef>
                <a:spcPct val="0"/>
              </a:spcBef>
              <a:defRPr/>
            </a:pPr>
            <a:endParaRPr lang="en-IN" altLang="en-US" sz="1100" dirty="0" smtClean="0">
              <a:latin typeface="Calibri" pitchFamily="34" charset="0"/>
            </a:endParaRPr>
          </a:p>
          <a:p>
            <a:pPr algn="just">
              <a:spcBef>
                <a:spcPct val="0"/>
              </a:spcBef>
              <a:defRPr/>
            </a:pPr>
            <a:r>
              <a:rPr lang="en-IN" altLang="en-US" sz="1100" dirty="0" smtClean="0">
                <a:latin typeface="Calibri" pitchFamily="34" charset="0"/>
              </a:rPr>
              <a:t>The following steps are involved in integrating Hibernate with Spring Framework for the ReachoutWorld application to include ORM in it:  </a:t>
            </a:r>
          </a:p>
          <a:p>
            <a:pPr algn="just">
              <a:spcBef>
                <a:spcPct val="0"/>
              </a:spcBef>
              <a:defRPr/>
            </a:pPr>
            <a:endParaRPr lang="en-IN" altLang="en-US" sz="1100" dirty="0" smtClean="0">
              <a:latin typeface="Calibri" pitchFamily="34" charset="0"/>
            </a:endParaRPr>
          </a:p>
          <a:p>
            <a:pPr marL="228600" indent="-228600" algn="just">
              <a:spcBef>
                <a:spcPct val="0"/>
              </a:spcBef>
              <a:buFont typeface="+mj-lt"/>
              <a:buAutoNum type="arabicPeriod"/>
              <a:defRPr/>
            </a:pPr>
            <a:r>
              <a:rPr lang="en-IN" altLang="en-US" sz="1100" b="1" dirty="0" smtClean="0">
                <a:latin typeface="Calibri" pitchFamily="34" charset="0"/>
              </a:rPr>
              <a:t>Create tables in database: </a:t>
            </a:r>
            <a:r>
              <a:rPr lang="en-IN" altLang="en-US" sz="1100" dirty="0" smtClean="0">
                <a:latin typeface="Calibri" pitchFamily="34" charset="0"/>
              </a:rPr>
              <a:t>Let us start by creating two tables in a database. One of these tables contains customer related information such as name, email address, occupation, and income. The second table contains only address related details for each customer. Once these tables are created you also have to create classes that handle this table in the application. </a:t>
            </a:r>
          </a:p>
          <a:p>
            <a:pPr marL="228600" indent="-228600" algn="just">
              <a:spcBef>
                <a:spcPct val="0"/>
              </a:spcBef>
              <a:buFont typeface="+mj-lt"/>
              <a:buAutoNum type="arabicPeriod"/>
              <a:defRPr/>
            </a:pPr>
            <a:endParaRPr lang="en-IN" altLang="en-US" sz="1100" dirty="0" smtClean="0">
              <a:latin typeface="Calibri" pitchFamily="34" charset="0"/>
            </a:endParaRPr>
          </a:p>
          <a:p>
            <a:pPr marL="685800" lvl="1" indent="-228600" algn="just">
              <a:spcBef>
                <a:spcPct val="0"/>
              </a:spcBef>
              <a:buFont typeface="+mj-lt"/>
              <a:buAutoNum type="alphaLcPeriod"/>
              <a:defRPr/>
            </a:pPr>
            <a:r>
              <a:rPr lang="en-IN" altLang="en-US" sz="1100" dirty="0" smtClean="0">
                <a:latin typeface="Calibri" pitchFamily="34" charset="0"/>
              </a:rPr>
              <a:t>Create the first table: Code Segment 7.19 given in the PG shows the first table. </a:t>
            </a:r>
            <a:r>
              <a:rPr lang="en-US" sz="1100" dirty="0" smtClean="0">
                <a:latin typeface="Calibri" panose="020F0502020204030204" pitchFamily="34" charset="0"/>
              </a:rPr>
              <a:t>Code Segment 7.20 </a:t>
            </a:r>
            <a:r>
              <a:rPr lang="en-IN" altLang="en-US" sz="1100" dirty="0" smtClean="0">
                <a:latin typeface="Calibri" pitchFamily="34" charset="0"/>
              </a:rPr>
              <a:t>given in the PG </a:t>
            </a:r>
            <a:r>
              <a:rPr lang="en-US" sz="1100" dirty="0" smtClean="0">
                <a:latin typeface="Calibri" panose="020F0502020204030204" pitchFamily="34" charset="0"/>
              </a:rPr>
              <a:t>creates an empty table. Let us now create a class called </a:t>
            </a:r>
            <a:r>
              <a:rPr lang="en-US" sz="1100" dirty="0" smtClean="0">
                <a:latin typeface="Courier New" panose="02070309020205020404" pitchFamily="49" charset="0"/>
                <a:cs typeface="Courier New" panose="02070309020205020404" pitchFamily="49" charset="0"/>
              </a:rPr>
              <a:t>‘</a:t>
            </a:r>
            <a:r>
              <a:rPr lang="en-US" sz="1100" dirty="0" err="1" smtClean="0">
                <a:latin typeface="Courier New" panose="02070309020205020404" pitchFamily="49" charset="0"/>
                <a:cs typeface="Courier New" panose="02070309020205020404" pitchFamily="49" charset="0"/>
              </a:rPr>
              <a:t>CustInfo</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to handle the first table , as shown by Code Segment 7.20.</a:t>
            </a:r>
          </a:p>
          <a:p>
            <a:pPr lvl="1" algn="just">
              <a:spcBef>
                <a:spcPct val="0"/>
              </a:spcBef>
              <a:buFont typeface="+mj-lt"/>
              <a:buNone/>
              <a:defRPr/>
            </a:pPr>
            <a:endParaRPr lang="en-US" sz="1100" dirty="0" smtClean="0">
              <a:latin typeface="Calibri" panose="020F0502020204030204" pitchFamily="34" charset="0"/>
            </a:endParaRPr>
          </a:p>
          <a:p>
            <a:pPr lvl="1" algn="just">
              <a:spcBef>
                <a:spcPct val="0"/>
              </a:spcBef>
              <a:buFont typeface="+mj-lt"/>
              <a:buNone/>
              <a:defRPr/>
            </a:pPr>
            <a:r>
              <a:rPr lang="en-IN" sz="1100" dirty="0" smtClean="0">
                <a:latin typeface="Calibri" panose="020F0502020204030204" pitchFamily="34" charset="0"/>
              </a:rPr>
              <a:t>b. Create Table Two containing address details. Code Segment 7.21 given in the PG shows Table Two. Code Segment 7.21 creates another empty table. Let us now create a class called ‘ADDRESS’ to add data to Table Two, as shown  in Code Segment 7.22 given in the PG.  </a:t>
            </a:r>
            <a:endParaRPr lang="en-GB" sz="1100" dirty="0" smtClean="0">
              <a:latin typeface="Calibri" panose="020F0502020204030204" pitchFamily="34" charset="0"/>
            </a:endParaRPr>
          </a:p>
          <a:p>
            <a:pPr algn="just">
              <a:spcBef>
                <a:spcPct val="0"/>
              </a:spcBef>
              <a:buFont typeface="+mj-lt"/>
              <a:buNone/>
              <a:defRPr/>
            </a:pPr>
            <a:endParaRPr lang="en-IN" altLang="en-US" sz="1100" dirty="0" smtClean="0">
              <a:latin typeface="Calibri" pitchFamily="34" charset="0"/>
            </a:endParaRPr>
          </a:p>
          <a:p>
            <a:pPr marL="228600" indent="-228600" algn="just">
              <a:spcBef>
                <a:spcPct val="0"/>
              </a:spcBef>
              <a:buFont typeface="+mj-lt"/>
              <a:buAutoNum type="arabicPeriod"/>
              <a:defRPr/>
            </a:pPr>
            <a:endParaRPr lang="en-IN" altLang="en-US" sz="1100" dirty="0" smtClean="0">
              <a:latin typeface="Calibri" pitchFamily="34" charset="0"/>
            </a:endParaRPr>
          </a:p>
          <a:p>
            <a:pPr algn="just">
              <a:spcBef>
                <a:spcPct val="0"/>
              </a:spcBef>
              <a:buFont typeface="+mj-lt"/>
              <a:buNone/>
              <a:defRPr/>
            </a:pPr>
            <a:r>
              <a:rPr lang="en-IN" altLang="en-US" sz="1100" dirty="0" smtClean="0">
                <a:latin typeface="Calibri" pitchFamily="34" charset="0"/>
              </a:rPr>
              <a:t>2. </a:t>
            </a:r>
            <a:r>
              <a:rPr lang="en-IN" altLang="en-US" sz="1100" b="1" dirty="0" smtClean="0">
                <a:latin typeface="Calibri" pitchFamily="34" charset="0"/>
              </a:rPr>
              <a:t>Define Spring Framework and Hibernate dependencies in pom.xml: </a:t>
            </a:r>
            <a:r>
              <a:rPr lang="en-IN" altLang="en-US" sz="1100" dirty="0" smtClean="0">
                <a:latin typeface="Calibri" pitchFamily="34" charset="0"/>
              </a:rPr>
              <a:t>Once you have created tables in the database and written classes that handle these tables, you have to configure Hibernate within your Spring Framework application. To do this, you first define Spring Framework and Hibernate dependencies in the application’s pom.xml. Code Segment 7.23 given in the PG shows how to define Spring and Hibernate dependencies in the pom.xml file. In Spring Framework, all business objects are configured in an XML file. The configured business objects are known as Spring Beans and are maintained by the IOC. When requested, the IOC delivers the Spring Beans to the Client application. </a:t>
            </a:r>
          </a:p>
          <a:p>
            <a:pPr algn="just">
              <a:spcBef>
                <a:spcPct val="0"/>
              </a:spcBef>
              <a:buFont typeface="+mj-lt"/>
              <a:buNone/>
              <a:defRPr/>
            </a:pPr>
            <a:endParaRPr lang="en-IN" altLang="en-US" sz="1100" dirty="0" smtClean="0">
              <a:latin typeface="Calibri" pitchFamily="34" charset="0"/>
            </a:endParaRPr>
          </a:p>
          <a:p>
            <a:pPr algn="just">
              <a:spcBef>
                <a:spcPct val="0"/>
              </a:spcBef>
              <a:buFont typeface="+mj-lt"/>
              <a:buNone/>
              <a:defRPr/>
            </a:pPr>
            <a:r>
              <a:rPr lang="en-IN" altLang="en-US" sz="1100" dirty="0" smtClean="0">
                <a:latin typeface="Calibri" pitchFamily="34" charset="0"/>
              </a:rPr>
              <a:t>3. </a:t>
            </a:r>
            <a:r>
              <a:rPr lang="en-IN" altLang="en-US" sz="1100" b="1" dirty="0" smtClean="0">
                <a:latin typeface="Calibri" pitchFamily="34" charset="0"/>
              </a:rPr>
              <a:t>Configure data source, </a:t>
            </a:r>
            <a:r>
              <a:rPr lang="en-IN" altLang="en-US" sz="1100" b="1" dirty="0" err="1" smtClean="0">
                <a:latin typeface="Calibri" pitchFamily="34" charset="0"/>
              </a:rPr>
              <a:t>SessionFactory</a:t>
            </a:r>
            <a:r>
              <a:rPr lang="en-IN" altLang="en-US" sz="1100" b="1" dirty="0" smtClean="0">
                <a:latin typeface="Calibri" pitchFamily="34" charset="0"/>
              </a:rPr>
              <a:t>, and </a:t>
            </a:r>
            <a:r>
              <a:rPr lang="en-IN" altLang="en-US" sz="1100" b="1" dirty="0" err="1" smtClean="0">
                <a:latin typeface="Calibri" pitchFamily="34" charset="0"/>
              </a:rPr>
              <a:t>HibernateTemplate</a:t>
            </a:r>
            <a:r>
              <a:rPr lang="en-IN" altLang="en-US" sz="1100" b="1" dirty="0" smtClean="0">
                <a:latin typeface="Calibri" pitchFamily="34" charset="0"/>
              </a:rPr>
              <a:t> Spring Beans: </a:t>
            </a:r>
            <a:r>
              <a:rPr lang="en-IN" altLang="en-US" sz="1100" dirty="0" smtClean="0">
                <a:latin typeface="Calibri" pitchFamily="34" charset="0"/>
              </a:rPr>
              <a:t>In the ReachoutWorld example, let us now define the following Spring Beans.</a:t>
            </a:r>
          </a:p>
          <a:p>
            <a:pPr marL="685800" lvl="1" indent="-228600" algn="just">
              <a:spcBef>
                <a:spcPct val="0"/>
              </a:spcBef>
              <a:buFont typeface="+mj-lt"/>
              <a:buAutoNum type="alphaLcPeriod"/>
              <a:defRPr/>
            </a:pPr>
            <a:r>
              <a:rPr lang="en-IN" altLang="en-US" sz="1100" dirty="0" smtClean="0">
                <a:latin typeface="Calibri" pitchFamily="34" charset="0"/>
              </a:rPr>
              <a:t>Data source</a:t>
            </a:r>
          </a:p>
          <a:p>
            <a:pPr marL="685800" lvl="1" indent="-228600" algn="just">
              <a:spcBef>
                <a:spcPct val="0"/>
              </a:spcBef>
              <a:buFont typeface="+mj-lt"/>
              <a:buAutoNum type="alphaLcPeriod"/>
              <a:defRPr/>
            </a:pPr>
            <a:r>
              <a:rPr lang="en-IN" altLang="en-US" sz="1100" dirty="0" err="1" smtClean="0">
                <a:latin typeface="Calibri" pitchFamily="34" charset="0"/>
              </a:rPr>
              <a:t>SessionFactory</a:t>
            </a:r>
            <a:endParaRPr lang="en-IN" altLang="en-US" sz="1100" dirty="0" smtClean="0">
              <a:latin typeface="Calibri" pitchFamily="34" charset="0"/>
            </a:endParaRPr>
          </a:p>
          <a:p>
            <a:pPr marL="685800" lvl="1" indent="-228600" algn="just">
              <a:spcBef>
                <a:spcPct val="0"/>
              </a:spcBef>
              <a:buFont typeface="+mj-lt"/>
              <a:buAutoNum type="alphaLcPeriod"/>
              <a:defRPr/>
            </a:pPr>
            <a:r>
              <a:rPr lang="en-IN" altLang="en-US" sz="1100" dirty="0" err="1" smtClean="0">
                <a:latin typeface="Courier New" panose="02070309020205020404" pitchFamily="49" charset="0"/>
                <a:cs typeface="Courier New" panose="02070309020205020404" pitchFamily="49" charset="0"/>
              </a:rPr>
              <a:t>HibernateTemplate</a:t>
            </a:r>
            <a:endParaRPr lang="en-IN" altLang="en-US" sz="1100" dirty="0" smtClean="0">
              <a:latin typeface="Courier New" panose="02070309020205020404" pitchFamily="49" charset="0"/>
              <a:cs typeface="Courier New" panose="02070309020205020404" pitchFamily="49" charset="0"/>
            </a:endParaRPr>
          </a:p>
          <a:p>
            <a:pPr marL="685800" lvl="1" indent="-228600" algn="just">
              <a:spcBef>
                <a:spcPct val="0"/>
              </a:spcBef>
              <a:buFont typeface="+mj-lt"/>
              <a:buAutoNum type="alphaLcPeriod"/>
              <a:defRPr/>
            </a:pPr>
            <a:r>
              <a:rPr lang="en-IN" altLang="en-US" sz="1100" dirty="0" smtClean="0">
                <a:latin typeface="Calibri" pitchFamily="34" charset="0"/>
              </a:rPr>
              <a:t>Data Access Object class</a:t>
            </a:r>
          </a:p>
          <a:p>
            <a:pPr marL="228600" indent="-228600" algn="just">
              <a:spcBef>
                <a:spcPct val="0"/>
              </a:spcBef>
              <a:buFont typeface="+mj-lt"/>
              <a:buAutoNum type="arabicPeriod"/>
              <a:defRPr/>
            </a:pPr>
            <a:endParaRPr lang="en-IN" altLang="en-US" sz="1100" dirty="0" smtClean="0">
              <a:latin typeface="Calibri" pitchFamily="34" charset="0"/>
            </a:endParaRPr>
          </a:p>
          <a:p>
            <a:pPr marL="685800" lvl="1" indent="-228600" algn="just">
              <a:spcBef>
                <a:spcPct val="0"/>
              </a:spcBef>
              <a:buFont typeface="+mj-lt"/>
              <a:buAutoNum type="alphaLcPeriod"/>
              <a:defRPr/>
            </a:pPr>
            <a:r>
              <a:rPr lang="en-IN" altLang="en-US" sz="1100" b="1" dirty="0" smtClean="0">
                <a:latin typeface="Calibri" pitchFamily="34" charset="0"/>
              </a:rPr>
              <a:t>Define Data source: </a:t>
            </a:r>
            <a:r>
              <a:rPr lang="en-IN" altLang="en-US" sz="1100" dirty="0" smtClean="0">
                <a:latin typeface="Calibri" pitchFamily="34" charset="0"/>
              </a:rPr>
              <a:t>Let us define a data source and name it </a:t>
            </a:r>
            <a:r>
              <a:rPr lang="en-IN" altLang="en-US" sz="1100" dirty="0" smtClean="0">
                <a:latin typeface="Courier New" panose="02070309020205020404" pitchFamily="49" charset="0"/>
                <a:cs typeface="Courier New" panose="02070309020205020404" pitchFamily="49" charset="0"/>
              </a:rPr>
              <a:t>ReachOutWorld-servlet.xml.</a:t>
            </a:r>
            <a:r>
              <a:rPr lang="en-IN" altLang="en-US" sz="1100" dirty="0" smtClean="0">
                <a:latin typeface="Calibri" pitchFamily="34" charset="0"/>
              </a:rPr>
              <a:t> This is shown in Code Segment 7.24 given in the PG. </a:t>
            </a:r>
            <a:r>
              <a:rPr lang="en-IN" altLang="en-US" sz="1100" dirty="0" err="1" smtClean="0">
                <a:latin typeface="Calibri" pitchFamily="34" charset="0"/>
              </a:rPr>
              <a:t>dataSource</a:t>
            </a:r>
            <a:r>
              <a:rPr lang="en-IN" altLang="en-US" sz="1100" dirty="0" smtClean="0">
                <a:latin typeface="Calibri" pitchFamily="34" charset="0"/>
              </a:rPr>
              <a:t> Spring Bean defines a data source of the type </a:t>
            </a:r>
            <a:r>
              <a:rPr lang="en-IN" altLang="en-US" sz="1100" dirty="0" err="1" smtClean="0">
                <a:latin typeface="Courier New" panose="02070309020205020404" pitchFamily="49" charset="0"/>
                <a:cs typeface="Courier New" panose="02070309020205020404" pitchFamily="49" charset="0"/>
              </a:rPr>
              <a:t>org.apache.commons.dbcp.BasicDataSource</a:t>
            </a:r>
            <a:r>
              <a:rPr lang="en-IN" altLang="en-US" sz="1100" dirty="0" smtClean="0">
                <a:latin typeface="Calibri" pitchFamily="34" charset="0"/>
              </a:rPr>
              <a:t>. It defines the various connection properties required to access the database to refer the data stored in the database tables. MySQL database driver is required to access the MySQL database. Table 7.7 given in the PG lists the properties and values in the </a:t>
            </a:r>
            <a:r>
              <a:rPr lang="en-IN" altLang="en-US" sz="1100" dirty="0" smtClean="0">
                <a:latin typeface="Courier New" panose="02070309020205020404" pitchFamily="49" charset="0"/>
                <a:cs typeface="Courier New" panose="02070309020205020404" pitchFamily="49" charset="0"/>
              </a:rPr>
              <a:t>ReachOutWorld-servlet.xml </a:t>
            </a:r>
            <a:r>
              <a:rPr lang="en-IN" altLang="en-US" sz="1100" dirty="0" smtClean="0">
                <a:latin typeface="Calibri" pitchFamily="34" charset="0"/>
              </a:rPr>
              <a:t>data source file.</a:t>
            </a:r>
          </a:p>
          <a:p>
            <a:pPr lvl="1">
              <a:defRPr/>
            </a:pPr>
            <a:r>
              <a:rPr lang="en-US" sz="1100" b="1" dirty="0" smtClean="0">
                <a:latin typeface="Calibri" panose="020F0502020204030204" pitchFamily="34" charset="0"/>
              </a:rPr>
              <a:t>b. Define </a:t>
            </a:r>
            <a:r>
              <a:rPr lang="en-US" sz="1100" b="1" dirty="0" err="1" smtClean="0">
                <a:latin typeface="Calibri" panose="020F0502020204030204" pitchFamily="34" charset="0"/>
              </a:rPr>
              <a:t>SessionFactory</a:t>
            </a:r>
            <a:r>
              <a:rPr lang="en-US" sz="1100" b="1" dirty="0" smtClean="0">
                <a:latin typeface="Calibri" panose="020F0502020204030204" pitchFamily="34" charset="0"/>
              </a:rPr>
              <a:t>: </a:t>
            </a:r>
            <a:r>
              <a:rPr lang="en-US" sz="1100" dirty="0" smtClean="0">
                <a:latin typeface="Calibri" panose="020F0502020204030204" pitchFamily="34" charset="0"/>
              </a:rPr>
              <a:t>After defining the data source Spring Bean, let us now define the </a:t>
            </a:r>
            <a:r>
              <a:rPr lang="en-US" sz="1100" dirty="0" err="1" smtClean="0">
                <a:latin typeface="Courier New" panose="02070309020205020404" pitchFamily="49" charset="0"/>
                <a:cs typeface="Courier New" panose="02070309020205020404" pitchFamily="49" charset="0"/>
              </a:rPr>
              <a:t>SessionFactoryBean</a:t>
            </a:r>
            <a:r>
              <a:rPr lang="en-US" sz="1100" dirty="0" smtClean="0">
                <a:latin typeface="Calibri" panose="020F0502020204030204" pitchFamily="34" charset="0"/>
              </a:rPr>
              <a:t>. In Hibernate, </a:t>
            </a:r>
            <a:r>
              <a:rPr lang="en-US" sz="1100" dirty="0" err="1" smtClean="0">
                <a:latin typeface="Courier New" panose="02070309020205020404" pitchFamily="49" charset="0"/>
                <a:cs typeface="Courier New" panose="02070309020205020404" pitchFamily="49" charset="0"/>
              </a:rPr>
              <a:t>SessionFactoryBean</a:t>
            </a:r>
            <a:r>
              <a:rPr lang="en-US" sz="1100" dirty="0" smtClean="0">
                <a:latin typeface="Calibri" panose="020F0502020204030204" pitchFamily="34" charset="0"/>
              </a:rPr>
              <a:t> creates Session objects through which Transaction and Data access is performed. Code Segment 7.25 </a:t>
            </a:r>
            <a:r>
              <a:rPr lang="en-IN" altLang="en-US" sz="1100" dirty="0" smtClean="0">
                <a:latin typeface="Calibri" pitchFamily="34" charset="0"/>
              </a:rPr>
              <a:t>given in the PG</a:t>
            </a:r>
            <a:r>
              <a:rPr lang="en-US" sz="1100" dirty="0" smtClean="0">
                <a:latin typeface="Calibri" panose="020F0502020204030204" pitchFamily="34" charset="0"/>
              </a:rPr>
              <a:t> shows how </a:t>
            </a:r>
            <a:r>
              <a:rPr lang="en-US" sz="1100" dirty="0" err="1" smtClean="0">
                <a:latin typeface="Courier New" panose="02070309020205020404" pitchFamily="49" charset="0"/>
                <a:cs typeface="Courier New" panose="02070309020205020404" pitchFamily="49" charset="0"/>
              </a:rPr>
              <a:t>SessionFactoryBean</a:t>
            </a:r>
            <a:r>
              <a:rPr lang="en-US" sz="1100" dirty="0" smtClean="0">
                <a:latin typeface="Calibri" panose="020F0502020204030204" pitchFamily="34" charset="0"/>
              </a:rPr>
              <a:t> is configured in Spring Framework. To ensure that the </a:t>
            </a:r>
            <a:r>
              <a:rPr lang="en-US" sz="1100" dirty="0" err="1" smtClean="0">
                <a:latin typeface="Courier New" panose="02070309020205020404" pitchFamily="49" charset="0"/>
                <a:cs typeface="Courier New" panose="02070309020205020404" pitchFamily="49" charset="0"/>
              </a:rPr>
              <a:t>SessionFactoryBean</a:t>
            </a:r>
            <a:r>
              <a:rPr lang="en-US" sz="1100" dirty="0" smtClean="0">
                <a:latin typeface="Calibri" panose="020F0502020204030204" pitchFamily="34" charset="0"/>
              </a:rPr>
              <a:t> is configured correctly, provide the following information:</a:t>
            </a:r>
            <a:endParaRPr lang="en-GB" sz="1100" dirty="0" smtClean="0">
              <a:latin typeface="Calibri" panose="020F0502020204030204" pitchFamily="34" charset="0"/>
            </a:endParaRPr>
          </a:p>
          <a:p>
            <a:pPr lvl="1">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628650" lvl="1" indent="-171450">
              <a:buFont typeface="Wingdings" panose="05000000000000000000" pitchFamily="2" charset="2"/>
              <a:buChar char="§"/>
              <a:defRPr/>
            </a:pPr>
            <a:r>
              <a:rPr lang="en-US" sz="1100" dirty="0" smtClean="0">
                <a:latin typeface="Calibri" panose="020F0502020204030204" pitchFamily="34" charset="0"/>
              </a:rPr>
              <a:t>Data source information: You have provided the data source information in </a:t>
            </a:r>
            <a:r>
              <a:rPr lang="en-US" sz="1100" dirty="0" smtClean="0">
                <a:latin typeface="Courier New" panose="02070309020205020404" pitchFamily="49" charset="0"/>
                <a:cs typeface="Courier New" panose="02070309020205020404" pitchFamily="49" charset="0"/>
              </a:rPr>
              <a:t>&lt;property name= </a:t>
            </a:r>
            <a:r>
              <a:rPr lang="en-US" sz="1100" dirty="0" err="1" smtClean="0">
                <a:latin typeface="Courier New" panose="02070309020205020404" pitchFamily="49" charset="0"/>
                <a:cs typeface="Courier New" panose="02070309020205020404" pitchFamily="49" charset="0"/>
              </a:rPr>
              <a:t>dataSource</a:t>
            </a:r>
            <a:r>
              <a:rPr lang="en-US" sz="1100" dirty="0" smtClean="0">
                <a:latin typeface="Courier New" panose="02070309020205020404" pitchFamily="49" charset="0"/>
                <a:cs typeface="Courier New" panose="02070309020205020404" pitchFamily="49" charset="0"/>
              </a:rPr>
              <a:t>” ref=”</a:t>
            </a:r>
            <a:r>
              <a:rPr lang="en-US" sz="1100" dirty="0" err="1" smtClean="0">
                <a:latin typeface="Courier New" panose="02070309020205020404" pitchFamily="49" charset="0"/>
                <a:cs typeface="Courier New" panose="02070309020205020404" pitchFamily="49" charset="0"/>
              </a:rPr>
              <a:t>dataSource</a:t>
            </a:r>
            <a:r>
              <a:rPr lang="en-US" sz="1100" dirty="0" smtClean="0">
                <a:latin typeface="Courier New" panose="02070309020205020404" pitchFamily="49" charset="0"/>
                <a:cs typeface="Courier New" panose="02070309020205020404" pitchFamily="49" charset="0"/>
              </a:rPr>
              <a:t>”&gt;. </a:t>
            </a:r>
            <a:endParaRPr lang="en-GB" sz="1100" dirty="0" smtClean="0">
              <a:latin typeface="Courier New" panose="02070309020205020404" pitchFamily="49" charset="0"/>
              <a:cs typeface="Courier New" panose="02070309020205020404" pitchFamily="49" charset="0"/>
            </a:endParaRPr>
          </a:p>
          <a:p>
            <a:pPr marL="628650" lvl="1" indent="-171450">
              <a:buFont typeface="Wingdings" panose="05000000000000000000" pitchFamily="2" charset="2"/>
              <a:buChar char="§"/>
              <a:defRPr/>
            </a:pPr>
            <a:r>
              <a:rPr lang="en-US" sz="1100" dirty="0" smtClean="0">
                <a:latin typeface="Calibri" panose="020F0502020204030204" pitchFamily="34" charset="0"/>
              </a:rPr>
              <a:t>List of mapping files:  The Mapping files contain the mapping information between the database tables and the Java class name. You have provided this information under the list tag.</a:t>
            </a:r>
            <a:endParaRPr lang="en-GB" sz="1100" dirty="0" smtClean="0">
              <a:latin typeface="Calibri" panose="020F0502020204030204" pitchFamily="34" charset="0"/>
            </a:endParaRPr>
          </a:p>
          <a:p>
            <a:pPr lvl="1">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lvl="1">
              <a:defRPr/>
            </a:pPr>
            <a:r>
              <a:rPr lang="en-US" sz="1100" dirty="0" smtClean="0">
                <a:latin typeface="Courier New" panose="02070309020205020404" pitchFamily="49" charset="0"/>
                <a:cs typeface="Courier New" panose="02070309020205020404" pitchFamily="49" charset="0"/>
              </a:rPr>
              <a:t>&lt;list&gt;</a:t>
            </a:r>
            <a:endParaRPr lang="en-GB" sz="1100" dirty="0" smtClean="0">
              <a:latin typeface="Courier New" panose="02070309020205020404" pitchFamily="49" charset="0"/>
              <a:cs typeface="Courier New" panose="02070309020205020404" pitchFamily="49" charset="0"/>
            </a:endParaRPr>
          </a:p>
          <a:p>
            <a:pPr lvl="1">
              <a:defRPr/>
            </a:pPr>
            <a:r>
              <a:rPr lang="en-US" sz="1100" dirty="0" smtClean="0">
                <a:latin typeface="Courier New" panose="02070309020205020404" pitchFamily="49" charset="0"/>
                <a:cs typeface="Courier New" panose="02070309020205020404" pitchFamily="49" charset="0"/>
              </a:rPr>
              <a:t>&lt;value&gt; </a:t>
            </a:r>
            <a:r>
              <a:rPr lang="en-US" sz="1100" dirty="0" err="1" smtClean="0">
                <a:latin typeface="Courier New" panose="02070309020205020404" pitchFamily="49" charset="0"/>
                <a:cs typeface="Courier New" panose="02070309020205020404" pitchFamily="49" charset="0"/>
              </a:rPr>
              <a:t>com.abbank.web.reach.out.world.beans.CustInfo</a:t>
            </a:r>
            <a:r>
              <a:rPr lang="en-US" sz="1100" dirty="0" smtClean="0">
                <a:latin typeface="Courier New" panose="02070309020205020404" pitchFamily="49" charset="0"/>
                <a:cs typeface="Courier New" panose="02070309020205020404" pitchFamily="49" charset="0"/>
              </a:rPr>
              <a:t>&lt;/value&gt;</a:t>
            </a:r>
            <a:endParaRPr lang="en-GB" sz="1100" dirty="0" smtClean="0">
              <a:latin typeface="Courier New" panose="02070309020205020404" pitchFamily="49" charset="0"/>
              <a:cs typeface="Courier New" panose="02070309020205020404" pitchFamily="49" charset="0"/>
            </a:endParaRPr>
          </a:p>
          <a:p>
            <a:pPr lvl="1">
              <a:defRPr/>
            </a:pPr>
            <a:r>
              <a:rPr lang="en-US" sz="1100" dirty="0" smtClean="0">
                <a:latin typeface="Courier New" panose="02070309020205020404" pitchFamily="49" charset="0"/>
                <a:cs typeface="Courier New" panose="02070309020205020404" pitchFamily="49" charset="0"/>
              </a:rPr>
              <a:t>&lt;value&gt; </a:t>
            </a:r>
            <a:r>
              <a:rPr lang="en-US" sz="1100" dirty="0" err="1" smtClean="0">
                <a:latin typeface="Courier New" panose="02070309020205020404" pitchFamily="49" charset="0"/>
                <a:cs typeface="Courier New" panose="02070309020205020404" pitchFamily="49" charset="0"/>
              </a:rPr>
              <a:t>com.abbank.web.reach.out.world.beans.Address</a:t>
            </a:r>
            <a:r>
              <a:rPr lang="en-US" sz="1100" dirty="0" smtClean="0">
                <a:latin typeface="Courier New" panose="02070309020205020404" pitchFamily="49" charset="0"/>
                <a:cs typeface="Courier New" panose="02070309020205020404" pitchFamily="49" charset="0"/>
              </a:rPr>
              <a:t>&lt;/value&gt;</a:t>
            </a:r>
            <a:endParaRPr lang="en-GB" sz="1100" dirty="0" smtClean="0">
              <a:latin typeface="Courier New" panose="02070309020205020404" pitchFamily="49" charset="0"/>
              <a:cs typeface="Courier New" panose="02070309020205020404" pitchFamily="49" charset="0"/>
            </a:endParaRPr>
          </a:p>
          <a:p>
            <a:pPr lvl="1">
              <a:defRPr/>
            </a:pPr>
            <a:r>
              <a:rPr lang="en-US" sz="1100" dirty="0" smtClean="0">
                <a:latin typeface="Courier New" panose="02070309020205020404" pitchFamily="49" charset="0"/>
                <a:cs typeface="Courier New" panose="02070309020205020404" pitchFamily="49" charset="0"/>
              </a:rPr>
              <a:t>&lt;/list&gt; </a:t>
            </a:r>
            <a:endParaRPr lang="en-GB" sz="1100" dirty="0" smtClean="0">
              <a:latin typeface="Courier New" panose="02070309020205020404" pitchFamily="49" charset="0"/>
              <a:cs typeface="Courier New" panose="02070309020205020404" pitchFamily="49" charset="0"/>
            </a:endParaRPr>
          </a:p>
          <a:p>
            <a:pPr marL="685800" lvl="1" indent="-228600" algn="just">
              <a:spcBef>
                <a:spcPct val="0"/>
              </a:spcBef>
              <a:buFont typeface="+mj-lt"/>
              <a:buAutoNum type="alphaLcPeriod"/>
              <a:defRPr/>
            </a:pPr>
            <a:endParaRPr lang="en-GB" sz="1100" dirty="0" smtClean="0">
              <a:latin typeface="Calibri" panose="020F0502020204030204" pitchFamily="34" charset="0"/>
            </a:endParaRPr>
          </a:p>
          <a:p>
            <a:pPr lvl="1" algn="just">
              <a:spcBef>
                <a:spcPct val="0"/>
              </a:spcBef>
              <a:buFont typeface="+mj-lt"/>
              <a:buNone/>
              <a:defRPr/>
            </a:pPr>
            <a:r>
              <a:rPr lang="en-IN" altLang="en-US" sz="1100" dirty="0" smtClean="0">
                <a:latin typeface="Calibri" pitchFamily="34" charset="0"/>
              </a:rPr>
              <a:t>c. </a:t>
            </a:r>
            <a:r>
              <a:rPr lang="en-US" sz="1100" b="1" dirty="0" smtClean="0">
                <a:latin typeface="Calibri" panose="020F0502020204030204" pitchFamily="34" charset="0"/>
              </a:rPr>
              <a:t>Define </a:t>
            </a:r>
            <a:r>
              <a:rPr lang="en-US" sz="1100" b="1" dirty="0" err="1" smtClean="0">
                <a:latin typeface="Calibri" panose="020F0502020204030204" pitchFamily="34" charset="0"/>
              </a:rPr>
              <a:t>HibernateTemplate</a:t>
            </a:r>
            <a:r>
              <a:rPr lang="en-US" sz="1100" b="1" dirty="0" smtClean="0">
                <a:latin typeface="Calibri" panose="020F0502020204030204" pitchFamily="34" charset="0"/>
              </a:rPr>
              <a:t>: </a:t>
            </a:r>
            <a:r>
              <a:rPr lang="en-US" sz="1100" dirty="0" smtClean="0">
                <a:latin typeface="Calibri" panose="020F0502020204030204" pitchFamily="34" charset="0"/>
              </a:rPr>
              <a:t>After configuring the data source and </a:t>
            </a:r>
            <a:r>
              <a:rPr lang="en-US" sz="1100" dirty="0" err="1" smtClean="0">
                <a:latin typeface="Courier New" panose="02070309020205020404" pitchFamily="49" charset="0"/>
                <a:cs typeface="Courier New" panose="02070309020205020404" pitchFamily="49" charset="0"/>
              </a:rPr>
              <a:t>SessionFactoryBean</a:t>
            </a:r>
            <a:r>
              <a:rPr lang="en-US" sz="1100" dirty="0" smtClean="0">
                <a:latin typeface="Calibri" panose="020F0502020204030204" pitchFamily="34" charset="0"/>
              </a:rPr>
              <a:t>, you now have to configure the </a:t>
            </a:r>
            <a:r>
              <a:rPr lang="en-US" sz="1100" dirty="0" err="1" smtClean="0">
                <a:latin typeface="Courier New" panose="02070309020205020404" pitchFamily="49" charset="0"/>
                <a:cs typeface="Courier New" panose="02070309020205020404" pitchFamily="49" charset="0"/>
              </a:rPr>
              <a:t>HibernateTemplate</a:t>
            </a:r>
            <a:r>
              <a:rPr lang="en-US" sz="1100" dirty="0" smtClean="0">
                <a:latin typeface="Courier New" panose="02070309020205020404" pitchFamily="49" charset="0"/>
                <a:cs typeface="Courier New" panose="02070309020205020404" pitchFamily="49" charset="0"/>
              </a:rPr>
              <a:t>.</a:t>
            </a:r>
            <a:r>
              <a:rPr lang="en-US" sz="1100" dirty="0" smtClean="0">
                <a:latin typeface="Calibri" panose="020F0502020204030204" pitchFamily="34" charset="0"/>
              </a:rPr>
              <a:t> The </a:t>
            </a:r>
            <a:r>
              <a:rPr lang="en-US" sz="1100" dirty="0" err="1" smtClean="0">
                <a:latin typeface="Courier New" panose="02070309020205020404" pitchFamily="49" charset="0"/>
                <a:cs typeface="Courier New" panose="02070309020205020404" pitchFamily="49" charset="0"/>
              </a:rPr>
              <a:t>HibernateTemplate</a:t>
            </a:r>
            <a:r>
              <a:rPr lang="en-US" sz="1100" dirty="0" smtClean="0">
                <a:latin typeface="Calibri" panose="020F0502020204030204" pitchFamily="34" charset="0"/>
              </a:rPr>
              <a:t> contains the methods for inserting, deleting, updating, and finding data in the database. It provides a wrapper to access and manipulate low-level data. Only the </a:t>
            </a:r>
            <a:r>
              <a:rPr lang="en-US" sz="1100" dirty="0" err="1" smtClean="0">
                <a:latin typeface="Courier New" panose="02070309020205020404" pitchFamily="49" charset="0"/>
                <a:cs typeface="Courier New" panose="02070309020205020404" pitchFamily="49" charset="0"/>
              </a:rPr>
              <a:t>SessionFactoryBean</a:t>
            </a:r>
            <a:r>
              <a:rPr lang="en-US" sz="1100" dirty="0" smtClean="0">
                <a:latin typeface="Calibri" panose="020F0502020204030204" pitchFamily="34" charset="0"/>
              </a:rPr>
              <a:t> object argument required to configure the </a:t>
            </a:r>
            <a:r>
              <a:rPr lang="en-US" sz="1100" dirty="0" err="1" smtClean="0">
                <a:latin typeface="Courier New" panose="02070309020205020404" pitchFamily="49" charset="0"/>
                <a:cs typeface="Courier New" panose="02070309020205020404" pitchFamily="49" charset="0"/>
              </a:rPr>
              <a:t>HibernateTemplate</a:t>
            </a:r>
            <a:r>
              <a:rPr lang="en-US" sz="1100" dirty="0" smtClean="0">
                <a:latin typeface="Calibri" panose="020F0502020204030204" pitchFamily="34" charset="0"/>
              </a:rPr>
              <a:t>. Code Segment 7.26 </a:t>
            </a:r>
            <a:r>
              <a:rPr lang="en-IN" altLang="en-US" sz="1100" dirty="0" smtClean="0">
                <a:latin typeface="Calibri" pitchFamily="34" charset="0"/>
              </a:rPr>
              <a:t>given in the PG </a:t>
            </a:r>
            <a:r>
              <a:rPr lang="en-US" sz="1100" dirty="0" smtClean="0">
                <a:latin typeface="Calibri" panose="020F0502020204030204" pitchFamily="34" charset="0"/>
              </a:rPr>
              <a:t>shows how to configure a </a:t>
            </a:r>
            <a:r>
              <a:rPr lang="en-US" sz="1100" dirty="0" err="1" smtClean="0">
                <a:latin typeface="Courier New" panose="02070309020205020404" pitchFamily="49" charset="0"/>
                <a:cs typeface="Courier New" panose="02070309020205020404" pitchFamily="49" charset="0"/>
              </a:rPr>
              <a:t>HibernateTemplate</a:t>
            </a:r>
            <a:r>
              <a:rPr lang="en-US" sz="1100" dirty="0" smtClean="0">
                <a:latin typeface="Calibri" panose="020F0502020204030204" pitchFamily="34" charset="0"/>
              </a:rPr>
              <a:t>. </a:t>
            </a:r>
            <a:endParaRPr lang="en-GB" sz="1100" dirty="0" smtClean="0">
              <a:latin typeface="Calibri" panose="020F0502020204030204" pitchFamily="34" charset="0"/>
            </a:endParaRPr>
          </a:p>
          <a:p>
            <a:pPr lvl="1" algn="just">
              <a:spcBef>
                <a:spcPct val="0"/>
              </a:spcBef>
              <a:buFont typeface="+mj-lt"/>
              <a:buNone/>
              <a:defRPr/>
            </a:pPr>
            <a:endParaRPr lang="en-IN" altLang="en-US" sz="1100" dirty="0" smtClean="0">
              <a:latin typeface="Calibri" pitchFamily="34" charset="0"/>
            </a:endParaRPr>
          </a:p>
          <a:p>
            <a:pPr lvl="1" algn="just">
              <a:spcBef>
                <a:spcPct val="0"/>
              </a:spcBef>
              <a:buFont typeface="+mj-lt"/>
              <a:buNone/>
              <a:defRPr/>
            </a:pPr>
            <a:r>
              <a:rPr lang="en-IN" altLang="en-US" sz="1100" dirty="0" smtClean="0">
                <a:latin typeface="Calibri" pitchFamily="34" charset="0"/>
              </a:rPr>
              <a:t>d. </a:t>
            </a:r>
            <a:r>
              <a:rPr lang="en-US" sz="1100" b="1" dirty="0" smtClean="0">
                <a:latin typeface="Calibri" panose="020F0502020204030204" pitchFamily="34" charset="0"/>
              </a:rPr>
              <a:t>Define Data Access Object </a:t>
            </a:r>
            <a:r>
              <a:rPr lang="en-US" sz="1100" dirty="0" smtClean="0">
                <a:latin typeface="Calibri" panose="020F0502020204030204" pitchFamily="34" charset="0"/>
              </a:rPr>
              <a:t>(DAO) </a:t>
            </a:r>
            <a:r>
              <a:rPr lang="en-US" sz="1100" b="1" dirty="0" smtClean="0">
                <a:latin typeface="Calibri" panose="020F0502020204030204" pitchFamily="34" charset="0"/>
              </a:rPr>
              <a:t>class: </a:t>
            </a:r>
            <a:r>
              <a:rPr lang="en-US" sz="1100" dirty="0" smtClean="0">
                <a:latin typeface="Calibri" panose="020F0502020204030204" pitchFamily="34" charset="0"/>
              </a:rPr>
              <a:t>The DAO class is the client facing class. In the Code Segment 7.27 </a:t>
            </a:r>
            <a:r>
              <a:rPr lang="en-IN" altLang="en-US" sz="1100" dirty="0" smtClean="0">
                <a:latin typeface="Calibri" pitchFamily="34" charset="0"/>
              </a:rPr>
              <a:t>given in the PG</a:t>
            </a:r>
            <a:r>
              <a:rPr lang="en-US" sz="1100" dirty="0" smtClean="0">
                <a:latin typeface="Calibri" panose="020F0502020204030204" pitchFamily="34" charset="0"/>
              </a:rPr>
              <a:t>, the request object is set to </a:t>
            </a:r>
            <a:r>
              <a:rPr lang="en-US" sz="1100" dirty="0" err="1" smtClean="0">
                <a:latin typeface="Courier New" panose="02070309020205020404" pitchFamily="49" charset="0"/>
                <a:cs typeface="Courier New" panose="02070309020205020404" pitchFamily="49" charset="0"/>
              </a:rPr>
              <a:t>CustInfo.class</a:t>
            </a:r>
            <a:r>
              <a:rPr lang="en-US" sz="1100" dirty="0" smtClean="0">
                <a:latin typeface="Calibri" panose="020F0502020204030204" pitchFamily="34" charset="0"/>
              </a:rPr>
              <a:t>. Later, </a:t>
            </a:r>
            <a:r>
              <a:rPr lang="en-US" sz="1100" dirty="0" err="1" smtClean="0">
                <a:latin typeface="Courier New" panose="02070309020205020404" pitchFamily="49" charset="0"/>
                <a:cs typeface="Courier New" panose="02070309020205020404" pitchFamily="49" charset="0"/>
              </a:rPr>
              <a:t>saveFormDetails</a:t>
            </a:r>
            <a:r>
              <a:rPr lang="en-US" sz="1100" dirty="0" smtClean="0">
                <a:latin typeface="Courier New" panose="02070309020205020404" pitchFamily="49" charset="0"/>
                <a:cs typeface="Courier New" panose="02070309020205020404" pitchFamily="49" charset="0"/>
              </a:rPr>
              <a:t>(</a:t>
            </a:r>
            <a:r>
              <a:rPr lang="en-US" sz="1100" dirty="0" err="1" smtClean="0">
                <a:latin typeface="Courier New" panose="02070309020205020404" pitchFamily="49" charset="0"/>
                <a:cs typeface="Courier New" panose="02070309020205020404" pitchFamily="49" charset="0"/>
              </a:rPr>
              <a:t>EnrollRequest</a:t>
            </a:r>
            <a:r>
              <a:rPr lang="en-US" sz="1100" dirty="0" smtClean="0">
                <a:latin typeface="Courier New" panose="02070309020205020404" pitchFamily="49" charset="0"/>
                <a:cs typeface="Courier New" panose="02070309020205020404" pitchFamily="49" charset="0"/>
              </a:rPr>
              <a:t> </a:t>
            </a:r>
            <a:r>
              <a:rPr lang="en-US" sz="1100" dirty="0" err="1" smtClean="0">
                <a:latin typeface="Courier New" panose="02070309020205020404" pitchFamily="49" charset="0"/>
                <a:cs typeface="Courier New" panose="02070309020205020404" pitchFamily="49" charset="0"/>
              </a:rPr>
              <a:t>enrollRequest</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is used to call the save method in DAO. Code Segment 7.28 </a:t>
            </a:r>
            <a:r>
              <a:rPr lang="en-IN" altLang="en-US" sz="1100" dirty="0" smtClean="0">
                <a:latin typeface="Calibri" pitchFamily="34" charset="0"/>
              </a:rPr>
              <a:t>given in the PG </a:t>
            </a:r>
            <a:r>
              <a:rPr lang="en-US" sz="1100" dirty="0" smtClean="0">
                <a:latin typeface="Calibri" panose="020F0502020204030204" pitchFamily="34" charset="0"/>
              </a:rPr>
              <a:t>shows how the method </a:t>
            </a:r>
            <a:r>
              <a:rPr lang="en-US" sz="1100" dirty="0" err="1" smtClean="0">
                <a:latin typeface="Courier New" panose="02070309020205020404" pitchFamily="49" charset="0"/>
                <a:cs typeface="Courier New" panose="02070309020205020404" pitchFamily="49" charset="0"/>
              </a:rPr>
              <a:t>fetchFormDetails</a:t>
            </a:r>
            <a:r>
              <a:rPr lang="en-US" sz="1100" dirty="0" smtClean="0">
                <a:latin typeface="Courier New" panose="02070309020205020404" pitchFamily="49" charset="0"/>
                <a:cs typeface="Courier New" panose="02070309020205020404" pitchFamily="49" charset="0"/>
              </a:rPr>
              <a:t> (Integer </a:t>
            </a:r>
            <a:r>
              <a:rPr lang="en-US" sz="1100" dirty="0" err="1" smtClean="0">
                <a:latin typeface="Courier New" panose="02070309020205020404" pitchFamily="49" charset="0"/>
                <a:cs typeface="Courier New" panose="02070309020205020404" pitchFamily="49" charset="0"/>
              </a:rPr>
              <a:t>custId</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is used to fetch the form details from the DAO class.  </a:t>
            </a:r>
            <a:endParaRPr lang="en-GB" sz="1100" dirty="0" smtClean="0">
              <a:latin typeface="Calibri" panose="020F0502020204030204" pitchFamily="34" charset="0"/>
            </a:endParaRPr>
          </a:p>
          <a:p>
            <a:pPr algn="just">
              <a:spcBef>
                <a:spcPct val="0"/>
              </a:spcBef>
              <a:buFont typeface="+mj-lt"/>
              <a:buNone/>
              <a:defRPr/>
            </a:pPr>
            <a:endParaRPr lang="en-GB" sz="1100" dirty="0" smtClean="0">
              <a:latin typeface="Calibri" panose="020F0502020204030204" pitchFamily="34" charset="0"/>
            </a:endParaRPr>
          </a:p>
          <a:p>
            <a:pPr algn="just">
              <a:spcBef>
                <a:spcPct val="0"/>
              </a:spcBef>
              <a:buFont typeface="+mj-lt"/>
              <a:buNone/>
              <a:defRPr/>
            </a:pPr>
            <a:endParaRPr lang="en-IN" altLang="en-US" sz="1100" dirty="0" smtClean="0">
              <a:latin typeface="Calibri" pitchFamily="34" charset="0"/>
            </a:endParaRPr>
          </a:p>
          <a:p>
            <a:pPr algn="just">
              <a:spcBef>
                <a:spcPct val="0"/>
              </a:spcBef>
              <a:buFont typeface="+mj-lt"/>
              <a:buNone/>
              <a:defRPr/>
            </a:pPr>
            <a:r>
              <a:rPr lang="en-IN" altLang="en-US" sz="1100" dirty="0" smtClean="0">
                <a:latin typeface="Calibri" pitchFamily="34" charset="0"/>
              </a:rPr>
              <a:t>4. </a:t>
            </a:r>
            <a:r>
              <a:rPr lang="en-IN" altLang="en-US" sz="1100" b="1" dirty="0" smtClean="0">
                <a:latin typeface="Calibri" pitchFamily="34" charset="0"/>
              </a:rPr>
              <a:t>Create </a:t>
            </a:r>
            <a:r>
              <a:rPr lang="en-IN" altLang="en-US" sz="1100" b="1" dirty="0" err="1" smtClean="0">
                <a:latin typeface="Calibri" pitchFamily="34" charset="0"/>
              </a:rPr>
              <a:t>enrollment</a:t>
            </a:r>
            <a:r>
              <a:rPr lang="en-IN" altLang="en-US" sz="1100" b="1" dirty="0" smtClean="0">
                <a:latin typeface="Calibri" pitchFamily="34" charset="0"/>
              </a:rPr>
              <a:t> form class: </a:t>
            </a:r>
            <a:r>
              <a:rPr lang="en-US" sz="1100" dirty="0" smtClean="0">
                <a:latin typeface="Calibri" panose="020F0502020204030204" pitchFamily="34" charset="0"/>
              </a:rPr>
              <a:t>Now that you have created the database tables, configured Hibernate and Spring Dependencies, and created a submission form that accepts data from customer, the next step is to use the application’s web component to accept form submission. This is done by writing a class named EnrollRequest.java, as shown in Code Segment 7.29 given in the PG. </a:t>
            </a:r>
          </a:p>
          <a:p>
            <a:pPr algn="just">
              <a:spcBef>
                <a:spcPct val="0"/>
              </a:spcBef>
              <a:buFont typeface="+mj-lt"/>
              <a:buNone/>
              <a:defRPr/>
            </a:pPr>
            <a:endParaRPr lang="en-IN" altLang="en-US" sz="1100" dirty="0" smtClean="0">
              <a:latin typeface="Calibri" pitchFamily="34" charset="0"/>
            </a:endParaRPr>
          </a:p>
          <a:p>
            <a:pPr algn="just">
              <a:spcBef>
                <a:spcPct val="0"/>
              </a:spcBef>
              <a:buFont typeface="+mj-lt"/>
              <a:buNone/>
              <a:defRPr/>
            </a:pPr>
            <a:r>
              <a:rPr lang="en-IN" altLang="en-US" sz="1100" dirty="0" smtClean="0">
                <a:latin typeface="Calibri" pitchFamily="34" charset="0"/>
              </a:rPr>
              <a:t>5. </a:t>
            </a:r>
            <a:r>
              <a:rPr lang="en-IN" altLang="en-US" sz="1100" b="1" dirty="0" smtClean="0">
                <a:latin typeface="Calibri" pitchFamily="34" charset="0"/>
              </a:rPr>
              <a:t>Create DAO interface and methods: </a:t>
            </a:r>
            <a:r>
              <a:rPr lang="en-US" sz="1100" dirty="0" smtClean="0">
                <a:latin typeface="Calibri" panose="020F0502020204030204" pitchFamily="34" charset="0"/>
              </a:rPr>
              <a:t>Create a DAO interface as shown in Code Segment 7.30 </a:t>
            </a:r>
            <a:r>
              <a:rPr lang="en-IN" altLang="en-US" sz="1100" dirty="0" smtClean="0">
                <a:latin typeface="Calibri" pitchFamily="34" charset="0"/>
              </a:rPr>
              <a:t>given in the PG </a:t>
            </a:r>
            <a:r>
              <a:rPr lang="en-US" sz="1100" dirty="0" smtClean="0">
                <a:latin typeface="Calibri" panose="020F0502020204030204" pitchFamily="34" charset="0"/>
              </a:rPr>
              <a:t>and write classes in this interface that calls on the database to retrieve or save customer information. This class is called </a:t>
            </a:r>
            <a:r>
              <a:rPr lang="en-US" sz="1100" dirty="0" err="1" smtClean="0">
                <a:latin typeface="Calibri" panose="020F0502020204030204" pitchFamily="34" charset="0"/>
              </a:rPr>
              <a:t>FormDetailsDaoI</a:t>
            </a:r>
            <a:r>
              <a:rPr lang="en-US" sz="1100" dirty="0" smtClean="0">
                <a:latin typeface="Calibri" panose="020F0502020204030204" pitchFamily="34" charset="0"/>
              </a:rPr>
              <a:t> and is written using the Hibernate Template, as shown in Code Segment 7.31 </a:t>
            </a:r>
            <a:r>
              <a:rPr lang="en-IN" altLang="en-US" sz="1100" dirty="0" smtClean="0">
                <a:latin typeface="Calibri" pitchFamily="34" charset="0"/>
              </a:rPr>
              <a:t>given in the PG</a:t>
            </a:r>
            <a:r>
              <a:rPr lang="en-US" sz="1100" dirty="0" smtClean="0">
                <a:latin typeface="Calibri" panose="020F0502020204030204" pitchFamily="34" charset="0"/>
              </a:rPr>
              <a:t>. Write class </a:t>
            </a:r>
            <a:r>
              <a:rPr lang="en-US" sz="1100" dirty="0" err="1" smtClean="0">
                <a:latin typeface="Courier New" panose="02070309020205020404" pitchFamily="49" charset="0"/>
                <a:cs typeface="Courier New" panose="02070309020205020404" pitchFamily="49" charset="0"/>
              </a:rPr>
              <a:t>FormDetailSessionFactoryDaoImpl</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that calls the update/save/fetch from or into database using session factory. This is shown in Code Segment 7.32 </a:t>
            </a:r>
            <a:r>
              <a:rPr lang="en-IN" altLang="en-US" sz="1100" dirty="0" smtClean="0">
                <a:latin typeface="Calibri" pitchFamily="34" charset="0"/>
              </a:rPr>
              <a:t>given in the PG</a:t>
            </a:r>
            <a:r>
              <a:rPr lang="en-US" sz="1100" dirty="0" smtClean="0">
                <a:latin typeface="Calibri" panose="020F0502020204030204" pitchFamily="34" charset="0"/>
              </a:rPr>
              <a:t>. </a:t>
            </a:r>
            <a:endParaRPr lang="en-GB" sz="1100" dirty="0" smtClean="0">
              <a:latin typeface="Calibri" panose="020F0502020204030204" pitchFamily="34" charset="0"/>
            </a:endParaRPr>
          </a:p>
          <a:p>
            <a:pPr algn="just">
              <a:spcBef>
                <a:spcPct val="0"/>
              </a:spcBef>
              <a:buFont typeface="+mj-lt"/>
              <a:buNone/>
              <a:defRPr/>
            </a:pPr>
            <a:endParaRPr lang="en-IN" altLang="en-US" sz="1100" dirty="0" smtClean="0">
              <a:latin typeface="Calibri" pitchFamily="34" charset="0"/>
            </a:endParaRPr>
          </a:p>
          <a:p>
            <a:pPr algn="just">
              <a:spcBef>
                <a:spcPct val="0"/>
              </a:spcBef>
              <a:buFont typeface="+mj-lt"/>
              <a:buNone/>
              <a:defRPr/>
            </a:pPr>
            <a:r>
              <a:rPr lang="en-IN" altLang="en-US" sz="1100" dirty="0" smtClean="0">
                <a:latin typeface="Calibri" pitchFamily="34" charset="0"/>
              </a:rPr>
              <a:t>6. </a:t>
            </a:r>
            <a:r>
              <a:rPr lang="en-IN" altLang="en-US" sz="1100" b="1" dirty="0" smtClean="0">
                <a:latin typeface="Calibri" pitchFamily="34" charset="0"/>
              </a:rPr>
              <a:t>Write controller classes: </a:t>
            </a:r>
            <a:r>
              <a:rPr lang="en-US" sz="1100" dirty="0" smtClean="0">
                <a:latin typeface="Calibri" panose="020F0502020204030204" pitchFamily="34" charset="0"/>
              </a:rPr>
              <a:t>The controller classes hold all the retrieval and create operations for the form submission being performed. It is the Spring Model Controller View (MVC) framework’s responsibility to handle the web layer of the application. The two main controller classes for your applications are </a:t>
            </a:r>
            <a:r>
              <a:rPr lang="en-US" sz="1100" dirty="0" err="1" smtClean="0">
                <a:latin typeface="Courier New" panose="02070309020205020404" pitchFamily="49" charset="0"/>
                <a:cs typeface="Courier New" panose="02070309020205020404" pitchFamily="49" charset="0"/>
              </a:rPr>
              <a:t>SubmitEnrollerdRequest.Java</a:t>
            </a:r>
            <a:r>
              <a:rPr lang="en-US" sz="1100" dirty="0" smtClean="0">
                <a:latin typeface="Calibri" panose="020F0502020204030204" pitchFamily="34" charset="0"/>
              </a:rPr>
              <a:t> and </a:t>
            </a:r>
            <a:r>
              <a:rPr lang="en-US" sz="1100" dirty="0" smtClean="0">
                <a:latin typeface="Courier New" panose="02070309020205020404" pitchFamily="49" charset="0"/>
                <a:cs typeface="Courier New" panose="02070309020205020404" pitchFamily="49" charset="0"/>
              </a:rPr>
              <a:t>FetchEnrollerdRequest.java</a:t>
            </a:r>
            <a:r>
              <a:rPr lang="en-US" sz="1100" dirty="0" smtClean="0">
                <a:latin typeface="Calibri" panose="020F0502020204030204" pitchFamily="34" charset="0"/>
              </a:rPr>
              <a:t>. These two classes are shown in Code Segments 7.33 and 7.34 </a:t>
            </a:r>
            <a:r>
              <a:rPr lang="en-IN" altLang="en-US" sz="1100" dirty="0" smtClean="0">
                <a:latin typeface="Calibri" pitchFamily="34" charset="0"/>
              </a:rPr>
              <a:t>given in the PG</a:t>
            </a:r>
            <a:r>
              <a:rPr lang="en-US" sz="1100" dirty="0" smtClean="0">
                <a:latin typeface="Calibri" panose="020F0502020204030204" pitchFamily="34" charset="0"/>
              </a:rPr>
              <a:t>.</a:t>
            </a:r>
            <a:endParaRPr lang="en-GB" sz="1100" dirty="0" smtClean="0">
              <a:latin typeface="Calibri" panose="020F0502020204030204" pitchFamily="34" charset="0"/>
            </a:endParaRPr>
          </a:p>
          <a:p>
            <a:pPr algn="just">
              <a:spcBef>
                <a:spcPct val="0"/>
              </a:spcBef>
              <a:buFont typeface="+mj-lt"/>
              <a:buNone/>
              <a:defRPr/>
            </a:pPr>
            <a:endParaRPr lang="en-IN" altLang="en-US" sz="1100" dirty="0" smtClean="0">
              <a:latin typeface="Calibri" pitchFamily="34" charset="0"/>
            </a:endParaRPr>
          </a:p>
          <a:p>
            <a:pPr algn="just">
              <a:spcBef>
                <a:spcPct val="0"/>
              </a:spcBef>
              <a:buFont typeface="+mj-lt"/>
              <a:buNone/>
              <a:defRPr/>
            </a:pPr>
            <a:r>
              <a:rPr lang="en-IN" altLang="en-US" sz="1100" dirty="0" smtClean="0">
                <a:latin typeface="Calibri" pitchFamily="34" charset="0"/>
              </a:rPr>
              <a:t>7. </a:t>
            </a:r>
            <a:r>
              <a:rPr lang="en-IN" altLang="en-US" sz="1100" b="1" dirty="0" smtClean="0">
                <a:latin typeface="Calibri" pitchFamily="34" charset="0"/>
              </a:rPr>
              <a:t>Create JSP files for the UI: </a:t>
            </a:r>
            <a:r>
              <a:rPr lang="en-US" sz="1100" dirty="0" smtClean="0">
                <a:latin typeface="Calibri" panose="020F0502020204030204" pitchFamily="34" charset="0"/>
              </a:rPr>
              <a:t>As the ReachoutWorld is a web based application, you have to define JSP files to define the view for the application that is displayed on the UI. Write the JSP files needed to display the form to the customer in the UI. These are shown in Code Segment 7.35 </a:t>
            </a:r>
            <a:r>
              <a:rPr lang="en-IN" altLang="en-US" sz="1100" dirty="0" smtClean="0">
                <a:latin typeface="Calibri" pitchFamily="34" charset="0"/>
              </a:rPr>
              <a:t>given in the PG</a:t>
            </a:r>
            <a:r>
              <a:rPr lang="en-US" sz="1100" dirty="0" smtClean="0">
                <a:latin typeface="Calibri" panose="020F0502020204030204" pitchFamily="34" charset="0"/>
              </a:rPr>
              <a:t>. </a:t>
            </a:r>
          </a:p>
          <a:p>
            <a:pPr algn="just">
              <a:spcBef>
                <a:spcPct val="0"/>
              </a:spcBef>
              <a:buFont typeface="+mj-lt"/>
              <a:buNone/>
              <a:defRPr/>
            </a:pPr>
            <a:endParaRPr lang="en-US" altLang="en-US" sz="1100" dirty="0" smtClean="0">
              <a:latin typeface="Calibri" panose="020F0502020204030204" pitchFamily="34" charset="0"/>
            </a:endParaRPr>
          </a:p>
          <a:p>
            <a:pPr>
              <a:defRPr/>
            </a:pPr>
            <a:r>
              <a:rPr lang="en-US" altLang="en-US" sz="1100" i="1" dirty="0" smtClean="0">
                <a:latin typeface="Calibri" panose="020F0502020204030204" pitchFamily="34" charset="0"/>
              </a:rPr>
              <a:t>Conclude this topic. </a:t>
            </a:r>
            <a:r>
              <a:rPr lang="en-US" sz="1100" dirty="0" smtClean="0">
                <a:latin typeface="Calibri" panose="020F0502020204030204" pitchFamily="34" charset="0"/>
              </a:rPr>
              <a:t>With this step, you created a web application using Spring Framework. You implemented Spring MVC to handle the web layer of the application and Hibernate to perform data access tasks and persisting.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With this, you have learned the purpose for ORM in a Spring Framework application and the methods needed to integrate Hibernate into Spring Framework to develop a Java-based web application that uses the services of an external database.  </a:t>
            </a:r>
            <a:endParaRPr lang="en-GB" sz="1100" dirty="0" smtClean="0">
              <a:latin typeface="Calibri" panose="020F0502020204030204" pitchFamily="34" charset="0"/>
            </a:endParaRPr>
          </a:p>
          <a:p>
            <a:pPr algn="just">
              <a:spcBef>
                <a:spcPct val="0"/>
              </a:spcBef>
              <a:buFont typeface="+mj-lt"/>
              <a:buNone/>
              <a:defRPr/>
            </a:pPr>
            <a:r>
              <a:rPr lang="en-IN" altLang="en-US" sz="1100" dirty="0" smtClean="0">
                <a:latin typeface="Calibri" pitchFamily="34" charset="0"/>
              </a:rPr>
              <a:t> </a:t>
            </a:r>
          </a:p>
          <a:p>
            <a:pPr algn="just">
              <a:spcBef>
                <a:spcPct val="0"/>
              </a:spcBef>
              <a:defRPr/>
            </a:pPr>
            <a:endParaRPr lang="en-IN" altLang="en-US" sz="1100" dirty="0" smtClean="0">
              <a:latin typeface="Calibri" pitchFamily="34" charset="0"/>
            </a:endParaRPr>
          </a:p>
          <a:p>
            <a:pPr algn="just">
              <a:spcBef>
                <a:spcPct val="0"/>
              </a:spcBef>
              <a:defRPr/>
            </a:pPr>
            <a:endParaRPr lang="en-IN" altLang="en-US" sz="1100" dirty="0" smtClean="0">
              <a:latin typeface="Calibri" pitchFamily="34" charset="0"/>
            </a:endParaRPr>
          </a:p>
          <a:p>
            <a:pPr algn="just">
              <a:spcBef>
                <a:spcPct val="0"/>
              </a:spcBef>
              <a:defRPr/>
            </a:pPr>
            <a:endParaRPr lang="en-US" altLang="en-US" sz="1100" dirty="0" smtClean="0">
              <a:latin typeface="Calibri" pitchFamily="34" charset="0"/>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216</a:t>
            </a:r>
          </a:p>
          <a:p>
            <a:pPr algn="just">
              <a:spcBef>
                <a:spcPct val="0"/>
              </a:spcBef>
            </a:pPr>
            <a:endParaRPr lang="en-US" altLang="en-US" sz="1100" smtClean="0">
              <a:latin typeface="Calibri" pitchFamily="34" charset="0"/>
            </a:endParaRPr>
          </a:p>
          <a:p>
            <a:pPr algn="just">
              <a:spcBef>
                <a:spcPct val="0"/>
              </a:spcBef>
            </a:pPr>
            <a:r>
              <a:rPr lang="en-US" altLang="en-US" sz="1100" smtClean="0">
                <a:latin typeface="Calibri" pitchFamily="34" charset="0"/>
              </a:rPr>
              <a:t>Summarize the key learning points.</a:t>
            </a:r>
          </a:p>
          <a:p>
            <a:pPr algn="just">
              <a:spcBef>
                <a:spcPct val="0"/>
              </a:spcBef>
            </a:pPr>
            <a:r>
              <a:rPr lang="en-IN" altLang="en-US" sz="1100" smtClean="0">
                <a:latin typeface="Calibri" pitchFamily="34" charset="0"/>
              </a:rPr>
              <a:t>Conduct a brief question-and-answer session to clarify doubts, if any.</a:t>
            </a: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Rot="1" noChangeAspect="1" noChangeArrowheads="1" noTextEdit="1"/>
          </p:cNvSpPr>
          <p:nvPr>
            <p:ph type="sldImg"/>
          </p:nvPr>
        </p:nvSpPr>
        <p:spPr>
          <a:ln/>
        </p:spPr>
      </p:sp>
      <p:sp>
        <p:nvSpPr>
          <p:cNvPr id="466947" name="Rectangle 3"/>
          <p:cNvSpPr>
            <a:spLocks noGrp="1" noChangeArrowheads="1"/>
          </p:cNvSpPr>
          <p:nvPr>
            <p:ph type="body" idx="1"/>
          </p:nvPr>
        </p:nvSpPr>
        <p:spPr>
          <a:noFill/>
          <a:ln/>
        </p:spPr>
        <p:txBody>
          <a:bodyPr/>
          <a:lstStyle/>
          <a:p>
            <a:endParaRPr lang="en-IN" altLang="en-US" smtClean="0">
              <a:latin typeface="Arial" pitchFamily="34" charset="0"/>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ln/>
          <a:extLst/>
        </p:spPr>
        <p:txBody>
          <a:bodyPr/>
          <a:lstStyle/>
          <a:p>
            <a:pPr>
              <a:defRPr/>
            </a:pPr>
            <a:r>
              <a:rPr lang="en-US" sz="1100" dirty="0" smtClean="0">
                <a:latin typeface="+mn-lt"/>
              </a:rPr>
              <a:t>Refer to the Lab Guide Page 15. </a:t>
            </a:r>
          </a:p>
          <a:p>
            <a:pPr>
              <a:defRPr/>
            </a:pPr>
            <a:r>
              <a:rPr lang="en-US" sz="1100" b="1" dirty="0" smtClean="0">
                <a:latin typeface="+mn-lt"/>
              </a:rPr>
              <a:t>Lab 6: ORM Integration</a:t>
            </a:r>
            <a:endParaRPr lang="en-US" sz="1100" b="1" kern="0" dirty="0" smtClean="0">
              <a:solidFill>
                <a:srgbClr val="FFFFFF"/>
              </a:solidFill>
              <a:latin typeface="+mn-lt"/>
            </a:endParaRPr>
          </a:p>
          <a:p>
            <a:pPr>
              <a:defRPr/>
            </a:pPr>
            <a:r>
              <a:rPr lang="en-US" sz="1100" dirty="0" smtClean="0">
                <a:latin typeface="+mn-lt"/>
              </a:rPr>
              <a:t>The project files are part of the archive Spring Framework Module 7_Lab.zip. </a:t>
            </a:r>
          </a:p>
          <a:p>
            <a:pPr>
              <a:defRPr/>
            </a:pPr>
            <a:endParaRPr lang="en-US" sz="1100" dirty="0" smtClean="0">
              <a:latin typeface="+mn-lt"/>
            </a:endParaRPr>
          </a:p>
          <a:p>
            <a:pPr>
              <a:defRPr/>
            </a:pPr>
            <a:r>
              <a:rPr lang="en-US" sz="1100" b="1" dirty="0" smtClean="0">
                <a:latin typeface="+mn-lt"/>
              </a:rPr>
              <a:t>Skills Learned</a:t>
            </a:r>
          </a:p>
          <a:p>
            <a:pPr>
              <a:defRPr/>
            </a:pPr>
            <a:r>
              <a:rPr lang="en-US" sz="1100" dirty="0" smtClean="0">
                <a:latin typeface="+mn-lt"/>
              </a:rPr>
              <a:t> </a:t>
            </a:r>
          </a:p>
          <a:p>
            <a:pPr>
              <a:defRPr/>
            </a:pPr>
            <a:r>
              <a:rPr lang="en-US" sz="1100" dirty="0" smtClean="0">
                <a:latin typeface="+mn-lt"/>
              </a:rPr>
              <a:t>At the end of this exercise, you will be able to: </a:t>
            </a:r>
          </a:p>
          <a:p>
            <a:pPr>
              <a:defRPr/>
            </a:pPr>
            <a:r>
              <a:rPr lang="en-US" sz="1100" dirty="0" smtClean="0">
                <a:latin typeface="+mn-lt"/>
              </a:rPr>
              <a:t>To build an application that implements an ORM Integration (Spring Hibernate) module.</a:t>
            </a:r>
          </a:p>
          <a:p>
            <a:pPr>
              <a:defRPr/>
            </a:pPr>
            <a:r>
              <a:rPr lang="en-US" sz="1100" dirty="0" smtClean="0">
                <a:latin typeface="+mn-lt"/>
              </a:rPr>
              <a:t> </a:t>
            </a:r>
          </a:p>
          <a:p>
            <a:pPr>
              <a:defRPr/>
            </a:pPr>
            <a:r>
              <a:rPr lang="en-US" sz="1100" b="1" dirty="0" smtClean="0">
                <a:latin typeface="+mn-lt"/>
              </a:rPr>
              <a:t>Problem Statement</a:t>
            </a:r>
          </a:p>
          <a:p>
            <a:pPr>
              <a:defRPr/>
            </a:pPr>
            <a:r>
              <a:rPr lang="en-US" sz="1100" dirty="0" smtClean="0">
                <a:latin typeface="+mn-lt"/>
              </a:rPr>
              <a:t> </a:t>
            </a:r>
          </a:p>
          <a:p>
            <a:pPr>
              <a:defRPr/>
            </a:pPr>
            <a:r>
              <a:rPr lang="en-US" sz="1100" dirty="0" smtClean="0">
                <a:latin typeface="+mn-lt"/>
              </a:rPr>
              <a:t>AOB bank announced giving loans on very low interest rate. A customer, who needs to apply for low interest rate loans, has to complete a form, which has details that needs to be filled in by the customer. This application which holds the loan form must provide a facility through which the customer can save details into the database.</a:t>
            </a:r>
          </a:p>
          <a:p>
            <a:pPr>
              <a:defRPr/>
            </a:pPr>
            <a:r>
              <a:rPr lang="en-US" sz="1100" dirty="0" smtClean="0">
                <a:latin typeface="+mn-lt"/>
              </a:rPr>
              <a:t> </a:t>
            </a:r>
          </a:p>
          <a:p>
            <a:pPr>
              <a:defRPr/>
            </a:pPr>
            <a:r>
              <a:rPr lang="en-US" sz="1100" b="1" dirty="0" smtClean="0">
                <a:latin typeface="+mn-lt"/>
              </a:rPr>
              <a:t>Function Requirement:</a:t>
            </a:r>
            <a:endParaRPr lang="en-US" sz="1100" dirty="0" smtClean="0">
              <a:latin typeface="+mn-lt"/>
            </a:endParaRPr>
          </a:p>
          <a:p>
            <a:pPr>
              <a:defRPr/>
            </a:pPr>
            <a:r>
              <a:rPr lang="en-US" sz="1100" b="1" dirty="0" smtClean="0">
                <a:latin typeface="+mn-lt"/>
              </a:rPr>
              <a:t> </a:t>
            </a:r>
            <a:endParaRPr lang="en-US" sz="1100" dirty="0" smtClean="0">
              <a:latin typeface="+mn-lt"/>
            </a:endParaRPr>
          </a:p>
          <a:p>
            <a:pPr>
              <a:defRPr/>
            </a:pPr>
            <a:r>
              <a:rPr lang="en-US" sz="1100" dirty="0" smtClean="0">
                <a:latin typeface="+mn-lt"/>
              </a:rPr>
              <a:t>You have to develop an application to save into database using Hibernate integrate with Spring.</a:t>
            </a:r>
          </a:p>
          <a:p>
            <a:pPr>
              <a:defRPr/>
            </a:pPr>
            <a:r>
              <a:rPr lang="en-US" sz="1100" dirty="0" smtClean="0">
                <a:latin typeface="+mn-lt"/>
              </a:rPr>
              <a:t> </a:t>
            </a:r>
          </a:p>
          <a:p>
            <a:pPr>
              <a:defRPr/>
            </a:pPr>
            <a:r>
              <a:rPr lang="en-US" sz="1100" b="1" dirty="0" smtClean="0">
                <a:latin typeface="+mn-lt"/>
              </a:rPr>
              <a:t>Test Design</a:t>
            </a:r>
            <a:endParaRPr lang="en-US" sz="1100" dirty="0" smtClean="0">
              <a:latin typeface="+mn-lt"/>
            </a:endParaRPr>
          </a:p>
          <a:p>
            <a:pPr>
              <a:defRPr/>
            </a:pPr>
            <a:r>
              <a:rPr lang="en-US" sz="1100" dirty="0" smtClean="0">
                <a:latin typeface="+mn-lt"/>
              </a:rPr>
              <a:t> </a:t>
            </a:r>
          </a:p>
          <a:p>
            <a:pPr>
              <a:defRPr/>
            </a:pPr>
            <a:r>
              <a:rPr lang="en-US" sz="1100" dirty="0" smtClean="0">
                <a:latin typeface="+mn-lt"/>
              </a:rPr>
              <a:t>You need to build the web application using the following guidelines:</a:t>
            </a:r>
          </a:p>
          <a:p>
            <a:pPr>
              <a:defRPr/>
            </a:pPr>
            <a:r>
              <a:rPr lang="en-US" sz="1100" dirty="0" smtClean="0">
                <a:latin typeface="+mn-lt"/>
              </a:rPr>
              <a:t> </a:t>
            </a:r>
          </a:p>
          <a:p>
            <a:pPr>
              <a:defRPr/>
            </a:pPr>
            <a:r>
              <a:rPr lang="en-US" sz="1100" dirty="0" smtClean="0">
                <a:latin typeface="+mn-lt"/>
              </a:rPr>
              <a:t>Set up basic project directory structure for the application</a:t>
            </a:r>
          </a:p>
          <a:p>
            <a:pPr>
              <a:defRPr/>
            </a:pPr>
            <a:r>
              <a:rPr lang="en-US" sz="1100" dirty="0" smtClean="0">
                <a:latin typeface="+mn-lt"/>
              </a:rPr>
              <a:t>Set up project maven dependencies</a:t>
            </a:r>
          </a:p>
          <a:p>
            <a:pPr>
              <a:defRPr/>
            </a:pPr>
            <a:r>
              <a:rPr lang="en-US" sz="1100" dirty="0" smtClean="0">
                <a:latin typeface="+mn-lt"/>
              </a:rPr>
              <a:t>Write dependencies as per the requirement</a:t>
            </a:r>
          </a:p>
          <a:p>
            <a:pPr>
              <a:defRPr/>
            </a:pPr>
            <a:r>
              <a:rPr lang="en-US" sz="1100" dirty="0" smtClean="0">
                <a:latin typeface="+mn-lt"/>
              </a:rPr>
              <a:t>Start the development from the MVC which is developed in the previous lab</a:t>
            </a:r>
          </a:p>
          <a:p>
            <a:pPr>
              <a:defRPr/>
            </a:pPr>
            <a:r>
              <a:rPr lang="en-US" sz="1100" dirty="0" smtClean="0">
                <a:latin typeface="+mn-lt"/>
              </a:rPr>
              <a:t>Follow the step by step process to configure Hibernate with Spring.</a:t>
            </a:r>
          </a:p>
          <a:p>
            <a:pPr>
              <a:defRPr/>
            </a:pPr>
            <a:r>
              <a:rPr lang="en-US" sz="1100" b="1" dirty="0" smtClean="0">
                <a:latin typeface="+mn-lt"/>
              </a:rPr>
              <a:t> </a:t>
            </a:r>
          </a:p>
          <a:p>
            <a:pPr>
              <a:defRPr/>
            </a:pPr>
            <a:r>
              <a:rPr lang="en-US" sz="1100" b="1" dirty="0" smtClean="0">
                <a:latin typeface="+mn-lt"/>
              </a:rPr>
              <a:t>Instructions</a:t>
            </a:r>
          </a:p>
          <a:p>
            <a:pPr>
              <a:defRPr/>
            </a:pPr>
            <a:r>
              <a:rPr lang="en-US" sz="1100" dirty="0" smtClean="0">
                <a:latin typeface="+mn-lt"/>
              </a:rPr>
              <a:t> </a:t>
            </a:r>
          </a:p>
          <a:p>
            <a:pPr>
              <a:defRPr/>
            </a:pPr>
            <a:r>
              <a:rPr lang="en-US" sz="1100" dirty="0" smtClean="0">
                <a:latin typeface="+mn-lt"/>
              </a:rPr>
              <a:t>Create service layer class 1) </a:t>
            </a:r>
            <a:r>
              <a:rPr lang="en-US" sz="1100" dirty="0" err="1" smtClean="0">
                <a:latin typeface="+mn-lt"/>
              </a:rPr>
              <a:t>ApplyLoanService</a:t>
            </a:r>
            <a:r>
              <a:rPr lang="en-US" sz="1100" dirty="0" smtClean="0">
                <a:latin typeface="+mn-lt"/>
              </a:rPr>
              <a:t>  </a:t>
            </a:r>
          </a:p>
          <a:p>
            <a:pPr>
              <a:defRPr/>
            </a:pPr>
            <a:r>
              <a:rPr lang="en-US" sz="1100" dirty="0" smtClean="0">
                <a:latin typeface="+mn-lt"/>
              </a:rPr>
              <a:t> </a:t>
            </a:r>
          </a:p>
          <a:p>
            <a:pPr>
              <a:defRPr/>
            </a:pPr>
            <a:r>
              <a:rPr lang="en-US" sz="1100" dirty="0" smtClean="0">
                <a:latin typeface="+mn-lt"/>
              </a:rPr>
              <a:t>Add a method </a:t>
            </a:r>
            <a:r>
              <a:rPr lang="en-IN" sz="1100" dirty="0" err="1" smtClean="0">
                <a:latin typeface="+mn-lt"/>
              </a:rPr>
              <a:t>saveFormDetails</a:t>
            </a:r>
            <a:r>
              <a:rPr lang="en-IN" sz="1100" dirty="0" smtClean="0">
                <a:latin typeface="+mn-lt"/>
              </a:rPr>
              <a:t>()</a:t>
            </a:r>
            <a:r>
              <a:rPr lang="en-US" sz="1100" dirty="0" smtClean="0">
                <a:latin typeface="+mn-lt"/>
              </a:rPr>
              <a:t>. Add methods for fetching and saving the database</a:t>
            </a:r>
          </a:p>
          <a:p>
            <a:pPr>
              <a:defRPr/>
            </a:pPr>
            <a:r>
              <a:rPr lang="en-US" sz="1100" dirty="0" smtClean="0">
                <a:latin typeface="+mn-lt"/>
              </a:rPr>
              <a:t> </a:t>
            </a:r>
          </a:p>
          <a:p>
            <a:pPr>
              <a:defRPr/>
            </a:pPr>
            <a:r>
              <a:rPr lang="en-US" sz="1100" dirty="0" smtClean="0">
                <a:latin typeface="+mn-lt"/>
              </a:rPr>
              <a:t>Configure xml for Hibernate with Spring.</a:t>
            </a:r>
          </a:p>
          <a:p>
            <a:pPr>
              <a:defRPr/>
            </a:pPr>
            <a:endParaRPr lang="en-US" sz="1100" dirty="0" smtClean="0">
              <a:latin typeface="+mn-lt"/>
            </a:endParaRPr>
          </a:p>
          <a:p>
            <a:pPr>
              <a:defRPr/>
            </a:pPr>
            <a:r>
              <a:rPr lang="en-US" sz="1100" b="1" dirty="0" smtClean="0">
                <a:latin typeface="+mn-lt"/>
              </a:rPr>
              <a:t>Solution Instructions</a:t>
            </a:r>
          </a:p>
          <a:p>
            <a:pPr>
              <a:defRPr/>
            </a:pPr>
            <a:r>
              <a:rPr lang="en-US" sz="1100" dirty="0" smtClean="0">
                <a:latin typeface="+mn-lt"/>
              </a:rPr>
              <a:t> </a:t>
            </a:r>
          </a:p>
          <a:p>
            <a:pPr>
              <a:defRPr/>
            </a:pPr>
            <a:r>
              <a:rPr lang="en-US" sz="1100" dirty="0" smtClean="0">
                <a:latin typeface="+mn-lt"/>
              </a:rPr>
              <a:t>There is no restriction on what the fields should be however ensure it is logically correct.</a:t>
            </a:r>
          </a:p>
          <a:p>
            <a:pPr>
              <a:defRPr/>
            </a:pPr>
            <a:r>
              <a:rPr lang="en-US" sz="1100" dirty="0" smtClean="0">
                <a:latin typeface="+mn-lt"/>
              </a:rPr>
              <a:t> </a:t>
            </a:r>
          </a:p>
          <a:p>
            <a:pPr>
              <a:defRPr/>
            </a:pPr>
            <a:r>
              <a:rPr lang="en-US" sz="1100" dirty="0" smtClean="0">
                <a:latin typeface="+mn-lt"/>
              </a:rPr>
              <a:t>Map name of the form fields exactly with the field name in command object. </a:t>
            </a:r>
          </a:p>
          <a:p>
            <a:pPr>
              <a:defRPr/>
            </a:pPr>
            <a:r>
              <a:rPr lang="en-US" sz="1100" dirty="0" smtClean="0">
                <a:latin typeface="+mn-lt"/>
              </a:rPr>
              <a:t> </a:t>
            </a:r>
          </a:p>
          <a:p>
            <a:pPr>
              <a:buFont typeface="Wingdings" pitchFamily="2" charset="2"/>
              <a:buNone/>
              <a:defRPr/>
            </a:pPr>
            <a:endParaRPr lang="en-US" sz="1100" dirty="0">
              <a:latin typeface="+mn-lt"/>
            </a:endParaRPr>
          </a:p>
        </p:txBody>
      </p:sp>
      <p:sp>
        <p:nvSpPr>
          <p:cNvPr id="467972" name="Slide Number Placeholder 3"/>
          <p:cNvSpPr>
            <a:spLocks noGrp="1"/>
          </p:cNvSpPr>
          <p:nvPr>
            <p:ph type="sldNum" sz="quarter" idx="5"/>
          </p:nvPr>
        </p:nvSpPr>
        <p:spPr>
          <a:noFill/>
        </p:spPr>
        <p:txBody>
          <a:bodyPr/>
          <a:lstStyle/>
          <a:p>
            <a:fld id="{D8030763-6224-4F73-96DA-01E1F3CDEF08}" type="slidenum">
              <a:rPr lang="en-US" altLang="en-US" smtClean="0">
                <a:latin typeface="Arial" pitchFamily="34" charset="0"/>
              </a:rPr>
              <a:pPr/>
              <a:t>197</a:t>
            </a:fld>
            <a:endParaRPr lang="en-US" altLang="en-US" smtClean="0">
              <a:latin typeface="Arial" pitchFamily="34" charset="0"/>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Rot="1" noChangeAspect="1" noChangeArrowheads="1" noTextEdit="1"/>
          </p:cNvSpPr>
          <p:nvPr>
            <p:ph type="sldImg"/>
          </p:nvPr>
        </p:nvSpPr>
        <p:spPr>
          <a:ln/>
        </p:spPr>
      </p:sp>
      <p:sp>
        <p:nvSpPr>
          <p:cNvPr id="468995" name="Rectangle 3"/>
          <p:cNvSpPr>
            <a:spLocks noGrp="1" noChangeArrowheads="1"/>
          </p:cNvSpPr>
          <p:nvPr>
            <p:ph type="body" idx="1"/>
          </p:nvPr>
        </p:nvSpPr>
        <p:spPr>
          <a:noFill/>
          <a:ln/>
        </p:spPr>
        <p:txBody>
          <a:bodyPr/>
          <a:lstStyle/>
          <a:p>
            <a:endParaRPr lang="en-US" altLang="en-US" smtClean="0">
              <a:latin typeface="Arial" pitchFamily="34" charset="0"/>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D981273F-FA3C-4E58-8FB3-6C8FAC56D8F6}" type="slidenum">
              <a:rPr lang="en-US" altLang="en-US" sz="1200"/>
              <a:pPr algn="r"/>
              <a:t>199</a:t>
            </a:fld>
            <a:endParaRPr lang="en-US" altLang="en-US" sz="1200"/>
          </a:p>
        </p:txBody>
      </p:sp>
      <p:sp>
        <p:nvSpPr>
          <p:cNvPr id="470019"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ln/>
          <a:extLst/>
        </p:spPr>
        <p:txBody>
          <a:bodyPr/>
          <a:lstStyle/>
          <a:p>
            <a:pPr algn="just" eaLnBrk="1" hangingPunct="1">
              <a:spcBef>
                <a:spcPct val="0"/>
              </a:spcBef>
              <a:defRPr/>
            </a:pPr>
            <a:r>
              <a:rPr lang="en-US" altLang="en-US" sz="1100" dirty="0" smtClean="0">
                <a:latin typeface="+mn-lt"/>
              </a:rPr>
              <a:t>PG Reference: Page 218</a:t>
            </a:r>
          </a:p>
          <a:p>
            <a:pPr algn="just" eaLnBrk="1" hangingPunct="1">
              <a:spcBef>
                <a:spcPct val="0"/>
              </a:spcBef>
              <a:defRPr/>
            </a:pPr>
            <a:endParaRPr lang="en-US" altLang="en-US" sz="1100" i="1" dirty="0" smtClean="0">
              <a:latin typeface="+mn-lt"/>
            </a:endParaRPr>
          </a:p>
          <a:p>
            <a:pPr>
              <a:defRPr/>
            </a:pPr>
            <a:r>
              <a:rPr lang="en-US" sz="1100" i="1" dirty="0" smtClean="0">
                <a:latin typeface="+mn-lt"/>
              </a:rPr>
              <a:t>Explain what is transaction and transaction management. </a:t>
            </a:r>
            <a:r>
              <a:rPr lang="en-US" sz="1100" dirty="0" smtClean="0">
                <a:latin typeface="+mn-lt"/>
              </a:rPr>
              <a:t>For applications that interact with databases, such as a Relational Database Management System (RDBMS), a transaction is a unit of work performed against a database in a logical order. A transaction can be performed manually or automatically where multiple operations occur in sequence. A transaction consists of one or more queries that either read a value from the database or write a value to the database. Each transaction propagates one or more changes to the database. The collective propagation of transactions to modify the database is known as transaction management. The code component in an application that handles database transactions is called the transaction manager. </a:t>
            </a:r>
          </a:p>
          <a:p>
            <a:pPr>
              <a:defRPr/>
            </a:pPr>
            <a:r>
              <a:rPr lang="en-US" sz="1100" dirty="0" smtClean="0">
                <a:latin typeface="+mn-lt"/>
              </a:rPr>
              <a:t> </a:t>
            </a:r>
          </a:p>
          <a:p>
            <a:pPr>
              <a:defRPr/>
            </a:pPr>
            <a:r>
              <a:rPr lang="en-US" sz="1100" i="1" dirty="0" smtClean="0">
                <a:latin typeface="+mn-lt"/>
              </a:rPr>
              <a:t>State the purpose of transaction management. </a:t>
            </a:r>
            <a:r>
              <a:rPr lang="en-US" sz="1100" dirty="0" smtClean="0">
                <a:latin typeface="+mn-lt"/>
              </a:rPr>
              <a:t>While interacting with databases, the RDBMS-oriented enterprise applications need to ensure that the data in the database is consistent, the integrity of the data is maintained, and database communication does not corrupt the database in any way. Spring Framework enables transaction management by providing the transaction management component that is consistently abstract. This means that the transaction management component is kept open in order to support integration with external Application Programming Interfaces (APIs). The API’s support programmatic methods of transaction management  and this capability of Spring Framework, helps you to focus on the business logic rather than on the integrity of data during application development. So by using Spring Framework to manage all database transactions, you don’t have to write any code specifically related to transaction management which, in turn, reduces the volume of code that is compiled in an application. </a:t>
            </a:r>
          </a:p>
          <a:p>
            <a:pPr>
              <a:defRPr/>
            </a:pPr>
            <a:r>
              <a:rPr lang="en-US" sz="1100" dirty="0" smtClean="0">
                <a:latin typeface="+mn-lt"/>
              </a:rPr>
              <a:t> </a:t>
            </a:r>
          </a:p>
          <a:p>
            <a:pPr algn="just" eaLnBrk="1" hangingPunct="1">
              <a:spcBef>
                <a:spcPct val="0"/>
              </a:spcBef>
              <a:defRPr/>
            </a:pPr>
            <a:r>
              <a:rPr lang="en-US" altLang="en-US" sz="1100" i="1" dirty="0" smtClean="0">
                <a:latin typeface="+mn-lt"/>
              </a:rPr>
              <a:t>State the lessons covered in this module.</a:t>
            </a:r>
            <a:r>
              <a:rPr lang="en-US" altLang="en-US" sz="1100" dirty="0" smtClean="0">
                <a:latin typeface="+mn-lt"/>
              </a:rPr>
              <a:t> The lessons covered in this module are:</a:t>
            </a:r>
          </a:p>
          <a:p>
            <a:pPr algn="just" eaLnBrk="1" hangingPunct="1">
              <a:spcBef>
                <a:spcPct val="0"/>
              </a:spcBef>
              <a:defRPr/>
            </a:pPr>
            <a:r>
              <a:rPr lang="en-US" altLang="en-US" sz="1100" dirty="0" smtClean="0">
                <a:latin typeface="+mn-lt"/>
              </a:rPr>
              <a:t> </a:t>
            </a:r>
          </a:p>
          <a:p>
            <a:pPr algn="just" eaLnBrk="1" hangingPunct="1">
              <a:spcBef>
                <a:spcPct val="0"/>
              </a:spcBef>
              <a:defRPr/>
            </a:pPr>
            <a:r>
              <a:rPr lang="en-US" altLang="en-US" sz="1100" dirty="0" smtClean="0">
                <a:latin typeface="+mn-lt"/>
              </a:rPr>
              <a:t>Lesson 1: Introduction to Transaction Management</a:t>
            </a:r>
          </a:p>
          <a:p>
            <a:pPr algn="just" eaLnBrk="1" hangingPunct="1">
              <a:spcBef>
                <a:spcPct val="0"/>
              </a:spcBef>
              <a:defRPr/>
            </a:pPr>
            <a:r>
              <a:rPr lang="en-US" altLang="en-US" sz="1100" dirty="0" smtClean="0">
                <a:latin typeface="+mn-lt"/>
              </a:rPr>
              <a:t>Lesson 2: Spring Transaction Management</a:t>
            </a:r>
          </a:p>
          <a:p>
            <a:pPr algn="just" eaLnBrk="1" hangingPunct="1">
              <a:spcBef>
                <a:spcPct val="0"/>
              </a:spcBef>
              <a:defRPr/>
            </a:pPr>
            <a:endParaRPr lang="en-US" altLang="en-US" sz="1100" dirty="0" smtClean="0">
              <a:latin typeface="+mn-lt"/>
            </a:endParaRPr>
          </a:p>
          <a:p>
            <a:pPr algn="just" eaLnBrk="1" hangingPunct="1">
              <a:spcBef>
                <a:spcPct val="0"/>
              </a:spcBef>
              <a:defRPr/>
            </a:pPr>
            <a:endParaRPr lang="en-US" altLang="en-US" sz="1100" dirty="0" smtClean="0">
              <a:latin typeface="+mn-lt"/>
            </a:endParaRPr>
          </a:p>
          <a:p>
            <a:pPr algn="just" eaLnBrk="1" hangingPunct="1">
              <a:spcBef>
                <a:spcPct val="0"/>
              </a:spcBef>
              <a:defRPr/>
            </a:pPr>
            <a:r>
              <a:rPr lang="en-US" altLang="en-US" sz="1100" dirty="0" smtClean="0">
                <a:latin typeface="+mn-lt"/>
              </a:rPr>
              <a:t>At the end of this module you will learn to:</a:t>
            </a:r>
          </a:p>
          <a:p>
            <a:pPr algn="just" eaLnBrk="1" hangingPunct="1">
              <a:spcBef>
                <a:spcPct val="0"/>
              </a:spcBef>
              <a:defRPr/>
            </a:pPr>
            <a:endParaRPr lang="en-US" altLang="en-US" sz="1100" dirty="0" smtClean="0">
              <a:latin typeface="+mn-lt"/>
            </a:endParaRPr>
          </a:p>
          <a:p>
            <a:pPr marL="171450" indent="-171450">
              <a:buFont typeface="Wingdings" panose="05000000000000000000" pitchFamily="2" charset="2"/>
              <a:buChar char="§"/>
              <a:defRPr/>
            </a:pPr>
            <a:r>
              <a:rPr lang="en-IN" sz="1100" dirty="0" smtClean="0">
                <a:latin typeface="+mn-lt"/>
              </a:rPr>
              <a:t>Perform Spring implementation of IOC and DI.</a:t>
            </a:r>
          </a:p>
          <a:p>
            <a:pPr marL="171450" indent="-171450">
              <a:buFont typeface="Wingdings" panose="05000000000000000000" pitchFamily="2" charset="2"/>
              <a:buChar char="§"/>
              <a:defRPr/>
            </a:pPr>
            <a:r>
              <a:rPr lang="en-IN" sz="1100" dirty="0" smtClean="0">
                <a:latin typeface="+mn-lt"/>
              </a:rPr>
              <a:t>Configure Spring Beans with XML and annotations.</a:t>
            </a:r>
          </a:p>
          <a:p>
            <a:pPr>
              <a:defRPr/>
            </a:pPr>
            <a:endParaRPr lang="en-US" altLang="en-US" sz="1100" dirty="0" smtClean="0">
              <a:latin typeface="+mn-lt"/>
            </a:endParaRPr>
          </a:p>
          <a:p>
            <a:pPr>
              <a:defRPr/>
            </a:pPr>
            <a:r>
              <a:rPr lang="en-US" sz="1100" dirty="0" smtClean="0">
                <a:latin typeface="+mn-lt"/>
              </a:rPr>
              <a:t>In this module, you will learn how Spring Framework leverages the capabilities of transaction management.</a:t>
            </a:r>
          </a:p>
          <a:p>
            <a:pPr>
              <a:defRPr/>
            </a:pPr>
            <a:endParaRPr lang="en-US" altLang="en-US" sz="1100" dirty="0" smtClean="0">
              <a:latin typeface="+mn-lt"/>
            </a:endParaRPr>
          </a:p>
          <a:p>
            <a:pPr>
              <a:defRPr/>
            </a:pPr>
            <a:endParaRPr lang="en-US" sz="1100" dirty="0" smtClean="0">
              <a:latin typeface="+mn-lt"/>
            </a:endParaRPr>
          </a:p>
          <a:p>
            <a:pPr algn="just" eaLnBrk="1" hangingPunct="1">
              <a:spcBef>
                <a:spcPct val="0"/>
              </a:spcBef>
              <a:defRPr/>
            </a:pPr>
            <a:r>
              <a:rPr lang="en-US" altLang="en-US" sz="1100" dirty="0" smtClean="0">
                <a:latin typeface="+mn-lt"/>
              </a:rPr>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a:ln/>
        </p:spPr>
      </p:sp>
      <p:sp>
        <p:nvSpPr>
          <p:cNvPr id="267267" name="Notes Placeholder 2"/>
          <p:cNvSpPr>
            <a:spLocks noGrp="1"/>
          </p:cNvSpPr>
          <p:nvPr>
            <p:ph type="body" idx="1"/>
          </p:nvPr>
        </p:nvSpPr>
        <p:spPr>
          <a:noFill/>
          <a:ln/>
        </p:spPr>
        <p:txBody>
          <a:bodyPr/>
          <a:lstStyle/>
          <a:p>
            <a:pPr algn="just">
              <a:spcBef>
                <a:spcPct val="0"/>
              </a:spcBef>
            </a:pPr>
            <a:r>
              <a:rPr lang="en-US" altLang="en-US" sz="1100" smtClean="0">
                <a:latin typeface="Calibri" pitchFamily="34" charset="0"/>
              </a:rPr>
              <a:t>Start the class with an introductory exercise. Ask the participants if they have worked on projects using the Spring Framework, and how comfortable they are with the concepts.  </a:t>
            </a:r>
            <a:endParaRPr lang="en-IN" altLang="en-US" sz="1100" smtClean="0">
              <a:latin typeface="Calibri" pitchFamily="34" charset="0"/>
            </a:endParaRPr>
          </a:p>
        </p:txBody>
      </p:sp>
      <p:sp>
        <p:nvSpPr>
          <p:cNvPr id="267268" name="Slide Number Placeholder 3"/>
          <p:cNvSpPr>
            <a:spLocks noGrp="1"/>
          </p:cNvSpPr>
          <p:nvPr>
            <p:ph type="sldNum" sz="quarter" idx="5"/>
          </p:nvPr>
        </p:nvSpPr>
        <p:spPr>
          <a:noFill/>
        </p:spPr>
        <p:txBody>
          <a:bodyPr/>
          <a:lstStyle/>
          <a:p>
            <a:fld id="{2D61B2C9-B07A-40D2-93C0-133179DC577C}" type="slidenum">
              <a:rPr lang="en-US" altLang="en-US" sz="1100" smtClean="0">
                <a:latin typeface="Calibri" pitchFamily="34" charset="0"/>
              </a:rPr>
              <a:pPr/>
              <a:t>2</a:t>
            </a:fld>
            <a:endParaRPr lang="en-US" altLang="en-US" sz="1100" smtClean="0">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18</a:t>
            </a:r>
          </a:p>
          <a:p>
            <a:pPr algn="just">
              <a:spcBef>
                <a:spcPct val="0"/>
              </a:spcBef>
              <a:defRPr/>
            </a:pPr>
            <a:endParaRPr lang="en-US" altLang="en-US" sz="1100" dirty="0" smtClean="0">
              <a:latin typeface="Calibri" pitchFamily="34" charset="0"/>
            </a:endParaRPr>
          </a:p>
          <a:p>
            <a:pPr algn="just">
              <a:spcBef>
                <a:spcPct val="0"/>
              </a:spcBef>
              <a:defRPr/>
            </a:pPr>
            <a:r>
              <a:rPr lang="en-US" altLang="en-US" sz="1100" i="1" dirty="0" smtClean="0">
                <a:latin typeface="Calibri" pitchFamily="34" charset="0"/>
              </a:rPr>
              <a:t>To start with, get participants to share some best practices to use Spring Framework </a:t>
            </a:r>
            <a:r>
              <a:rPr lang="en-US" sz="1100" i="1" dirty="0" smtClean="0">
                <a:latin typeface="Calibri" panose="020F0502020204030204" pitchFamily="34" charset="0"/>
              </a:rPr>
              <a:t>to develop Java-based enterprise applications </a:t>
            </a:r>
            <a:r>
              <a:rPr lang="en-US" altLang="en-US" sz="1100" i="1" dirty="0" smtClean="0">
                <a:latin typeface="Calibri" pitchFamily="34" charset="0"/>
              </a:rPr>
              <a:t>in an efficient manner. </a:t>
            </a:r>
            <a:r>
              <a:rPr lang="en-US" sz="1100" dirty="0">
                <a:latin typeface="Calibri" panose="020F0502020204030204" pitchFamily="34" charset="0"/>
              </a:rPr>
              <a:t>While using Spring Framework to develop Java-based enterprise applications, there are a few guidelines you can follow as best practices to improve your code quality and efficiency. </a:t>
            </a:r>
            <a:endParaRPr lang="en-GB" sz="1100" dirty="0">
              <a:latin typeface="Calibri" panose="020F0502020204030204" pitchFamily="34" charset="0"/>
            </a:endParaRPr>
          </a:p>
          <a:p>
            <a:pPr algn="just">
              <a:spcBef>
                <a:spcPct val="0"/>
              </a:spcBef>
              <a:defRPr/>
            </a:pPr>
            <a:r>
              <a:rPr lang="en-US" sz="1100" dirty="0">
                <a:latin typeface="Calibri" panose="020F0502020204030204" pitchFamily="34" charset="0"/>
              </a:rPr>
              <a:t> </a:t>
            </a:r>
            <a:endParaRPr lang="en-GB" sz="1100" dirty="0">
              <a:latin typeface="Calibri" panose="020F0502020204030204" pitchFamily="34" charset="0"/>
            </a:endParaRPr>
          </a:p>
          <a:p>
            <a:pPr algn="just">
              <a:spcBef>
                <a:spcPct val="0"/>
              </a:spcBef>
              <a:defRPr/>
            </a:pPr>
            <a:r>
              <a:rPr lang="en-US" sz="1100" dirty="0">
                <a:latin typeface="Calibri" panose="020F0502020204030204" pitchFamily="34" charset="0"/>
              </a:rPr>
              <a:t>As a versatile Java framework used in a wide range of configuration settings, the best feature of Spring Framework is that it provides enterprise services to POJOs called beans. The dependencies and services needed by these beans are specified in XML configuration files or annotations. Using XML files is easier and less complicated. If you plan and write XML files appropriately, they are easy to manage even in large projects, such as enterprise applications. </a:t>
            </a:r>
            <a:endParaRPr lang="en-GB" sz="1100" dirty="0">
              <a:latin typeface="Calibri" panose="020F0502020204030204" pitchFamily="34" charset="0"/>
            </a:endParaRPr>
          </a:p>
          <a:p>
            <a:pPr algn="just">
              <a:spcBef>
                <a:spcPct val="0"/>
              </a:spcBef>
              <a:defRPr/>
            </a:pPr>
            <a:r>
              <a:rPr lang="en-US" sz="1100" dirty="0">
                <a:latin typeface="Calibri" panose="020F0502020204030204" pitchFamily="34" charset="0"/>
              </a:rPr>
              <a:t> </a:t>
            </a:r>
            <a:endParaRPr lang="en-GB" sz="1100" dirty="0">
              <a:latin typeface="Calibri" panose="020F0502020204030204" pitchFamily="34" charset="0"/>
            </a:endParaRPr>
          </a:p>
          <a:p>
            <a:pPr algn="just">
              <a:spcBef>
                <a:spcPct val="0"/>
              </a:spcBef>
              <a:defRPr/>
            </a:pPr>
            <a:r>
              <a:rPr lang="en-US" sz="1100" dirty="0">
                <a:latin typeface="Calibri" panose="020F0502020204030204" pitchFamily="34" charset="0"/>
              </a:rPr>
              <a:t>Note: Other factors, such as application design, impact the XML configuration. However, this module focuses only on the XML configuration’s readability and manageability.</a:t>
            </a:r>
            <a:endParaRPr lang="en-GB" sz="1100" dirty="0">
              <a:latin typeface="Calibri" panose="020F0502020204030204" pitchFamily="34" charset="0"/>
            </a:endParaRPr>
          </a:p>
          <a:p>
            <a:pPr>
              <a:defRPr/>
            </a:pPr>
            <a:endParaRPr lang="en-US" altLang="en-US" sz="1100" dirty="0" smtClean="0">
              <a:latin typeface="Calibri" pitchFamily="34" charset="0"/>
            </a:endParaRPr>
          </a:p>
          <a:p>
            <a:pPr>
              <a:defRPr/>
            </a:pPr>
            <a:r>
              <a:rPr lang="en-US" altLang="en-US" sz="1100" dirty="0" smtClean="0">
                <a:latin typeface="Calibri" pitchFamily="34" charset="0"/>
              </a:rPr>
              <a:t>Discuss that the best practices </a:t>
            </a:r>
            <a:r>
              <a:rPr lang="en-US" sz="1100" dirty="0" smtClean="0">
                <a:latin typeface="Calibri" panose="020F0502020204030204" pitchFamily="34" charset="0"/>
              </a:rPr>
              <a:t>you can employ while configuring Spring Framework:</a:t>
            </a:r>
          </a:p>
          <a:p>
            <a:pPr>
              <a:defRPr/>
            </a:pPr>
            <a:endParaRPr lang="en-US" altLang="en-US" sz="1100" dirty="0" smtClean="0">
              <a:latin typeface="Calibri"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Header comment to each file: </a:t>
            </a:r>
            <a:r>
              <a:rPr lang="en-US" sz="1100" dirty="0" smtClean="0">
                <a:latin typeface="Calibri" panose="020F0502020204030204" pitchFamily="34" charset="0"/>
              </a:rPr>
              <a:t>Each configuration file can have a header comment attached to its code, which summarizes the beans and properties defined in the file. These comments can be XML comments or description elements. Description element tags have the advantage that they can be easily recognized and picked up by search tools if you need to reuse them in a different place in your application code. An example of a header comment is shown in Code Segment 1.1 in the PG.</a:t>
            </a:r>
            <a:endParaRPr lang="en-GB" sz="1100" b="1"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Consistent naming conventions: </a:t>
            </a:r>
            <a:r>
              <a:rPr lang="en-US" sz="1100" dirty="0" smtClean="0">
                <a:latin typeface="Calibri" panose="020F0502020204030204" pitchFamily="34" charset="0"/>
              </a:rPr>
              <a:t>Using the same naming convention across all configuration files increases their readability. These names should be clear and descriptive so that other developers accessing them will not misuse them. For example, to identify a bean, you can use the same convention as Java class field names. Suppose there is a class </a:t>
            </a:r>
            <a:r>
              <a:rPr lang="en-US" sz="1100" dirty="0" err="1" smtClean="0">
                <a:latin typeface="Courier New" panose="02070309020205020404" pitchFamily="49" charset="0"/>
                <a:cs typeface="Courier New" panose="02070309020205020404" pitchFamily="49" charset="0"/>
              </a:rPr>
              <a:t>EmployeeUpdateDAO</a:t>
            </a:r>
            <a:r>
              <a:rPr lang="en-US" sz="1100" dirty="0" smtClean="0">
                <a:latin typeface="Calibri" panose="020F0502020204030204" pitchFamily="34" charset="0"/>
              </a:rPr>
              <a:t>. Its bean ID will be </a:t>
            </a:r>
            <a:r>
              <a:rPr lang="en-US" sz="1100" dirty="0" err="1" smtClean="0">
                <a:latin typeface="Courier New" panose="02070309020205020404" pitchFamily="49" charset="0"/>
                <a:cs typeface="Courier New" panose="02070309020205020404" pitchFamily="49" charset="0"/>
              </a:rPr>
              <a:t>employeeUpdateDAO</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and you can prefix the package name for large projects with multiple packages </a:t>
            </a:r>
            <a:r>
              <a:rPr lang="en-US" sz="1100" dirty="0" err="1" smtClean="0">
                <a:latin typeface="Courier New" panose="02070309020205020404" pitchFamily="49" charset="0"/>
                <a:cs typeface="Courier New" panose="02070309020205020404" pitchFamily="49" charset="0"/>
              </a:rPr>
              <a:t>finance.employeeUpdateDao</a:t>
            </a:r>
            <a:r>
              <a:rPr lang="en-US" sz="1100" dirty="0" smtClean="0">
                <a:latin typeface="Calibri" panose="020F0502020204030204" pitchFamily="34" charset="0"/>
              </a:rPr>
              <a:t>.</a:t>
            </a:r>
            <a:endParaRPr lang="en-GB" sz="1100" b="1"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Schema references</a:t>
            </a:r>
            <a:r>
              <a:rPr lang="en-US" sz="1100" dirty="0" smtClean="0">
                <a:latin typeface="Calibri" panose="020F0502020204030204" pitchFamily="34" charset="0"/>
              </a:rPr>
              <a:t>: Do not include version numbers in schema references in bean configuration files. Spring Framework automatically picks the latest version available from the project dependencies. As the project progresses, the versions are updated and there is no need to maintain all the XML configuration files to access new features. Code Segment 1.2 in the PG is an example of schema reference without version numbers.</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Setter injection over constructor injection</a:t>
            </a:r>
            <a:r>
              <a:rPr lang="en-US" sz="1100" dirty="0" smtClean="0">
                <a:latin typeface="Calibri" panose="020F0502020204030204" pitchFamily="34" charset="0"/>
              </a:rPr>
              <a:t>: Spring Framework provides three types of dependency injection—constructor, setter, and method. Of these, constructor and setter injection are the most commonly used. Setter injection is a better choice as it provides code flexibility and maintainability. By using setter injection, creating and maintaining long lists of parameters to set in a bean can be avoided. An example of setter injection is shown in Code Segment 1.3 in the PG. Constructor injection can make thread safety possible where there are immutable objects. Thread safety guarantees that such objects will not be handed over to other beans without complete initialization. Nevertheless, the advantages of using setter injection are more desirable.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Use type over index for argument matching in constructor injection: </a:t>
            </a:r>
            <a:r>
              <a:rPr lang="en-US" sz="1100" dirty="0" smtClean="0">
                <a:latin typeface="Calibri" panose="020F0502020204030204" pitchFamily="34" charset="0"/>
              </a:rPr>
              <a:t>It is better to use setter injection for dependency injections. However, if you ever have to use constructor injection, then the parameters passed to the contractor should be matched based on their type rather than the index. A type-based argument is more readable and less likely to err. You can resort to index-based argument matching only when there is some kind of ambiguity in type-based matching. Code Segment 1.4 in the PG shows an example of type-based argument matching in constructor injection.</a:t>
            </a:r>
          </a:p>
          <a:p>
            <a:pPr marL="171450" indent="-171450">
              <a:buFont typeface="Wingdings" panose="05000000000000000000" pitchFamily="2" charset="2"/>
              <a:buChar char="§"/>
              <a:defRPr/>
            </a:pPr>
            <a:r>
              <a:rPr lang="en-US" sz="1100" b="1" dirty="0" smtClean="0">
                <a:latin typeface="Calibri" panose="020F0502020204030204" pitchFamily="34" charset="0"/>
              </a:rPr>
              <a:t>Use shortcut forms over expanded forms: </a:t>
            </a:r>
            <a:r>
              <a:rPr lang="en-US" sz="1100" dirty="0" smtClean="0">
                <a:latin typeface="Calibri" panose="020F0502020204030204" pitchFamily="34" charset="0"/>
              </a:rPr>
              <a:t>In Spring Framework, beans configuration, it is possible to specify property values in two forms: </a:t>
            </a:r>
            <a:endParaRPr lang="en-GB" sz="1100" dirty="0" smtClean="0">
              <a:latin typeface="Calibri" panose="020F0502020204030204" pitchFamily="34" charset="0"/>
            </a:endParaRPr>
          </a:p>
          <a:p>
            <a:pPr marL="628650" lvl="1" indent="-171450">
              <a:buFont typeface="Arial" panose="020B0604020202020204" pitchFamily="34" charset="0"/>
              <a:buChar char="•"/>
              <a:defRPr/>
            </a:pPr>
            <a:r>
              <a:rPr lang="en-US" sz="1100" dirty="0" smtClean="0">
                <a:latin typeface="Calibri" panose="020F0502020204030204" pitchFamily="34" charset="0"/>
              </a:rPr>
              <a:t>Expanded form </a:t>
            </a:r>
            <a:endParaRPr lang="en-GB" sz="1100" dirty="0" smtClean="0">
              <a:latin typeface="Calibri" panose="020F0502020204030204" pitchFamily="34" charset="0"/>
            </a:endParaRPr>
          </a:p>
          <a:p>
            <a:pPr marL="628650" lvl="1" indent="-171450">
              <a:buFont typeface="Arial" panose="020B0604020202020204" pitchFamily="34" charset="0"/>
              <a:buChar char="•"/>
              <a:defRPr/>
            </a:pPr>
            <a:r>
              <a:rPr lang="en-US" sz="1100" dirty="0" smtClean="0">
                <a:latin typeface="Calibri" panose="020F0502020204030204" pitchFamily="34" charset="0"/>
              </a:rPr>
              <a:t>Short form</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The short form is preferred to reduce code length. Code Segment 1.5 in the PG shows the expanded form and the short form of specifying property values in beans configuration.</a:t>
            </a:r>
          </a:p>
          <a:p>
            <a:pPr marL="171450" indent="-171450">
              <a:buFont typeface="Wingdings" panose="05000000000000000000" pitchFamily="2" charset="2"/>
              <a:buChar char="§"/>
              <a:defRPr/>
            </a:pPr>
            <a:r>
              <a:rPr lang="en-US" sz="1100" b="1" dirty="0" smtClean="0">
                <a:latin typeface="Calibri" panose="020F0502020204030204" pitchFamily="34" charset="0"/>
              </a:rPr>
              <a:t>Reuse bean definitions as much as possible: </a:t>
            </a:r>
            <a:r>
              <a:rPr lang="en-US" sz="1100" dirty="0" smtClean="0">
                <a:latin typeface="Calibri" panose="020F0502020204030204" pitchFamily="34" charset="0"/>
              </a:rPr>
              <a:t>The bean definition reusability feature provided by Spring Framework is useful and should be applied extensively in your application code to reduce the actual amount of new code you have to write. This can be done especially when constructing new beans for your application. An example of reusing bean definitions is shown in Code Segment 1.6 in the PG.</a:t>
            </a:r>
            <a:endParaRPr lang="en-GB" sz="1100" b="1"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Always use ids as bean identifiers: </a:t>
            </a:r>
            <a:r>
              <a:rPr lang="en-US" sz="1100" dirty="0" smtClean="0">
                <a:latin typeface="Calibri" panose="020F0502020204030204" pitchFamily="34" charset="0"/>
              </a:rPr>
              <a:t>There are two types of bean identifiers in Spring Framework. You can identify a bean by using its:</a:t>
            </a:r>
            <a:endParaRPr lang="en-GB" sz="1100" b="1" dirty="0" smtClean="0">
              <a:latin typeface="Calibri" panose="020F0502020204030204" pitchFamily="34" charset="0"/>
            </a:endParaRPr>
          </a:p>
          <a:p>
            <a:pPr marL="628650" lvl="1" indent="-171450">
              <a:buFont typeface="Arial" panose="020B0604020202020204" pitchFamily="34" charset="0"/>
              <a:buChar char="•"/>
              <a:defRPr/>
            </a:pPr>
            <a:r>
              <a:rPr lang="en-US" sz="1100" dirty="0" smtClean="0">
                <a:latin typeface="Calibri" panose="020F0502020204030204" pitchFamily="34" charset="0"/>
              </a:rPr>
              <a:t>ID attribute </a:t>
            </a:r>
            <a:endParaRPr lang="en-GB" sz="1100" b="1" dirty="0" smtClean="0">
              <a:latin typeface="Calibri" panose="020F0502020204030204" pitchFamily="34" charset="0"/>
            </a:endParaRPr>
          </a:p>
          <a:p>
            <a:pPr marL="628650" lvl="1" indent="-171450">
              <a:buFont typeface="Arial" panose="020B0604020202020204" pitchFamily="34" charset="0"/>
              <a:buChar char="•"/>
              <a:defRPr/>
            </a:pPr>
            <a:r>
              <a:rPr lang="en-US" sz="1100" dirty="0" smtClean="0">
                <a:latin typeface="Calibri" panose="020F0502020204030204" pitchFamily="34" charset="0"/>
              </a:rPr>
              <a:t>Name attribute</a:t>
            </a:r>
            <a:endParaRPr lang="en-GB" sz="1100" b="1" dirty="0" smtClean="0">
              <a:latin typeface="Calibri" panose="020F0502020204030204" pitchFamily="34" charset="0"/>
            </a:endParaRPr>
          </a:p>
          <a:p>
            <a:pPr>
              <a:buFont typeface="Wingdings" panose="05000000000000000000" pitchFamily="2" charset="2"/>
              <a:buNone/>
              <a:defRPr/>
            </a:pPr>
            <a:r>
              <a:rPr lang="en-US" sz="1100" dirty="0" smtClean="0">
                <a:latin typeface="Calibri" panose="020F0502020204030204" pitchFamily="34" charset="0"/>
              </a:rPr>
              <a:t>Worldwide, the attribute id is preferable over the name attribute.  This is because the attribute id is unique to each bean as it is user defined for a particular situation in a business application. </a:t>
            </a:r>
            <a:endParaRPr lang="en-GB" sz="1100" b="1"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Try to avoid autowiring: </a:t>
            </a:r>
            <a:r>
              <a:rPr lang="en-US" sz="1100" dirty="0" smtClean="0">
                <a:latin typeface="Calibri" panose="020F0502020204030204" pitchFamily="34" charset="0"/>
              </a:rPr>
              <a:t>Autowiring is an advantage if you are able to manage it in the long term. However, it is convenient if you have as little beans as possible and remember them. When your project grows, autowiring may cause problems in identifying the correct dependencies to use. Here, Spring Configuration files are more suitable as they can present your system to a new developer quickly and easily. Autowiring also makes debugging difficult as the dependencies are all mixed up. </a:t>
            </a:r>
            <a:endParaRPr lang="en-GB" sz="1100" b="1"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 </a:t>
            </a:r>
            <a:r>
              <a:rPr lang="en-US" sz="1100" b="1" dirty="0" smtClean="0">
                <a:latin typeface="Calibri" panose="020F0502020204030204" pitchFamily="34" charset="0"/>
              </a:rPr>
              <a:t>Always use classpath prefix: </a:t>
            </a:r>
            <a:r>
              <a:rPr lang="en-US" sz="1100" dirty="0" smtClean="0">
                <a:latin typeface="Calibri" panose="020F0502020204030204" pitchFamily="34" charset="0"/>
              </a:rPr>
              <a:t>To have a clear idea about the new location where you are reusing components, it is better to use the classpath or classpath* prefix while importing resources, XML configurations, or properties. The classpath is determined by the build tool and IDE as follows:</a:t>
            </a:r>
            <a:endParaRPr lang="en-GB" sz="1100" b="1" dirty="0" smtClean="0">
              <a:latin typeface="Calibri" panose="020F0502020204030204" pitchFamily="34" charset="0"/>
            </a:endParaRPr>
          </a:p>
          <a:p>
            <a:pPr marL="628650" lvl="1" indent="-171450">
              <a:buFont typeface="Arial" panose="020B0604020202020204" pitchFamily="34" charset="0"/>
              <a:buChar char="•"/>
              <a:defRPr/>
            </a:pPr>
            <a:r>
              <a:rPr lang="en-US" sz="1100" dirty="0" err="1" smtClean="0">
                <a:latin typeface="Courier New" panose="02070309020205020404" pitchFamily="49" charset="0"/>
                <a:cs typeface="Courier New" panose="02070309020205020404" pitchFamily="49" charset="0"/>
              </a:rPr>
              <a:t>src</a:t>
            </a:r>
            <a:r>
              <a:rPr lang="en-US" sz="1100" dirty="0" smtClean="0">
                <a:latin typeface="Courier New" panose="02070309020205020404" pitchFamily="49" charset="0"/>
                <a:cs typeface="Courier New" panose="02070309020205020404" pitchFamily="49" charset="0"/>
              </a:rPr>
              <a:t>/main/java</a:t>
            </a:r>
            <a:r>
              <a:rPr lang="en-US" sz="1100" dirty="0" smtClean="0">
                <a:latin typeface="Calibri" panose="020F0502020204030204" pitchFamily="34" charset="0"/>
              </a:rPr>
              <a:t> for java code, </a:t>
            </a:r>
            <a:endParaRPr lang="en-GB" sz="1100" b="1" dirty="0" smtClean="0">
              <a:latin typeface="Calibri" panose="020F0502020204030204" pitchFamily="34" charset="0"/>
            </a:endParaRPr>
          </a:p>
          <a:p>
            <a:pPr marL="628650" lvl="1" indent="-171450">
              <a:buFont typeface="Arial" panose="020B0604020202020204" pitchFamily="34" charset="0"/>
              <a:buChar char="•"/>
              <a:defRPr/>
            </a:pPr>
            <a:r>
              <a:rPr lang="en-US" sz="1100" dirty="0" err="1" smtClean="0">
                <a:latin typeface="Courier New" panose="02070309020205020404" pitchFamily="49" charset="0"/>
                <a:cs typeface="Courier New" panose="02070309020205020404" pitchFamily="49" charset="0"/>
              </a:rPr>
              <a:t>src</a:t>
            </a:r>
            <a:r>
              <a:rPr lang="en-US" sz="1100" dirty="0" smtClean="0">
                <a:latin typeface="Courier New" panose="02070309020205020404" pitchFamily="49" charset="0"/>
                <a:cs typeface="Courier New" panose="02070309020205020404" pitchFamily="49" charset="0"/>
              </a:rPr>
              <a:t>/main/resources</a:t>
            </a:r>
            <a:r>
              <a:rPr lang="en-US" sz="1100" dirty="0" smtClean="0">
                <a:latin typeface="Calibri" panose="020F0502020204030204" pitchFamily="34" charset="0"/>
              </a:rPr>
              <a:t> for non-java dependencies </a:t>
            </a:r>
            <a:endParaRPr lang="en-GB" sz="1100" b="1" dirty="0" smtClean="0">
              <a:latin typeface="Calibri" panose="020F0502020204030204" pitchFamily="34" charset="0"/>
            </a:endParaRPr>
          </a:p>
          <a:p>
            <a:pPr marL="628650" lvl="1" indent="-171450">
              <a:buFont typeface="Arial" panose="020B0604020202020204" pitchFamily="34" charset="0"/>
              <a:buChar char="•"/>
              <a:defRPr/>
            </a:pPr>
            <a:r>
              <a:rPr lang="en-US" sz="1100" dirty="0" err="1" smtClean="0">
                <a:latin typeface="Courier New" panose="02070309020205020404" pitchFamily="49" charset="0"/>
                <a:cs typeface="Courier New" panose="02070309020205020404" pitchFamily="49" charset="0"/>
              </a:rPr>
              <a:t>src</a:t>
            </a:r>
            <a:r>
              <a:rPr lang="en-US" sz="1100" dirty="0" smtClean="0">
                <a:latin typeface="Courier New" panose="02070309020205020404" pitchFamily="49" charset="0"/>
                <a:cs typeface="Courier New" panose="02070309020205020404" pitchFamily="49" charset="0"/>
              </a:rPr>
              <a:t>/test/java</a:t>
            </a:r>
            <a:r>
              <a:rPr lang="en-US" sz="1100" dirty="0" smtClean="0">
                <a:latin typeface="Calibri" panose="020F0502020204030204" pitchFamily="34" charset="0"/>
              </a:rPr>
              <a:t> for java test code and </a:t>
            </a:r>
            <a:endParaRPr lang="en-GB" sz="1100" b="1" dirty="0" smtClean="0">
              <a:latin typeface="Calibri" panose="020F0502020204030204" pitchFamily="34" charset="0"/>
            </a:endParaRPr>
          </a:p>
          <a:p>
            <a:pPr marL="628650" lvl="1" indent="-171450">
              <a:buFont typeface="Arial" panose="020B0604020202020204" pitchFamily="34" charset="0"/>
              <a:buChar char="•"/>
              <a:defRPr/>
            </a:pPr>
            <a:r>
              <a:rPr lang="en-US" sz="1100" dirty="0" err="1" smtClean="0">
                <a:latin typeface="Courier New" panose="02070309020205020404" pitchFamily="49" charset="0"/>
                <a:cs typeface="Courier New" panose="02070309020205020404" pitchFamily="49" charset="0"/>
              </a:rPr>
              <a:t>src</a:t>
            </a:r>
            <a:r>
              <a:rPr lang="en-US" sz="1100" dirty="0" smtClean="0">
                <a:latin typeface="Courier New" panose="02070309020205020404" pitchFamily="49" charset="0"/>
                <a:cs typeface="Courier New" panose="02070309020205020404" pitchFamily="49" charset="0"/>
              </a:rPr>
              <a:t>/test/resources</a:t>
            </a:r>
            <a:r>
              <a:rPr lang="en-US" sz="1100" dirty="0" smtClean="0">
                <a:latin typeface="Calibri" panose="020F0502020204030204" pitchFamily="34" charset="0"/>
              </a:rPr>
              <a:t> for non-java resources. </a:t>
            </a:r>
            <a:endParaRPr lang="en-GB" sz="1100" b="1" dirty="0" smtClean="0">
              <a:latin typeface="Calibri" panose="020F0502020204030204" pitchFamily="34" charset="0"/>
            </a:endParaRPr>
          </a:p>
          <a:p>
            <a:pPr>
              <a:defRPr/>
            </a:pPr>
            <a:r>
              <a:rPr lang="en-US" sz="1100" dirty="0" smtClean="0">
                <a:latin typeface="Calibri" panose="020F0502020204030204" pitchFamily="34" charset="0"/>
              </a:rPr>
              <a:t>Code Segment 1.7 in the PG shows an example of using the classpath to import resources.</a:t>
            </a:r>
          </a:p>
          <a:p>
            <a:pPr marL="171450" indent="-171450">
              <a:buFont typeface="Wingdings" panose="05000000000000000000" pitchFamily="2" charset="2"/>
              <a:buChar char="§"/>
              <a:defRPr/>
            </a:pPr>
            <a:r>
              <a:rPr lang="en-US" sz="1100" b="1" dirty="0" smtClean="0">
                <a:latin typeface="Calibri" panose="020F0502020204030204" pitchFamily="34" charset="0"/>
              </a:rPr>
              <a:t>Always externalize properties: </a:t>
            </a:r>
            <a:r>
              <a:rPr lang="en-US" sz="1100" dirty="0" smtClean="0">
                <a:latin typeface="Calibri" panose="020F0502020204030204" pitchFamily="34" charset="0"/>
              </a:rPr>
              <a:t>Often the run time of an application needs multiple configuration parameters (such as run-time conditions and environment) that are passed to bean definitions in the configuration file context. These should not be hard coded in the configuration file, but externalized to some properties file. These can be grouped in separate files based on their use or module. For example, all JDBC data source properties are held in the </a:t>
            </a:r>
            <a:r>
              <a:rPr lang="en-US" sz="1100" dirty="0" err="1" smtClean="0">
                <a:latin typeface="Courier New" panose="02070309020205020404" pitchFamily="49" charset="0"/>
                <a:cs typeface="Courier New" panose="02070309020205020404" pitchFamily="49" charset="0"/>
              </a:rPr>
              <a:t>jdbc.properties</a:t>
            </a:r>
            <a:r>
              <a:rPr lang="en-US" sz="1100" dirty="0" smtClean="0">
                <a:latin typeface="Calibri" panose="020F0502020204030204" pitchFamily="34" charset="0"/>
              </a:rPr>
              <a:t> file. An example of using an external JDBC properties file instead of hard coding it in the configuration file is shown in Code Segment 1.8 in the PG.</a:t>
            </a:r>
            <a:endParaRPr lang="en-GB" sz="1100" b="1"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Use dependency-check at the development phase: </a:t>
            </a:r>
            <a:r>
              <a:rPr lang="en-US" sz="1100" dirty="0" smtClean="0">
                <a:latin typeface="Calibri" panose="020F0502020204030204" pitchFamily="34" charset="0"/>
              </a:rPr>
              <a:t>Set the dependency check attribute to all objects so that your container can perform validation. This is useful when the properties of a bean must be explicitly set. Code Segment 1.9 in the PG shows an example of using the dependency check attribute.</a:t>
            </a:r>
            <a:endParaRPr lang="en-GB" sz="1100" b="1"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ea typeface="Calibri"/>
                <a:cs typeface="Calibri"/>
              </a:rPr>
              <a:t>Do not abuse/overuse DI: </a:t>
            </a:r>
            <a:r>
              <a:rPr lang="en-US" sz="1100" dirty="0" smtClean="0">
                <a:latin typeface="Calibri" panose="020F0502020204030204" pitchFamily="34" charset="0"/>
                <a:ea typeface="Calibri"/>
                <a:cs typeface="Calibri"/>
              </a:rPr>
              <a:t>Java provides you the “new” keyword to create a new object. Use this where DI is not necessary. </a:t>
            </a:r>
            <a:endParaRPr lang="en-GB" sz="1100" b="1"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US" altLang="en-US" sz="1100" dirty="0" smtClean="0">
              <a:latin typeface="Calibri" pitchFamily="34" charset="0"/>
            </a:endParaRPr>
          </a:p>
          <a:p>
            <a:pPr marL="171450" indent="-171450">
              <a:buFont typeface="Wingdings" panose="05000000000000000000" pitchFamily="2" charset="2"/>
              <a:buChar char="§"/>
              <a:defRPr/>
            </a:pPr>
            <a:endParaRPr lang="en-US" altLang="en-US" sz="1100" dirty="0" smtClean="0">
              <a:latin typeface="Calibri" pitchFamily="34" charset="0"/>
            </a:endParaRPr>
          </a:p>
          <a:p>
            <a:pPr>
              <a:buFont typeface="Wingdings" panose="05000000000000000000" pitchFamily="2" charset="2"/>
              <a:buNone/>
              <a:defRPr/>
            </a:pPr>
            <a:endParaRPr lang="en-US" altLang="en-US" sz="1100" dirty="0" smtClean="0">
              <a:latin typeface="Calibri" pitchFamily="34" charset="0"/>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Slide Image Placeholder 1"/>
          <p:cNvSpPr>
            <a:spLocks noGrp="1" noRot="1" noChangeAspect="1" noTextEdit="1"/>
          </p:cNvSpPr>
          <p:nvPr>
            <p:ph type="sldImg"/>
          </p:nvPr>
        </p:nvSpPr>
        <p:spPr>
          <a:ln/>
        </p:spPr>
      </p:sp>
      <p:sp>
        <p:nvSpPr>
          <p:cNvPr id="471043" name="Notes Placeholder 2"/>
          <p:cNvSpPr>
            <a:spLocks noGrp="1"/>
          </p:cNvSpPr>
          <p:nvPr>
            <p:ph type="body" idx="1"/>
          </p:nvPr>
        </p:nvSpPr>
        <p:spPr>
          <a:noFill/>
          <a:ln/>
        </p:spPr>
        <p:txBody>
          <a:bodyPr/>
          <a:lstStyle/>
          <a:p>
            <a:endParaRPr lang="en-IN" altLang="en-US" sz="1100" smtClean="0">
              <a:latin typeface="Calibri" pitchFamily="34" charset="0"/>
            </a:endParaRPr>
          </a:p>
        </p:txBody>
      </p:sp>
      <p:sp>
        <p:nvSpPr>
          <p:cNvPr id="471044" name="Slide Number Placeholder 3"/>
          <p:cNvSpPr>
            <a:spLocks noGrp="1"/>
          </p:cNvSpPr>
          <p:nvPr>
            <p:ph type="sldNum" sz="quarter" idx="5"/>
          </p:nvPr>
        </p:nvSpPr>
        <p:spPr>
          <a:noFill/>
        </p:spPr>
        <p:txBody>
          <a:bodyPr/>
          <a:lstStyle/>
          <a:p>
            <a:fld id="{AA259C85-686B-42D4-A517-9B78B5E5731F}" type="slidenum">
              <a:rPr lang="en-US" altLang="en-US" smtClean="0">
                <a:latin typeface="Arial" pitchFamily="34" charset="0"/>
              </a:rPr>
              <a:pPr/>
              <a:t>200</a:t>
            </a:fld>
            <a:endParaRPr lang="en-US" altLang="en-US" smtClean="0">
              <a:latin typeface="Arial" pitchFamily="34" charset="0"/>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0728A2BA-FC31-4D72-AA89-11DAA97730D2}" type="slidenum">
              <a:rPr lang="en-US" altLang="en-US" sz="1200"/>
              <a:pPr algn="r"/>
              <a:t>201</a:t>
            </a:fld>
            <a:endParaRPr lang="en-US" altLang="en-US" sz="1200"/>
          </a:p>
        </p:txBody>
      </p:sp>
      <p:sp>
        <p:nvSpPr>
          <p:cNvPr id="472067" name="Rectangle 2"/>
          <p:cNvSpPr>
            <a:spLocks noGrp="1" noRot="1" noChangeAspect="1" noChangeArrowheads="1" noTextEdit="1"/>
          </p:cNvSpPr>
          <p:nvPr>
            <p:ph type="sldImg"/>
          </p:nvPr>
        </p:nvSpPr>
        <p:spPr>
          <a:ln/>
        </p:spPr>
      </p:sp>
      <p:sp>
        <p:nvSpPr>
          <p:cNvPr id="472068"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defRPr/>
            </a:pPr>
            <a:r>
              <a:rPr lang="en-US" altLang="en-US" sz="1100" dirty="0" smtClean="0">
                <a:latin typeface="+mn-lt"/>
              </a:rPr>
              <a:t>PG Reference: Page 219</a:t>
            </a:r>
          </a:p>
          <a:p>
            <a:pPr algn="just" eaLnBrk="1" hangingPunct="1">
              <a:defRPr/>
            </a:pPr>
            <a:endParaRPr lang="en-US" altLang="en-US" sz="1100" dirty="0" smtClean="0">
              <a:latin typeface="+mn-lt"/>
            </a:endParaRPr>
          </a:p>
          <a:p>
            <a:pPr>
              <a:defRPr/>
            </a:pPr>
            <a:r>
              <a:rPr lang="en-IN" altLang="en-US" sz="1100" i="1" dirty="0" smtClean="0">
                <a:latin typeface="+mn-lt"/>
              </a:rPr>
              <a:t>Start the session with a brief explanation about </a:t>
            </a:r>
            <a:r>
              <a:rPr lang="en-US" altLang="en-US" sz="1100" i="1" dirty="0" smtClean="0">
                <a:latin typeface="+mn-lt"/>
              </a:rPr>
              <a:t>how  applications rely on external database to rely on transactions. </a:t>
            </a:r>
            <a:r>
              <a:rPr lang="en-US" altLang="en-US" sz="1100" dirty="0" smtClean="0">
                <a:latin typeface="+mn-lt"/>
              </a:rPr>
              <a:t>Any application that relies on an external database to handle its data requirements transacts with the database for data storage or retrieval of data. This external database has to ensure the integrity of the data that is being transacted, by controlling the transaction properties. </a:t>
            </a:r>
          </a:p>
          <a:p>
            <a:pPr>
              <a:defRPr/>
            </a:pPr>
            <a:r>
              <a:rPr lang="en-US" altLang="en-US" sz="1100" dirty="0" smtClean="0">
                <a:latin typeface="+mn-lt"/>
              </a:rPr>
              <a:t> </a:t>
            </a:r>
          </a:p>
          <a:p>
            <a:pPr>
              <a:defRPr/>
            </a:pPr>
            <a:r>
              <a:rPr lang="en-US" altLang="en-US" sz="1100" dirty="0" smtClean="0">
                <a:latin typeface="+mn-lt"/>
              </a:rPr>
              <a:t>In this lesson, you will learn about the properties of transactions and setting these properties to achieve different levels of system performance, such as inter-application and intra-application communications. You will also learn about transaction management, how it is performed, and the risks associated with it.</a:t>
            </a:r>
          </a:p>
          <a:p>
            <a:pPr>
              <a:defRPr/>
            </a:pPr>
            <a:endParaRPr lang="en-US" altLang="en-US" sz="1100" i="1" dirty="0" smtClean="0">
              <a:latin typeface="+mn-lt"/>
            </a:endParaRPr>
          </a:p>
          <a:p>
            <a:pPr algn="just" eaLnBrk="1" hangingPunct="1">
              <a:defRPr/>
            </a:pPr>
            <a:r>
              <a:rPr lang="en-US" altLang="en-US" sz="1100" i="1" dirty="0" smtClean="0">
                <a:latin typeface="+mn-lt"/>
              </a:rPr>
              <a:t>State the lesson objectives. </a:t>
            </a:r>
            <a:r>
              <a:rPr lang="en-IN" altLang="en-US" sz="1100" dirty="0" smtClean="0">
                <a:latin typeface="+mn-lt"/>
              </a:rPr>
              <a:t>At the end of this lesson, you will learn to: </a:t>
            </a:r>
          </a:p>
          <a:p>
            <a:pPr algn="just" eaLnBrk="1" hangingPunct="1">
              <a:defRPr/>
            </a:pPr>
            <a:endParaRPr lang="en-IN" altLang="en-US" sz="1100" dirty="0" smtClean="0">
              <a:latin typeface="+mn-lt"/>
            </a:endParaRPr>
          </a:p>
          <a:p>
            <a:pPr marL="171450" indent="-171450" eaLnBrk="1" hangingPunct="1">
              <a:buFont typeface="Wingdings" pitchFamily="2" charset="2"/>
              <a:buChar char="§"/>
              <a:defRPr/>
            </a:pPr>
            <a:r>
              <a:rPr lang="en-US" altLang="en-US" sz="1100" dirty="0" smtClean="0">
                <a:latin typeface="+mn-lt"/>
              </a:rPr>
              <a:t>Describe transactions.</a:t>
            </a:r>
          </a:p>
          <a:p>
            <a:pPr marL="171450" indent="-171450" eaLnBrk="1" hangingPunct="1">
              <a:buFont typeface="Wingdings" pitchFamily="2" charset="2"/>
              <a:buChar char="§"/>
              <a:defRPr/>
            </a:pPr>
            <a:r>
              <a:rPr lang="en-IN" altLang="en-US" sz="1100" dirty="0" smtClean="0">
                <a:latin typeface="+mn-lt"/>
              </a:rPr>
              <a:t>Recognize concepts behind transactions management.</a:t>
            </a:r>
          </a:p>
          <a:p>
            <a:pPr algn="just" eaLnBrk="1" hangingPunct="1">
              <a:defRPr/>
            </a:pPr>
            <a:endParaRPr lang="en-IN" altLang="en-US" sz="1100" dirty="0" smtClean="0">
              <a:latin typeface="+mn-lt"/>
            </a:endParaRPr>
          </a:p>
          <a:p>
            <a:pPr algn="just" eaLnBrk="1" hangingPunct="1">
              <a:defRPr/>
            </a:pPr>
            <a:endParaRPr lang="en-IN" altLang="en-US" sz="1100" dirty="0" smtClean="0">
              <a:latin typeface="+mn-lt"/>
            </a:endParaRPr>
          </a:p>
          <a:p>
            <a:pPr algn="just" eaLnBrk="1" hangingPunct="1">
              <a:defRPr/>
            </a:pPr>
            <a:endParaRPr lang="en-IN" altLang="en-US" sz="1100" dirty="0" smtClean="0">
              <a:latin typeface="+mn-lt"/>
            </a:endParaRPr>
          </a:p>
          <a:p>
            <a:pPr algn="just" eaLnBrk="1" hangingPunct="1">
              <a:defRPr/>
            </a:pPr>
            <a:endParaRPr lang="en-IN" altLang="en-US" sz="1100" i="1" dirty="0" smtClean="0">
              <a:latin typeface="+mn-lt"/>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Rot="1" noChangeAspect="1" noChangeArrowheads="1" noTextEdit="1"/>
          </p:cNvSpPr>
          <p:nvPr>
            <p:ph type="sldImg"/>
          </p:nvPr>
        </p:nvSpPr>
        <p:spPr>
          <a:ln/>
        </p:spPr>
      </p:sp>
      <p:sp>
        <p:nvSpPr>
          <p:cNvPr id="47309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mn-lt"/>
              </a:rPr>
              <a:t>PG Reference: Page 219</a:t>
            </a:r>
          </a:p>
          <a:p>
            <a:pPr algn="just">
              <a:spcBef>
                <a:spcPct val="0"/>
              </a:spcBef>
              <a:defRPr/>
            </a:pPr>
            <a:endParaRPr lang="en-US" altLang="en-US" sz="1100" i="1" dirty="0" smtClean="0">
              <a:latin typeface="+mn-lt"/>
            </a:endParaRPr>
          </a:p>
          <a:p>
            <a:pPr>
              <a:defRPr/>
            </a:pPr>
            <a:r>
              <a:rPr lang="en-US" altLang="en-US" sz="1100" i="1" dirty="0" smtClean="0">
                <a:latin typeface="+mn-lt"/>
              </a:rPr>
              <a:t>Initiate a general discussion among participants to recall pre-requisite knowledge. Ask appropriate questions to judge participants’ knowledge level. </a:t>
            </a:r>
          </a:p>
          <a:p>
            <a:pPr>
              <a:defRPr/>
            </a:pPr>
            <a:endParaRPr lang="en-US" altLang="en-US" sz="1100" i="1" dirty="0" smtClean="0">
              <a:latin typeface="+mn-lt"/>
            </a:endParaRPr>
          </a:p>
          <a:p>
            <a:pPr>
              <a:defRPr/>
            </a:pPr>
            <a:r>
              <a:rPr lang="en-US" altLang="en-US" sz="1100" i="1" dirty="0" smtClean="0">
                <a:latin typeface="+mn-lt"/>
              </a:rPr>
              <a:t>What is a transaction?</a:t>
            </a:r>
          </a:p>
          <a:p>
            <a:pPr>
              <a:defRPr/>
            </a:pPr>
            <a:r>
              <a:rPr lang="en-US" altLang="en-US" sz="1100" i="1" dirty="0" smtClean="0">
                <a:latin typeface="+mn-lt"/>
              </a:rPr>
              <a:t>Define a transaction process.</a:t>
            </a:r>
          </a:p>
          <a:p>
            <a:pPr>
              <a:defRPr/>
            </a:pPr>
            <a:endParaRPr lang="en-US" altLang="en-US" sz="1100" i="1" dirty="0" smtClean="0">
              <a:latin typeface="+mn-lt"/>
            </a:endParaRPr>
          </a:p>
          <a:p>
            <a:pPr>
              <a:defRPr/>
            </a:pPr>
            <a:r>
              <a:rPr lang="en-US" altLang="en-US" sz="1100" i="1" dirty="0" smtClean="0">
                <a:latin typeface="+mn-lt"/>
              </a:rPr>
              <a:t>Define what is a transaction. </a:t>
            </a:r>
            <a:r>
              <a:rPr lang="en-US" altLang="en-US" sz="1100" dirty="0" smtClean="0">
                <a:latin typeface="+mn-lt"/>
              </a:rPr>
              <a:t>A transaction groups a set of tasks into a single execution unit. Each transaction starts with a specific task and concludes when all the tasks in the group are successfully completed. The transaction fails if any of the tasks fails. Therefore, a transaction has only two possible results, success or failure.</a:t>
            </a:r>
          </a:p>
          <a:p>
            <a:pPr>
              <a:defRPr/>
            </a:pPr>
            <a:endParaRPr lang="en-US" altLang="en-US" sz="1100" dirty="0" smtClean="0">
              <a:latin typeface="+mn-lt"/>
            </a:endParaRPr>
          </a:p>
          <a:p>
            <a:pPr>
              <a:defRPr/>
            </a:pPr>
            <a:r>
              <a:rPr lang="en-US" altLang="en-US" sz="1100" i="1" dirty="0" smtClean="0">
                <a:latin typeface="+mn-lt"/>
              </a:rPr>
              <a:t>Explain the transaction process</a:t>
            </a:r>
            <a:r>
              <a:rPr lang="en-US" altLang="en-US" sz="1100" dirty="0" smtClean="0">
                <a:latin typeface="+mn-lt"/>
              </a:rPr>
              <a:t>. You can define a transaction process and enclose every transaction within a transaction boundary. By doing this, you ensure that a transaction is either completed successfully, or the system is in a consistent state even if the transaction fails. To ensure that a system is in a consistent state means that the application makes sure any transaction failure does not affect the state of the database. </a:t>
            </a:r>
          </a:p>
          <a:p>
            <a:pPr>
              <a:defRPr/>
            </a:pPr>
            <a:endParaRPr lang="en-US" altLang="en-US" sz="1100" dirty="0" smtClean="0">
              <a:latin typeface="+mn-lt"/>
            </a:endParaRPr>
          </a:p>
          <a:p>
            <a:pPr>
              <a:defRPr/>
            </a:pPr>
            <a:r>
              <a:rPr lang="en-US" altLang="en-US" sz="1100" i="1" dirty="0" smtClean="0">
                <a:latin typeface="+mn-lt"/>
              </a:rPr>
              <a:t>Explain the transaction process using an example</a:t>
            </a:r>
            <a:r>
              <a:rPr lang="en-US" altLang="en-US" sz="1100" dirty="0" smtClean="0">
                <a:latin typeface="+mn-lt"/>
              </a:rPr>
              <a:t>. Let us understand the transaction process with the help of an example of a double-entry accounting system where every debit must have an associated credit transaction. </a:t>
            </a:r>
          </a:p>
          <a:p>
            <a:pPr>
              <a:defRPr/>
            </a:pPr>
            <a:r>
              <a:rPr lang="en-US" altLang="en-US" sz="1100" dirty="0" smtClean="0">
                <a:latin typeface="+mn-lt"/>
              </a:rPr>
              <a:t> </a:t>
            </a:r>
          </a:p>
          <a:p>
            <a:pPr>
              <a:defRPr/>
            </a:pPr>
            <a:r>
              <a:rPr lang="en-US" altLang="en-US" sz="1100" dirty="0" smtClean="0">
                <a:latin typeface="+mn-lt"/>
              </a:rPr>
              <a:t>Assume that Jonathan Sawyer writes a check for $100 to buy a phone. In a transactional double-entry accounting system, this single transaction must have the following two transactions:</a:t>
            </a:r>
          </a:p>
          <a:p>
            <a:pPr>
              <a:defRPr/>
            </a:pPr>
            <a:r>
              <a:rPr lang="en-US" altLang="en-US" sz="1100" dirty="0" smtClean="0">
                <a:latin typeface="+mn-lt"/>
              </a:rPr>
              <a:t> </a:t>
            </a:r>
          </a:p>
          <a:p>
            <a:pPr>
              <a:defRPr/>
            </a:pPr>
            <a:r>
              <a:rPr lang="en-US" altLang="en-US" sz="1100" dirty="0" smtClean="0">
                <a:latin typeface="+mn-lt"/>
              </a:rPr>
              <a:t>Debit $100 from the bank account of Jonathan</a:t>
            </a:r>
          </a:p>
          <a:p>
            <a:pPr>
              <a:defRPr/>
            </a:pPr>
            <a:r>
              <a:rPr lang="en-US" altLang="en-US" sz="1100" dirty="0" smtClean="0">
                <a:latin typeface="+mn-lt"/>
              </a:rPr>
              <a:t>Credit $100 to mobile store account</a:t>
            </a:r>
          </a:p>
          <a:p>
            <a:pPr>
              <a:defRPr/>
            </a:pPr>
            <a:r>
              <a:rPr lang="en-US" altLang="en-US" sz="1100" dirty="0" smtClean="0">
                <a:latin typeface="+mn-lt"/>
              </a:rPr>
              <a:t> </a:t>
            </a:r>
          </a:p>
          <a:p>
            <a:pPr>
              <a:defRPr/>
            </a:pPr>
            <a:r>
              <a:rPr lang="en-US" altLang="en-US" sz="1100" dirty="0" smtClean="0">
                <a:latin typeface="+mn-lt"/>
              </a:rPr>
              <a:t>It is not possible to have a debit transaction recorded, but an associated credit transaction missing, or vice versa. A transactional system manages both the entries as either success or failure and ensures that the integrity of the database or the application performing the transaction is not affected. </a:t>
            </a:r>
          </a:p>
          <a:p>
            <a:pPr>
              <a:defRPr/>
            </a:pPr>
            <a:endParaRPr lang="en-GB" altLang="en-US" sz="1100" dirty="0" smtClean="0">
              <a:latin typeface="+mn-lt"/>
            </a:endParaRPr>
          </a:p>
          <a:p>
            <a:pPr>
              <a:defRPr/>
            </a:pPr>
            <a:endParaRPr lang="en-GB" altLang="en-US" sz="1100" dirty="0" smtClean="0">
              <a:latin typeface="+mn-lt"/>
            </a:endParaRPr>
          </a:p>
          <a:p>
            <a:pPr>
              <a:defRPr/>
            </a:pPr>
            <a:endParaRPr lang="en-IN" altLang="en-US" sz="1100" dirty="0" smtClean="0">
              <a:latin typeface="+mn-lt"/>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Grp="1" noRot="1" noChangeAspect="1" noChangeArrowheads="1" noTextEdit="1"/>
          </p:cNvSpPr>
          <p:nvPr>
            <p:ph type="sldImg"/>
          </p:nvPr>
        </p:nvSpPr>
        <p:spPr>
          <a:ln/>
        </p:spPr>
      </p:sp>
      <p:sp>
        <p:nvSpPr>
          <p:cNvPr id="474115"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mn-lt"/>
              </a:rPr>
              <a:t>PG Reference: Page 219</a:t>
            </a:r>
          </a:p>
          <a:p>
            <a:pPr algn="just">
              <a:spcBef>
                <a:spcPct val="0"/>
              </a:spcBef>
              <a:defRPr/>
            </a:pPr>
            <a:endParaRPr lang="en-US" altLang="en-US" sz="1100" dirty="0" smtClean="0">
              <a:latin typeface="+mn-lt"/>
            </a:endParaRPr>
          </a:p>
          <a:p>
            <a:pPr>
              <a:defRPr/>
            </a:pPr>
            <a:r>
              <a:rPr lang="en-US" altLang="en-US" sz="1100" i="1" dirty="0" smtClean="0">
                <a:latin typeface="+mn-lt"/>
              </a:rPr>
              <a:t>Define what is transaction control. </a:t>
            </a:r>
            <a:r>
              <a:rPr lang="en-US" altLang="en-US" sz="1100" dirty="0" smtClean="0">
                <a:latin typeface="+mn-lt"/>
              </a:rPr>
              <a:t>The ability to manage several transactions occurring within a DBMS is known as transaction control. Knowledge of transaction control helps you to ensure that transaction is completed as a logical unit and the data in the DBMS remains consistent. </a:t>
            </a:r>
          </a:p>
          <a:p>
            <a:pPr>
              <a:defRPr/>
            </a:pPr>
            <a:r>
              <a:rPr lang="en-US" altLang="en-US" sz="1100" dirty="0" smtClean="0">
                <a:latin typeface="+mn-lt"/>
              </a:rPr>
              <a:t> </a:t>
            </a:r>
          </a:p>
          <a:p>
            <a:pPr>
              <a:defRPr/>
            </a:pPr>
            <a:r>
              <a:rPr lang="en-US" altLang="en-US" sz="1100" dirty="0" smtClean="0">
                <a:latin typeface="+mn-lt"/>
              </a:rPr>
              <a:t>Using the table displayed on screen list the various transaction control commands that are used for modifying transactions.</a:t>
            </a:r>
          </a:p>
          <a:p>
            <a:pPr algn="just">
              <a:spcBef>
                <a:spcPct val="0"/>
              </a:spcBef>
              <a:defRPr/>
            </a:pPr>
            <a:endParaRPr lang="en-IN" altLang="en-US" sz="1100" dirty="0" smtClean="0">
              <a:latin typeface="+mn-lt"/>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mn-lt"/>
              </a:rPr>
              <a:t>PG Reference: Page 220</a:t>
            </a:r>
          </a:p>
          <a:p>
            <a:pPr algn="just">
              <a:spcBef>
                <a:spcPct val="0"/>
              </a:spcBef>
              <a:defRPr/>
            </a:pPr>
            <a:endParaRPr lang="en-US" altLang="en-US" sz="1100" i="1" dirty="0" smtClean="0">
              <a:latin typeface="+mn-lt"/>
            </a:endParaRPr>
          </a:p>
          <a:p>
            <a:pPr>
              <a:defRPr/>
            </a:pPr>
            <a:r>
              <a:rPr lang="en-US" altLang="en-US" sz="1100" i="1" dirty="0" smtClean="0">
                <a:latin typeface="+mn-lt"/>
              </a:rPr>
              <a:t>Explain the properties of a transaction. </a:t>
            </a:r>
          </a:p>
          <a:p>
            <a:pPr>
              <a:defRPr/>
            </a:pPr>
            <a:endParaRPr lang="en-US" altLang="en-US" sz="1100" i="1" dirty="0" smtClean="0">
              <a:latin typeface="+mn-lt"/>
            </a:endParaRPr>
          </a:p>
          <a:p>
            <a:pPr>
              <a:defRPr/>
            </a:pPr>
            <a:r>
              <a:rPr lang="en-US" sz="1100" dirty="0" smtClean="0">
                <a:latin typeface="+mn-lt"/>
              </a:rPr>
              <a:t>Every transaction has certain properties that can be defined in the transaction code. Properties of a transaction help in defining transactions with desirable properties and ensure that the transactions are reliable and safe for the database. </a:t>
            </a:r>
          </a:p>
          <a:p>
            <a:pPr>
              <a:defRPr/>
            </a:pPr>
            <a:r>
              <a:rPr lang="en-US" sz="1100" dirty="0" smtClean="0">
                <a:latin typeface="+mn-lt"/>
              </a:rPr>
              <a:t> </a:t>
            </a:r>
          </a:p>
          <a:p>
            <a:pPr>
              <a:defRPr/>
            </a:pPr>
            <a:r>
              <a:rPr lang="en-US" sz="1100" dirty="0" smtClean="0">
                <a:latin typeface="+mn-lt"/>
              </a:rPr>
              <a:t>When a read and/or write action is being performed in a transaction, the DBMS ensures that the transaction is reliable by guaranteeing the Atomicity, Consistency, Isolation, and Durability (ACID) properties of a transaction. ACID properties are described as follows: </a:t>
            </a:r>
          </a:p>
          <a:p>
            <a:pPr>
              <a:defRPr/>
            </a:pPr>
            <a:r>
              <a:rPr lang="en-US" sz="1100" dirty="0" smtClean="0">
                <a:latin typeface="+mn-lt"/>
              </a:rPr>
              <a:t> </a:t>
            </a:r>
          </a:p>
          <a:p>
            <a:pPr marL="171450" indent="-171450">
              <a:buFont typeface="Wingdings" panose="05000000000000000000" pitchFamily="2" charset="2"/>
              <a:buChar char="§"/>
              <a:defRPr/>
            </a:pPr>
            <a:r>
              <a:rPr lang="en-US" sz="1100" b="1" dirty="0" smtClean="0">
                <a:latin typeface="+mn-lt"/>
              </a:rPr>
              <a:t>Atomicity</a:t>
            </a:r>
            <a:r>
              <a:rPr lang="en-US" sz="1100" dirty="0" smtClean="0">
                <a:latin typeface="+mn-lt"/>
              </a:rPr>
              <a:t>: Atomicity refers to the ability to ensure that all the operations in the transaction are either successful or unsuccessful. A transaction is said to be atomic when an entire transaction fails because of failure of one sub-transaction. For example, in a banking application, transaction atomicity ensures that when a successful debit transaction is made from one account, a corresponding credit transaction is made into another account. </a:t>
            </a:r>
          </a:p>
          <a:p>
            <a:pPr>
              <a:defRPr/>
            </a:pPr>
            <a:r>
              <a:rPr lang="en-US" sz="1100" dirty="0" smtClean="0">
                <a:latin typeface="+mn-lt"/>
              </a:rPr>
              <a:t> </a:t>
            </a:r>
          </a:p>
          <a:p>
            <a:pPr marL="171450" indent="-171450">
              <a:buFont typeface="Wingdings" panose="05000000000000000000" pitchFamily="2" charset="2"/>
              <a:buChar char="§"/>
              <a:defRPr/>
            </a:pPr>
            <a:r>
              <a:rPr lang="en-US" sz="1100" b="1" dirty="0" smtClean="0">
                <a:latin typeface="+mn-lt"/>
              </a:rPr>
              <a:t>Consistency:</a:t>
            </a:r>
            <a:r>
              <a:rPr lang="en-US" sz="1100" dirty="0" smtClean="0">
                <a:latin typeface="+mn-lt"/>
              </a:rPr>
              <a:t> The consistency property of a transaction ensures that the data is maintained in consistent state from the beginning to the end of a transaction and that no defined DBMS integrity constraints are violated. For example, if a database holds customer details in a specified order and format, any transaction that occurs within this database must follow the same order and format. Transaction consistency can be defined as:</a:t>
            </a:r>
          </a:p>
          <a:p>
            <a:pPr>
              <a:defRPr/>
            </a:pPr>
            <a:endParaRPr lang="en-US" sz="1100" dirty="0" smtClean="0">
              <a:latin typeface="+mn-lt"/>
            </a:endParaRPr>
          </a:p>
          <a:p>
            <a:pPr marL="463550" lvl="2" indent="-296863">
              <a:buFont typeface="Wingdings" pitchFamily="2" charset="2"/>
              <a:buChar char="§"/>
              <a:defRPr/>
            </a:pPr>
            <a:r>
              <a:rPr lang="en-US" sz="1100" b="1" dirty="0" smtClean="0">
                <a:latin typeface="+mn-lt"/>
              </a:rPr>
              <a:t>Strong:</a:t>
            </a:r>
            <a:r>
              <a:rPr lang="en-US" sz="1100" dirty="0" smtClean="0">
                <a:latin typeface="+mn-lt"/>
              </a:rPr>
              <a:t> A strong transaction consistency ensures that a consistent state of data is observed throughout the system. For example, the database 	in a retail store must provide a strong consistency so that when there a reduction in stock, a parallel increase in buying can be observed.</a:t>
            </a:r>
          </a:p>
          <a:p>
            <a:pPr marL="463550" indent="-296863">
              <a:buFont typeface="Wingdings" pitchFamily="2" charset="2"/>
              <a:buChar char="§"/>
              <a:defRPr/>
            </a:pPr>
            <a:endParaRPr lang="en-US" sz="1100" dirty="0" smtClean="0">
              <a:latin typeface="+mn-lt"/>
            </a:endParaRPr>
          </a:p>
          <a:p>
            <a:pPr marL="463550" lvl="2" indent="-296863">
              <a:buFont typeface="Wingdings" pitchFamily="2" charset="2"/>
              <a:buChar char="§"/>
              <a:defRPr/>
            </a:pPr>
            <a:r>
              <a:rPr lang="en-US" sz="1100" b="1" dirty="0" smtClean="0">
                <a:latin typeface="+mn-lt"/>
              </a:rPr>
              <a:t>Weak: </a:t>
            </a:r>
            <a:r>
              <a:rPr lang="en-US" sz="1100" dirty="0" smtClean="0">
                <a:latin typeface="+mn-lt"/>
              </a:rPr>
              <a:t>A weak or eventual consistency indicates that the data in the DBMS may now be in an inconsistent state and will reach a consistent state eventually. For example, an application where funds are moved between accounts, the consistency property ensures the value of funds changed in both the accounts, is same at both the start and end of the transaction. In other words, if an amount is debited from one account, the exact same amount should be credited to the other.</a:t>
            </a:r>
          </a:p>
          <a:p>
            <a:pPr>
              <a:defRPr/>
            </a:pPr>
            <a:r>
              <a:rPr lang="en-US" sz="1100" dirty="0" smtClean="0">
                <a:latin typeface="+mn-lt"/>
              </a:rPr>
              <a:t> </a:t>
            </a:r>
          </a:p>
          <a:p>
            <a:pPr marL="171450" indent="-171450">
              <a:buFont typeface="Wingdings" panose="05000000000000000000" pitchFamily="2" charset="2"/>
              <a:buChar char="§"/>
              <a:defRPr/>
            </a:pPr>
            <a:r>
              <a:rPr lang="en-US" sz="1100" b="1" dirty="0" smtClean="0">
                <a:latin typeface="+mn-lt"/>
              </a:rPr>
              <a:t>Isolation:</a:t>
            </a:r>
            <a:r>
              <a:rPr lang="en-US" sz="1100" dirty="0" smtClean="0">
                <a:latin typeface="+mn-lt"/>
              </a:rPr>
              <a:t> This refers to the need that a transaction is independent of other concurrent transactions executed in the DBMS. This ensures that data being manipulated by other concurrent transactions is not accessed by the first transaction. For example, when two concurrent transactions are taking place to update the database holding the account information, the isolation property decides whether the updates performed by one transaction can be available to the other. </a:t>
            </a:r>
          </a:p>
          <a:p>
            <a:pPr>
              <a:defRPr/>
            </a:pPr>
            <a:r>
              <a:rPr lang="en-US" sz="1100" dirty="0" smtClean="0">
                <a:latin typeface="+mn-lt"/>
              </a:rPr>
              <a:t> </a:t>
            </a:r>
          </a:p>
          <a:p>
            <a:pPr marL="171450" indent="-171450">
              <a:buFont typeface="Wingdings" panose="05000000000000000000" pitchFamily="2" charset="2"/>
              <a:buChar char="§"/>
              <a:defRPr/>
            </a:pPr>
            <a:r>
              <a:rPr lang="en-US" sz="1100" b="1" dirty="0" smtClean="0">
                <a:latin typeface="+mn-lt"/>
              </a:rPr>
              <a:t>Durability:</a:t>
            </a:r>
            <a:r>
              <a:rPr lang="en-US" sz="1100" dirty="0" smtClean="0">
                <a:latin typeface="+mn-lt"/>
              </a:rPr>
              <a:t> This ensures that changes made to the data in the DBMS by the transaction are permanent. This means even if the system fails, the changes made will be available to the application when the system restarts. However, these changes are not reflected in the permanent state of the database. Another transaction can overwrite changes made by the concurrent transaction without hampering the durability. For example, in a banking application where funds are transferred from one account to another, the durability property ensures changes made to the accounts are not reversed.</a:t>
            </a:r>
          </a:p>
          <a:p>
            <a:pPr>
              <a:defRPr/>
            </a:pPr>
            <a:r>
              <a:rPr lang="en-US" sz="1100" dirty="0" smtClean="0">
                <a:latin typeface="+mn-lt"/>
              </a:rPr>
              <a:t> </a:t>
            </a:r>
          </a:p>
          <a:p>
            <a:pPr>
              <a:defRPr/>
            </a:pPr>
            <a:r>
              <a:rPr lang="en-US" sz="1100" dirty="0" smtClean="0">
                <a:latin typeface="+mn-lt"/>
              </a:rPr>
              <a:t>Transaction properties in a DBMS can be controlled using transaction rules. Let’s find out more about these rules.</a:t>
            </a:r>
          </a:p>
          <a:p>
            <a:pPr>
              <a:defRPr/>
            </a:pPr>
            <a:endParaRPr lang="en-IN" altLang="en-US" sz="1100" dirty="0" smtClean="0">
              <a:latin typeface="+mn-lt"/>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mn-lt"/>
              </a:rPr>
              <a:t>PG Reference: Page 221</a:t>
            </a:r>
          </a:p>
          <a:p>
            <a:pPr algn="just">
              <a:spcBef>
                <a:spcPct val="0"/>
              </a:spcBef>
              <a:defRPr/>
            </a:pPr>
            <a:endParaRPr lang="en-US" altLang="en-US" sz="1100" i="1" dirty="0" smtClean="0">
              <a:latin typeface="+mn-lt"/>
            </a:endParaRPr>
          </a:p>
          <a:p>
            <a:pPr>
              <a:defRPr/>
            </a:pPr>
            <a:r>
              <a:rPr lang="en-US" altLang="en-US" sz="1100" i="1" dirty="0" smtClean="0">
                <a:latin typeface="+mn-lt"/>
              </a:rPr>
              <a:t>Discuss </a:t>
            </a:r>
            <a:r>
              <a:rPr lang="en-US" altLang="en-US" sz="1100" i="1" dirty="0" smtClean="0">
                <a:latin typeface="+mn-lt"/>
                <a:cs typeface="Courier New" panose="02070309020205020404" pitchFamily="49" charset="0"/>
              </a:rPr>
              <a:t>about, </a:t>
            </a:r>
            <a:r>
              <a:rPr lang="en-US" sz="1100" i="1" dirty="0" smtClean="0">
                <a:latin typeface="+mn-lt"/>
              </a:rPr>
              <a:t>Transaction Isolation, Propagation, and Roll back Rules. </a:t>
            </a:r>
          </a:p>
          <a:p>
            <a:pPr>
              <a:defRPr/>
            </a:pPr>
            <a:endParaRPr lang="en-US" sz="1100" i="1" dirty="0" smtClean="0">
              <a:latin typeface="+mn-lt"/>
            </a:endParaRPr>
          </a:p>
          <a:p>
            <a:pPr>
              <a:defRPr/>
            </a:pPr>
            <a:r>
              <a:rPr lang="en-US" sz="1100" dirty="0" smtClean="0">
                <a:latin typeface="+mn-lt"/>
              </a:rPr>
              <a:t>Transaction rules and conditions define how a transaction is to occur and under what conditions a transaction is invoked. By setting transaction rules and conditions, you can control transactions that impact:</a:t>
            </a:r>
          </a:p>
          <a:p>
            <a:pPr>
              <a:defRPr/>
            </a:pPr>
            <a:r>
              <a:rPr lang="en-US" sz="1100" dirty="0" smtClean="0">
                <a:latin typeface="+mn-lt"/>
              </a:rPr>
              <a:t> </a:t>
            </a:r>
          </a:p>
          <a:p>
            <a:pPr>
              <a:defRPr/>
            </a:pPr>
            <a:r>
              <a:rPr lang="en-US" sz="1100" dirty="0" smtClean="0">
                <a:latin typeface="+mn-lt"/>
              </a:rPr>
              <a:t>Transaction isolation property</a:t>
            </a:r>
          </a:p>
          <a:p>
            <a:pPr>
              <a:defRPr/>
            </a:pPr>
            <a:r>
              <a:rPr lang="en-US" sz="1100" dirty="0" smtClean="0">
                <a:latin typeface="+mn-lt"/>
              </a:rPr>
              <a:t>Method of transaction propagation </a:t>
            </a:r>
          </a:p>
          <a:p>
            <a:pPr>
              <a:defRPr/>
            </a:pPr>
            <a:r>
              <a:rPr lang="en-US" sz="1100" dirty="0" smtClean="0">
                <a:latin typeface="+mn-lt"/>
              </a:rPr>
              <a:t>Reasons for roll backs (a process that returns the database to a previous state)</a:t>
            </a:r>
          </a:p>
          <a:p>
            <a:pPr>
              <a:defRPr/>
            </a:pPr>
            <a:r>
              <a:rPr lang="en-US" sz="1100" dirty="0" smtClean="0">
                <a:latin typeface="+mn-lt"/>
              </a:rPr>
              <a:t> </a:t>
            </a:r>
          </a:p>
          <a:p>
            <a:pPr>
              <a:defRPr/>
            </a:pPr>
            <a:r>
              <a:rPr lang="en-US" sz="1100" b="1" dirty="0" smtClean="0">
                <a:latin typeface="+mn-lt"/>
              </a:rPr>
              <a:t>Transaction Isolation </a:t>
            </a:r>
            <a:endParaRPr lang="en-US" sz="1100" dirty="0" smtClean="0">
              <a:latin typeface="+mn-lt"/>
            </a:endParaRPr>
          </a:p>
          <a:p>
            <a:pPr>
              <a:defRPr/>
            </a:pPr>
            <a:r>
              <a:rPr lang="en-US" sz="1100" b="1" dirty="0" smtClean="0">
                <a:latin typeface="+mn-lt"/>
              </a:rPr>
              <a:t> </a:t>
            </a:r>
            <a:endParaRPr lang="en-US" sz="1100" dirty="0" smtClean="0">
              <a:latin typeface="+mn-lt"/>
            </a:endParaRPr>
          </a:p>
          <a:p>
            <a:pPr>
              <a:defRPr/>
            </a:pPr>
            <a:r>
              <a:rPr lang="en-US" sz="1100" dirty="0" smtClean="0">
                <a:latin typeface="+mn-lt"/>
              </a:rPr>
              <a:t>As you know, isolation is one of the key properties of a transaction. The rules for transaction isolation can be user defined, while the rules for atomicity, consistency, and durability are handled during the implementation of a transaction. </a:t>
            </a:r>
          </a:p>
          <a:p>
            <a:pPr>
              <a:defRPr/>
            </a:pPr>
            <a:r>
              <a:rPr lang="en-US" sz="1100" dirty="0" smtClean="0">
                <a:latin typeface="+mn-lt"/>
              </a:rPr>
              <a:t> </a:t>
            </a:r>
          </a:p>
          <a:p>
            <a:pPr>
              <a:defRPr/>
            </a:pPr>
            <a:r>
              <a:rPr lang="en-US" sz="1100" dirty="0" smtClean="0">
                <a:latin typeface="+mn-lt"/>
              </a:rPr>
              <a:t>Concurrent transactions are those that take place at the same time such as, debit and credit of an amount from a bank account. When concurrent transactions are being executed on a DBMS, transaction isolation controls the visibility of changes to the data made by the transactions. Transaction isolation decides whether queries from one transaction can view the changes made by another transaction. In an RDBMS, each transaction is completely isolated from other concurrent transactions in the system. This means that the transaction can see only the changes made to the data by transactions that were executed prior to its initiation. </a:t>
            </a:r>
          </a:p>
          <a:p>
            <a:pPr>
              <a:defRPr/>
            </a:pPr>
            <a:r>
              <a:rPr lang="en-US" sz="1100" dirty="0" smtClean="0">
                <a:latin typeface="+mn-lt"/>
              </a:rPr>
              <a:t> </a:t>
            </a:r>
          </a:p>
          <a:p>
            <a:pPr>
              <a:defRPr/>
            </a:pPr>
            <a:r>
              <a:rPr lang="en-US" sz="1100" dirty="0" smtClean="0">
                <a:latin typeface="+mn-lt"/>
              </a:rPr>
              <a:t>Such complete isolation can, however, impact application performance in the real world where several applications are running simultaneously. For example, complete isolation could mean that one transaction cannot insert data into a table that is being queried by another transaction. To resolve this issue, the ANSI/ISO SQL standard (SQL92) defines four levels of transaction isolation, with each level offering a different degree of impact on system performance. Table 8.2 in the PG lists the levels of transaction isolation. </a:t>
            </a:r>
          </a:p>
          <a:p>
            <a:pPr>
              <a:defRPr/>
            </a:pPr>
            <a:endParaRPr lang="en-US" sz="1100" i="1" dirty="0" smtClean="0">
              <a:latin typeface="+mn-lt"/>
            </a:endParaRPr>
          </a:p>
          <a:p>
            <a:pPr>
              <a:defRPr/>
            </a:pPr>
            <a:r>
              <a:rPr lang="en-US" sz="1100" b="1" dirty="0" smtClean="0">
                <a:latin typeface="+mn-lt"/>
              </a:rPr>
              <a:t>Transaction Propagation </a:t>
            </a:r>
            <a:endParaRPr lang="en-US" sz="1100" dirty="0" smtClean="0">
              <a:latin typeface="+mn-lt"/>
            </a:endParaRPr>
          </a:p>
          <a:p>
            <a:pPr>
              <a:defRPr/>
            </a:pPr>
            <a:r>
              <a:rPr lang="en-US" sz="1100" b="1" dirty="0" smtClean="0">
                <a:latin typeface="+mn-lt"/>
              </a:rPr>
              <a:t> </a:t>
            </a:r>
            <a:endParaRPr lang="en-US" sz="1100" dirty="0" smtClean="0">
              <a:latin typeface="+mn-lt"/>
            </a:endParaRPr>
          </a:p>
          <a:p>
            <a:pPr>
              <a:defRPr/>
            </a:pPr>
            <a:r>
              <a:rPr lang="en-US" sz="1100" dirty="0" smtClean="0">
                <a:latin typeface="+mn-lt"/>
              </a:rPr>
              <a:t>Managing the propagation of a transaction implies checking the status of the transaction being performed. The status of a transaction can be any one of the following:</a:t>
            </a:r>
          </a:p>
          <a:p>
            <a:pPr>
              <a:defRPr/>
            </a:pPr>
            <a:r>
              <a:rPr lang="en-US" sz="1100" dirty="0" smtClean="0">
                <a:latin typeface="+mn-lt"/>
              </a:rPr>
              <a:t> </a:t>
            </a:r>
          </a:p>
          <a:p>
            <a:pPr>
              <a:defRPr/>
            </a:pPr>
            <a:r>
              <a:rPr lang="en-US" sz="1100" dirty="0" smtClean="0">
                <a:latin typeface="+mn-lt"/>
              </a:rPr>
              <a:t>New transaction </a:t>
            </a:r>
          </a:p>
          <a:p>
            <a:pPr>
              <a:defRPr/>
            </a:pPr>
            <a:r>
              <a:rPr lang="en-US" sz="1100" dirty="0" smtClean="0">
                <a:latin typeface="+mn-lt"/>
              </a:rPr>
              <a:t>Read-only transaction  </a:t>
            </a:r>
          </a:p>
          <a:p>
            <a:pPr>
              <a:defRPr/>
            </a:pPr>
            <a:r>
              <a:rPr lang="en-US" sz="1100" dirty="0" smtClean="0">
                <a:latin typeface="+mn-lt"/>
              </a:rPr>
              <a:t>Roll back transaction</a:t>
            </a:r>
          </a:p>
          <a:p>
            <a:pPr>
              <a:defRPr/>
            </a:pPr>
            <a:r>
              <a:rPr lang="en-US" sz="1100" dirty="0" smtClean="0">
                <a:latin typeface="+mn-lt"/>
              </a:rPr>
              <a:t> </a:t>
            </a:r>
          </a:p>
          <a:p>
            <a:pPr>
              <a:defRPr/>
            </a:pPr>
            <a:r>
              <a:rPr lang="en-US" sz="1100" dirty="0" smtClean="0">
                <a:latin typeface="+mn-lt"/>
              </a:rPr>
              <a:t>The types of propagation used to check the status of a transaction are listed in Table 8.3 in the PG.</a:t>
            </a:r>
          </a:p>
          <a:p>
            <a:pPr>
              <a:defRPr/>
            </a:pPr>
            <a:endParaRPr lang="en-US" sz="1100" dirty="0" smtClean="0">
              <a:latin typeface="+mn-lt"/>
            </a:endParaRPr>
          </a:p>
          <a:p>
            <a:pPr>
              <a:defRPr/>
            </a:pPr>
            <a:r>
              <a:rPr lang="en-US" sz="1100" b="1" dirty="0" smtClean="0">
                <a:latin typeface="+mn-lt"/>
              </a:rPr>
              <a:t>Roll back</a:t>
            </a:r>
            <a:endParaRPr lang="en-US" sz="1100" dirty="0" smtClean="0">
              <a:latin typeface="+mn-lt"/>
            </a:endParaRPr>
          </a:p>
          <a:p>
            <a:pPr>
              <a:defRPr/>
            </a:pPr>
            <a:r>
              <a:rPr lang="en-US" sz="1100" b="1" dirty="0" smtClean="0">
                <a:latin typeface="+mn-lt"/>
              </a:rPr>
              <a:t> </a:t>
            </a:r>
            <a:endParaRPr lang="en-US" sz="1100" dirty="0" smtClean="0">
              <a:latin typeface="+mn-lt"/>
            </a:endParaRPr>
          </a:p>
          <a:p>
            <a:pPr>
              <a:defRPr/>
            </a:pPr>
            <a:r>
              <a:rPr lang="en-US" sz="1100" dirty="0" smtClean="0">
                <a:latin typeface="+mn-lt"/>
              </a:rPr>
              <a:t>In transaction management, roll back is a process that returns the database to a previous state. Roll backs help to maintain data integrity as they can restore a clean data copy even after an erroneous operation. They also help databases in recovering after server crashes by reverting the database to the state it in was before the crash. When a transaction is rolled back, the following events take place:</a:t>
            </a:r>
          </a:p>
          <a:p>
            <a:pPr>
              <a:defRPr/>
            </a:pPr>
            <a:r>
              <a:rPr lang="en-US" sz="1100" dirty="0" smtClean="0">
                <a:latin typeface="+mn-lt"/>
              </a:rPr>
              <a:t> </a:t>
            </a:r>
          </a:p>
          <a:p>
            <a:pPr marL="171450" indent="-171450">
              <a:buFont typeface="Arial" panose="020B0604020202020204" pitchFamily="34" charset="0"/>
              <a:buChar char="•"/>
              <a:defRPr/>
            </a:pPr>
            <a:r>
              <a:rPr lang="en-US" sz="1100" dirty="0" smtClean="0">
                <a:latin typeface="+mn-lt"/>
              </a:rPr>
              <a:t>All changes made by the SQL statements in the transactions are reversed.</a:t>
            </a:r>
          </a:p>
          <a:p>
            <a:pPr marL="171450" indent="-171450">
              <a:buFont typeface="Arial" panose="020B0604020202020204" pitchFamily="34" charset="0"/>
              <a:buChar char="•"/>
              <a:defRPr/>
            </a:pPr>
            <a:r>
              <a:rPr lang="en-US" sz="1100" dirty="0" smtClean="0">
                <a:latin typeface="+mn-lt"/>
              </a:rPr>
              <a:t>The transactions access to data is removed.</a:t>
            </a:r>
          </a:p>
          <a:p>
            <a:pPr marL="171450" indent="-171450">
              <a:buFont typeface="Arial" panose="020B0604020202020204" pitchFamily="34" charset="0"/>
              <a:buChar char="•"/>
              <a:defRPr/>
            </a:pPr>
            <a:r>
              <a:rPr lang="en-US" sz="1100" dirty="0" smtClean="0">
                <a:latin typeface="+mn-lt"/>
              </a:rPr>
              <a:t>The transaction is terminated. </a:t>
            </a:r>
          </a:p>
          <a:p>
            <a:pPr>
              <a:defRPr/>
            </a:pPr>
            <a:r>
              <a:rPr lang="en-US" sz="1100" dirty="0" smtClean="0">
                <a:latin typeface="+mn-lt"/>
              </a:rPr>
              <a:t> </a:t>
            </a:r>
          </a:p>
          <a:p>
            <a:pPr>
              <a:defRPr/>
            </a:pPr>
            <a:r>
              <a:rPr lang="en-US" sz="1100" dirty="0" smtClean="0">
                <a:latin typeface="+mn-lt"/>
              </a:rPr>
              <a:t>Roll backs can occur under various conditions and all types of roll backs follow the same sequence of events. You can roll back a transaction under specific conditions, which are: </a:t>
            </a:r>
          </a:p>
          <a:p>
            <a:pPr>
              <a:defRPr/>
            </a:pPr>
            <a:r>
              <a:rPr lang="en-US" sz="1100" dirty="0" smtClean="0">
                <a:latin typeface="+mn-lt"/>
              </a:rPr>
              <a:t> </a:t>
            </a:r>
          </a:p>
          <a:p>
            <a:pPr marL="171450" indent="-171450">
              <a:buFont typeface="Arial" panose="020B0604020202020204" pitchFamily="34" charset="0"/>
              <a:buChar char="•"/>
              <a:defRPr/>
            </a:pPr>
            <a:r>
              <a:rPr lang="en-US" sz="1100" dirty="0" smtClean="0">
                <a:latin typeface="+mn-lt"/>
              </a:rPr>
              <a:t>Statement-level roll back Roll back to a save point </a:t>
            </a:r>
          </a:p>
          <a:p>
            <a:pPr marL="171450" indent="-171450">
              <a:buFont typeface="Arial" panose="020B0604020202020204" pitchFamily="34" charset="0"/>
              <a:buChar char="•"/>
              <a:defRPr/>
            </a:pPr>
            <a:r>
              <a:rPr lang="en-US" sz="1100" dirty="0" smtClean="0">
                <a:latin typeface="+mn-lt"/>
              </a:rPr>
              <a:t>Roll back due to a user request</a:t>
            </a:r>
          </a:p>
          <a:p>
            <a:pPr marL="171450" indent="-171450">
              <a:buFont typeface="Arial" panose="020B0604020202020204" pitchFamily="34" charset="0"/>
              <a:buChar char="•"/>
              <a:defRPr/>
            </a:pPr>
            <a:r>
              <a:rPr lang="en-US" sz="1100" dirty="0" smtClean="0">
                <a:latin typeface="+mn-lt"/>
              </a:rPr>
              <a:t>Roll back due to abnormal process termination</a:t>
            </a:r>
          </a:p>
          <a:p>
            <a:pPr marL="171450" indent="-171450">
              <a:buFont typeface="Arial" panose="020B0604020202020204" pitchFamily="34" charset="0"/>
              <a:buChar char="•"/>
              <a:defRPr/>
            </a:pPr>
            <a:r>
              <a:rPr lang="en-US" sz="1100" dirty="0" smtClean="0">
                <a:latin typeface="+mn-lt"/>
              </a:rPr>
              <a:t>Incomplete transaction roll back during recovery</a:t>
            </a:r>
          </a:p>
          <a:p>
            <a:pPr>
              <a:defRPr/>
            </a:pPr>
            <a:endParaRPr lang="en-US" sz="1100" dirty="0" smtClean="0">
              <a:latin typeface="+mn-lt"/>
            </a:endParaRPr>
          </a:p>
          <a:p>
            <a:pPr algn="just">
              <a:spcBef>
                <a:spcPct val="0"/>
              </a:spcBef>
              <a:defRPr/>
            </a:pPr>
            <a:r>
              <a:rPr lang="en-US" altLang="en-US" sz="1100" i="1" dirty="0" smtClean="0">
                <a:latin typeface="+mn-lt"/>
              </a:rPr>
              <a:t>Explain the transaction process with the following example. </a:t>
            </a:r>
            <a:endParaRPr lang="en-US" sz="1100" i="1" dirty="0" smtClean="0">
              <a:latin typeface="+mn-lt"/>
            </a:endParaRPr>
          </a:p>
          <a:p>
            <a:pPr>
              <a:defRPr/>
            </a:pPr>
            <a:endParaRPr lang="en-US" sz="1100" b="1" dirty="0" smtClean="0">
              <a:latin typeface="+mn-lt"/>
            </a:endParaRPr>
          </a:p>
          <a:p>
            <a:pPr>
              <a:defRPr/>
            </a:pPr>
            <a:r>
              <a:rPr lang="en-US" sz="1100" b="1" dirty="0" smtClean="0">
                <a:latin typeface="+mn-lt"/>
              </a:rPr>
              <a:t>A Sample Transaction Process</a:t>
            </a:r>
            <a:endParaRPr lang="en-US" sz="1100" dirty="0" smtClean="0">
              <a:latin typeface="+mn-lt"/>
            </a:endParaRPr>
          </a:p>
          <a:p>
            <a:pPr>
              <a:defRPr/>
            </a:pPr>
            <a:r>
              <a:rPr lang="en-US" sz="1100" b="1" dirty="0" smtClean="0">
                <a:latin typeface="+mn-lt"/>
              </a:rPr>
              <a:t> </a:t>
            </a:r>
            <a:endParaRPr lang="en-US" sz="1100" dirty="0" smtClean="0">
              <a:latin typeface="+mn-lt"/>
            </a:endParaRPr>
          </a:p>
          <a:p>
            <a:pPr>
              <a:defRPr/>
            </a:pPr>
            <a:r>
              <a:rPr lang="en-US" sz="1100" dirty="0" smtClean="0">
                <a:latin typeface="+mn-lt"/>
              </a:rPr>
              <a:t>To understand the transaction process, let consider a situation where a banking application allows transferring funds between two accounts. A customer, Irene wants to transfer an amount of 500 units from her savings account to her checking account. </a:t>
            </a:r>
          </a:p>
          <a:p>
            <a:pPr>
              <a:defRPr/>
            </a:pPr>
            <a:r>
              <a:rPr lang="en-US" sz="1100" dirty="0" smtClean="0">
                <a:latin typeface="+mn-lt"/>
              </a:rPr>
              <a:t> </a:t>
            </a:r>
          </a:p>
          <a:p>
            <a:pPr>
              <a:defRPr/>
            </a:pPr>
            <a:r>
              <a:rPr lang="en-US" sz="1100" dirty="0" smtClean="0">
                <a:latin typeface="+mn-lt"/>
              </a:rPr>
              <a:t>The code that describes this transaction is shown in Code Segment 8.1 in the PG, where:</a:t>
            </a:r>
          </a:p>
          <a:p>
            <a:pPr>
              <a:defRPr/>
            </a:pPr>
            <a:r>
              <a:rPr lang="en-US" sz="1100" dirty="0" smtClean="0">
                <a:latin typeface="+mn-lt"/>
              </a:rPr>
              <a:t> </a:t>
            </a:r>
          </a:p>
          <a:p>
            <a:pPr>
              <a:defRPr/>
            </a:pPr>
            <a:r>
              <a:rPr lang="en-US" sz="1100" dirty="0" smtClean="0">
                <a:latin typeface="+mn-lt"/>
              </a:rPr>
              <a:t>The BEGIN TRAN statement notifies the SQL server to consider all of the actions as a single transaction.</a:t>
            </a:r>
          </a:p>
          <a:p>
            <a:pPr>
              <a:defRPr/>
            </a:pPr>
            <a:r>
              <a:rPr lang="en-US" sz="1100" dirty="0" smtClean="0">
                <a:latin typeface="+mn-lt"/>
              </a:rPr>
              <a:t>The UPDATE statement requests an update of 500 units to the checking account balance.</a:t>
            </a:r>
          </a:p>
          <a:p>
            <a:pPr>
              <a:defRPr/>
            </a:pPr>
            <a:r>
              <a:rPr lang="en-US" sz="1100" dirty="0" smtClean="0">
                <a:latin typeface="+mn-lt"/>
              </a:rPr>
              <a:t>If there were no errors at this state, all changes are committed to the database as the SQL server processes the BEGIN TRAN statement and the stored procedure is complete. </a:t>
            </a:r>
          </a:p>
          <a:p>
            <a:pPr>
              <a:defRPr/>
            </a:pPr>
            <a:r>
              <a:rPr lang="en-US" sz="1100" dirty="0" smtClean="0">
                <a:latin typeface="+mn-lt"/>
              </a:rPr>
              <a:t>In this case there is an error as denoted by the PROBLEM statement, the SQL server displays the error to the user and rolls back any changes that occurred during the process. </a:t>
            </a:r>
          </a:p>
          <a:p>
            <a:pPr>
              <a:defRPr/>
            </a:pPr>
            <a:r>
              <a:rPr lang="en-US" sz="1100" dirty="0" smtClean="0">
                <a:latin typeface="+mn-lt"/>
              </a:rPr>
              <a:t> </a:t>
            </a:r>
          </a:p>
          <a:p>
            <a:pPr>
              <a:defRPr/>
            </a:pPr>
            <a:r>
              <a:rPr lang="en-US" sz="1100" dirty="0" smtClean="0">
                <a:latin typeface="+mn-lt"/>
              </a:rPr>
              <a:t>Code Segment 8.1 PG shows, how to define a transaction between the banking application and the account database. In this example, you can bundle multiple Transact-SQL statements into a single transaction statement using the following syntax:</a:t>
            </a:r>
          </a:p>
          <a:p>
            <a:pPr>
              <a:defRPr/>
            </a:pPr>
            <a:r>
              <a:rPr lang="en-US" sz="1100" dirty="0" smtClean="0">
                <a:latin typeface="+mn-lt"/>
              </a:rPr>
              <a:t> </a:t>
            </a:r>
          </a:p>
          <a:p>
            <a:pPr>
              <a:defRPr/>
            </a:pPr>
            <a:r>
              <a:rPr lang="en-US" sz="1100" dirty="0" smtClean="0">
                <a:latin typeface="+mn-lt"/>
              </a:rPr>
              <a:t>Begin Transaction: Starts a transaction</a:t>
            </a:r>
          </a:p>
          <a:p>
            <a:pPr>
              <a:defRPr/>
            </a:pPr>
            <a:r>
              <a:rPr lang="en-US" sz="1100" dirty="0" smtClean="0">
                <a:latin typeface="+mn-lt"/>
              </a:rPr>
              <a:t>Rollback Transaction: Reverses a transaction in case of errors</a:t>
            </a:r>
          </a:p>
          <a:p>
            <a:pPr>
              <a:defRPr/>
            </a:pPr>
            <a:r>
              <a:rPr lang="en-US" sz="1100" dirty="0" smtClean="0">
                <a:latin typeface="+mn-lt"/>
              </a:rPr>
              <a:t>Commit Transaction: Records all changes in the database, if all the statements are correct</a:t>
            </a:r>
          </a:p>
          <a:p>
            <a:pPr>
              <a:defRPr/>
            </a:pPr>
            <a:endParaRPr lang="en-US" sz="1100" i="1" dirty="0" smtClean="0">
              <a:latin typeface="+mn-lt"/>
            </a:endParaRPr>
          </a:p>
          <a:p>
            <a:pPr>
              <a:defRPr/>
            </a:pPr>
            <a:endParaRPr lang="en-GB" sz="1100" dirty="0" smtClean="0">
              <a:latin typeface="+mn-lt"/>
            </a:endParaRPr>
          </a:p>
          <a:p>
            <a:pPr>
              <a:defRPr/>
            </a:pPr>
            <a:endParaRPr lang="en-GB" sz="1100" dirty="0" smtClean="0">
              <a:latin typeface="+mn-lt"/>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mn-lt"/>
              </a:rPr>
              <a:t>PG Reference: Page 225</a:t>
            </a:r>
          </a:p>
          <a:p>
            <a:pPr algn="just">
              <a:spcBef>
                <a:spcPct val="0"/>
              </a:spcBef>
              <a:defRPr/>
            </a:pPr>
            <a:endParaRPr lang="en-US" altLang="en-US" sz="1100" dirty="0" smtClean="0">
              <a:latin typeface="+mn-lt"/>
            </a:endParaRPr>
          </a:p>
          <a:p>
            <a:pPr>
              <a:defRPr/>
            </a:pPr>
            <a:r>
              <a:rPr lang="en-US" altLang="en-US" sz="1100" i="1" dirty="0" smtClean="0">
                <a:latin typeface="+mn-lt"/>
              </a:rPr>
              <a:t>Explain the purpose of  transaction management. </a:t>
            </a:r>
            <a:r>
              <a:rPr lang="en-US" sz="1100" dirty="0" smtClean="0">
                <a:latin typeface="+mn-lt"/>
              </a:rPr>
              <a:t>Transaction management is a sequence of actions performed to manage and complete one database operation. Transaction management in an RDBMS-oriented application is done to:</a:t>
            </a:r>
          </a:p>
          <a:p>
            <a:pPr>
              <a:defRPr/>
            </a:pPr>
            <a:r>
              <a:rPr lang="en-US" sz="1100" dirty="0" smtClean="0">
                <a:latin typeface="+mn-lt"/>
              </a:rPr>
              <a:t> </a:t>
            </a:r>
          </a:p>
          <a:p>
            <a:pPr marL="171450" indent="-171450">
              <a:buFont typeface="Wingdings" panose="05000000000000000000" pitchFamily="2" charset="2"/>
              <a:buChar char="§"/>
              <a:defRPr/>
            </a:pPr>
            <a:r>
              <a:rPr lang="en-US" sz="1100" dirty="0" smtClean="0">
                <a:latin typeface="+mn-lt"/>
              </a:rPr>
              <a:t>Ensure that the data held in the database is always consistent </a:t>
            </a:r>
          </a:p>
          <a:p>
            <a:pPr marL="171450" indent="-171450">
              <a:buFont typeface="Wingdings" panose="05000000000000000000" pitchFamily="2" charset="2"/>
              <a:buChar char="§"/>
              <a:defRPr/>
            </a:pPr>
            <a:r>
              <a:rPr lang="en-US" sz="1100" dirty="0" smtClean="0">
                <a:latin typeface="+mn-lt"/>
              </a:rPr>
              <a:t>Ensure that there is no violation of the integrity of the database during transaction</a:t>
            </a:r>
          </a:p>
          <a:p>
            <a:pPr marL="171450" indent="-171450">
              <a:buFont typeface="Wingdings" panose="05000000000000000000" pitchFamily="2" charset="2"/>
              <a:buChar char="§"/>
              <a:defRPr/>
            </a:pPr>
            <a:r>
              <a:rPr lang="en-US" sz="1100" dirty="0" smtClean="0">
                <a:latin typeface="+mn-lt"/>
              </a:rPr>
              <a:t>Provide a specific procedure for execution of transactions </a:t>
            </a:r>
          </a:p>
          <a:p>
            <a:pPr marL="171450" indent="-171450">
              <a:buFont typeface="Wingdings" panose="05000000000000000000" pitchFamily="2" charset="2"/>
              <a:buChar char="§"/>
              <a:defRPr/>
            </a:pPr>
            <a:r>
              <a:rPr lang="en-US" sz="1100" dirty="0" smtClean="0">
                <a:latin typeface="+mn-lt"/>
              </a:rPr>
              <a:t>Resolve conflicts that may occur during concurrent transactions </a:t>
            </a:r>
          </a:p>
          <a:p>
            <a:pPr marL="171450" indent="-171450">
              <a:buFont typeface="Wingdings" panose="05000000000000000000" pitchFamily="2" charset="2"/>
              <a:buChar char="§"/>
              <a:defRPr/>
            </a:pPr>
            <a:r>
              <a:rPr lang="en-US" sz="1100" dirty="0" smtClean="0">
                <a:latin typeface="+mn-lt"/>
              </a:rPr>
              <a:t>Restore the database to the state it was in,  in the event of a database server failure </a:t>
            </a:r>
          </a:p>
          <a:p>
            <a:pPr>
              <a:defRPr/>
            </a:pPr>
            <a:r>
              <a:rPr lang="en-US" sz="1100" dirty="0" smtClean="0">
                <a:latin typeface="+mn-lt"/>
              </a:rPr>
              <a:t> </a:t>
            </a:r>
          </a:p>
          <a:p>
            <a:pPr>
              <a:defRPr/>
            </a:pPr>
            <a:r>
              <a:rPr lang="en-US" sz="1100" dirty="0" smtClean="0">
                <a:latin typeface="+mn-lt"/>
              </a:rPr>
              <a:t>In other words, the purpose of a transaction management system is to ensure that a transaction life cycle runs smoothly without disrupting database integrity. The task of managing transactions starts when the first executable SQL command is initialized or when a transaction commences. For a transaction to be completed and database changes to be made permanent, the transaction must be executed completely by the transaction management system. </a:t>
            </a:r>
          </a:p>
          <a:p>
            <a:pPr>
              <a:defRPr/>
            </a:pPr>
            <a:r>
              <a:rPr lang="en-US" sz="1100" dirty="0" smtClean="0">
                <a:latin typeface="+mn-lt"/>
              </a:rPr>
              <a:t> </a:t>
            </a:r>
          </a:p>
          <a:p>
            <a:pPr>
              <a:defRPr/>
            </a:pPr>
            <a:r>
              <a:rPr lang="en-US" altLang="en-US" sz="1100" i="1" dirty="0" smtClean="0">
                <a:latin typeface="+mn-lt"/>
              </a:rPr>
              <a:t>Explain transaction management with an example. </a:t>
            </a:r>
            <a:r>
              <a:rPr lang="en-US" sz="1100" dirty="0" smtClean="0">
                <a:latin typeface="+mn-lt"/>
              </a:rPr>
              <a:t>Transaction For example, an application handles delivery of catalog merchandise ordered by customers via telephone through a salesperson. The transaction management system is required to:</a:t>
            </a:r>
          </a:p>
          <a:p>
            <a:pPr>
              <a:defRPr/>
            </a:pPr>
            <a:r>
              <a:rPr lang="en-US" sz="1100" dirty="0" smtClean="0">
                <a:latin typeface="+mn-lt"/>
              </a:rPr>
              <a:t> </a:t>
            </a:r>
          </a:p>
          <a:p>
            <a:pPr marL="228600" indent="-228600">
              <a:buFont typeface="+mj-lt"/>
              <a:buAutoNum type="arabicPeriod"/>
              <a:defRPr/>
            </a:pPr>
            <a:r>
              <a:rPr lang="en-US" sz="1100" dirty="0" smtClean="0">
                <a:latin typeface="+mn-lt"/>
              </a:rPr>
              <a:t>Create an order transaction that involves checking an inventory database for the available products.</a:t>
            </a:r>
          </a:p>
          <a:p>
            <a:pPr marL="228600" indent="-228600">
              <a:buFont typeface="+mj-lt"/>
              <a:buAutoNum type="arabicPeriod"/>
              <a:defRPr/>
            </a:pPr>
            <a:r>
              <a:rPr lang="en-US" sz="1100" dirty="0" smtClean="0">
                <a:latin typeface="+mn-lt"/>
              </a:rPr>
              <a:t>If the product ordered by the customer is available, then place the order.</a:t>
            </a:r>
          </a:p>
          <a:p>
            <a:pPr marL="228600" indent="-228600">
              <a:buFont typeface="+mj-lt"/>
              <a:buAutoNum type="arabicPeriod"/>
              <a:defRPr/>
            </a:pPr>
            <a:r>
              <a:rPr lang="en-US" sz="1100" dirty="0" smtClean="0">
                <a:latin typeface="+mn-lt"/>
              </a:rPr>
              <a:t>Confirm the order placed and provide an expected time of shipment to the customer. </a:t>
            </a:r>
          </a:p>
          <a:p>
            <a:pPr>
              <a:defRPr/>
            </a:pPr>
            <a:r>
              <a:rPr lang="en-US" sz="1100" dirty="0" smtClean="0">
                <a:latin typeface="+mn-lt"/>
              </a:rPr>
              <a:t> </a:t>
            </a:r>
          </a:p>
          <a:p>
            <a:pPr>
              <a:defRPr/>
            </a:pPr>
            <a:r>
              <a:rPr lang="en-US" sz="1100" dirty="0" smtClean="0">
                <a:latin typeface="+mn-lt"/>
              </a:rPr>
              <a:t>Figure displayed shows the tasks performed by the transaction management system to run an inventory based ordering application. </a:t>
            </a:r>
          </a:p>
          <a:p>
            <a:pPr>
              <a:defRPr/>
            </a:pPr>
            <a:r>
              <a:rPr lang="en-US" sz="1100" dirty="0" smtClean="0">
                <a:latin typeface="+mn-lt"/>
              </a:rPr>
              <a:t> </a:t>
            </a:r>
          </a:p>
          <a:p>
            <a:pPr>
              <a:defRPr/>
            </a:pPr>
            <a:r>
              <a:rPr lang="en-US" sz="1100" dirty="0" smtClean="0">
                <a:latin typeface="+mn-lt"/>
              </a:rPr>
              <a:t>This entire process is viewed as a single transaction between a salesperson and a customer. All the mentioned steps must be completed and the database must reflect the new order before you can say that the transaction is successful. When one transaction ends, the next executable SQL statement starts automatically.</a:t>
            </a:r>
          </a:p>
          <a:p>
            <a:pPr>
              <a:defRPr/>
            </a:pPr>
            <a:r>
              <a:rPr lang="en-US" sz="1100" dirty="0" smtClean="0">
                <a:latin typeface="+mn-lt"/>
              </a:rPr>
              <a:t> </a:t>
            </a:r>
          </a:p>
          <a:p>
            <a:pPr>
              <a:defRPr/>
            </a:pPr>
            <a:r>
              <a:rPr lang="en-US" sz="1100" dirty="0" smtClean="0">
                <a:latin typeface="+mn-lt"/>
              </a:rPr>
              <a:t>Transaction management is also useful when you want to perform multiple database operations as one transaction. Consider a situation where you want to insert data into master and child tables in an SQL Server and after you have inserted one row into the master table, the transaction fails to insert the data into child tables correctly. Now, that the child table data is not inserted correctly, you also need to roll back the master table data to avoid inconsistencies in data. Here, both the master table insertion and the child table insertion must be considered as a single execution unit or a transaction. Transaction management ensures that insertions into parent and child tables are consistent to the parent-child relationship between the tables. </a:t>
            </a:r>
          </a:p>
          <a:p>
            <a:pPr>
              <a:defRPr/>
            </a:pPr>
            <a:r>
              <a:rPr lang="en-US" sz="1100" dirty="0" smtClean="0">
                <a:latin typeface="+mn-lt"/>
              </a:rPr>
              <a:t> </a:t>
            </a:r>
          </a:p>
          <a:p>
            <a:pPr>
              <a:defRPr/>
            </a:pPr>
            <a:r>
              <a:rPr lang="en-US" sz="1100" dirty="0" smtClean="0">
                <a:latin typeface="+mn-lt"/>
              </a:rPr>
              <a:t>You need to take care of several aspects to manage the risks associated with transaction management. </a:t>
            </a:r>
          </a:p>
          <a:p>
            <a:pPr>
              <a:defRPr/>
            </a:pPr>
            <a:r>
              <a:rPr lang="en-US" sz="1100" b="1" dirty="0" smtClean="0">
                <a:latin typeface="+mn-lt"/>
              </a:rPr>
              <a:t> </a:t>
            </a:r>
            <a:endParaRPr lang="en-US" sz="1100" dirty="0" smtClean="0">
              <a:latin typeface="+mn-lt"/>
            </a:endParaRPr>
          </a:p>
          <a:p>
            <a:pPr algn="just">
              <a:spcBef>
                <a:spcPct val="0"/>
              </a:spcBef>
              <a:defRPr/>
            </a:pPr>
            <a:endParaRPr lang="en-US" altLang="en-US" sz="1100" dirty="0" smtClean="0">
              <a:latin typeface="+mn-lt"/>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mn-lt"/>
              </a:rPr>
              <a:t>PG Reference: Page 226</a:t>
            </a:r>
          </a:p>
          <a:p>
            <a:pPr>
              <a:defRPr/>
            </a:pPr>
            <a:endParaRPr lang="en-US" altLang="en-US" sz="1100" i="1" dirty="0" smtClean="0">
              <a:latin typeface="+mn-lt"/>
            </a:endParaRPr>
          </a:p>
          <a:p>
            <a:pPr>
              <a:defRPr/>
            </a:pPr>
            <a:r>
              <a:rPr lang="en-US" altLang="en-US" sz="1100" i="1" dirty="0" smtClean="0">
                <a:latin typeface="+mn-lt"/>
              </a:rPr>
              <a:t>Explain the risks in transaction management. </a:t>
            </a:r>
          </a:p>
          <a:p>
            <a:pPr>
              <a:defRPr/>
            </a:pPr>
            <a:endParaRPr lang="en-US" altLang="en-US" sz="1100" i="1" dirty="0" smtClean="0">
              <a:latin typeface="+mn-lt"/>
            </a:endParaRPr>
          </a:p>
          <a:p>
            <a:pPr>
              <a:defRPr/>
            </a:pPr>
            <a:r>
              <a:rPr lang="en-US" sz="1100" dirty="0" smtClean="0">
                <a:latin typeface="+mn-lt"/>
              </a:rPr>
              <a:t>There are many risks associated with implementing transaction management for an application that depends on an external database. If the risks are ignored, the entire transaction system fails and corrupts the database. Some of the key risks are as follows:</a:t>
            </a:r>
          </a:p>
          <a:p>
            <a:pPr>
              <a:defRPr/>
            </a:pPr>
            <a:r>
              <a:rPr lang="en-US" sz="1100" dirty="0" smtClean="0">
                <a:latin typeface="+mn-lt"/>
              </a:rPr>
              <a:t> </a:t>
            </a:r>
          </a:p>
          <a:p>
            <a:pPr marL="171450" indent="-171450">
              <a:buFont typeface="Wingdings" panose="05000000000000000000" pitchFamily="2" charset="2"/>
              <a:buChar char="§"/>
              <a:defRPr/>
            </a:pPr>
            <a:r>
              <a:rPr lang="en-US" sz="1100" b="1" dirty="0" smtClean="0">
                <a:latin typeface="+mn-lt"/>
              </a:rPr>
              <a:t>System failures:</a:t>
            </a:r>
            <a:r>
              <a:rPr lang="en-US" sz="1100" dirty="0" smtClean="0">
                <a:latin typeface="+mn-lt"/>
              </a:rPr>
              <a:t> The following types of system failures may occur during transaction management:</a:t>
            </a:r>
          </a:p>
          <a:p>
            <a:pPr marL="628650" lvl="1" indent="-171450">
              <a:buFont typeface="Wingdings" panose="05000000000000000000" pitchFamily="2" charset="2"/>
              <a:buChar char="§"/>
              <a:defRPr/>
            </a:pPr>
            <a:r>
              <a:rPr lang="en-US" sz="1100" b="1" dirty="0" smtClean="0">
                <a:latin typeface="+mn-lt"/>
              </a:rPr>
              <a:t>Transaction failure because of logical error: </a:t>
            </a:r>
            <a:r>
              <a:rPr lang="en-US" sz="1100" dirty="0" smtClean="0">
                <a:latin typeface="+mn-lt"/>
              </a:rPr>
              <a:t>This type of failure can occur when the data entered in the database is corrupt or if no data has been entered.</a:t>
            </a:r>
          </a:p>
          <a:p>
            <a:pPr marL="628650" lvl="1" indent="-171450">
              <a:buFont typeface="Wingdings" panose="05000000000000000000" pitchFamily="2" charset="2"/>
              <a:buChar char="§"/>
              <a:defRPr/>
            </a:pPr>
            <a:r>
              <a:rPr lang="en-US" sz="1100" b="1" dirty="0" smtClean="0">
                <a:latin typeface="+mn-lt"/>
              </a:rPr>
              <a:t>Transaction failure because of system error: </a:t>
            </a:r>
            <a:r>
              <a:rPr lang="en-US" sz="1100" dirty="0" smtClean="0">
                <a:latin typeface="+mn-lt"/>
              </a:rPr>
              <a:t>This type of failure can occur when the database is erroneous or in deadlock mode. A deadlock is a situation where two or more transactions are waiting for the others to be completed.</a:t>
            </a:r>
          </a:p>
          <a:p>
            <a:pPr marL="171450" indent="-171450">
              <a:buFont typeface="Wingdings" panose="05000000000000000000" pitchFamily="2" charset="2"/>
              <a:buChar char="§"/>
              <a:defRPr/>
            </a:pPr>
            <a:r>
              <a:rPr lang="en-US" sz="1100" b="1" dirty="0" smtClean="0">
                <a:latin typeface="+mn-lt"/>
              </a:rPr>
              <a:t>Disk failure:</a:t>
            </a:r>
            <a:r>
              <a:rPr lang="en-US" sz="1100" dirty="0" smtClean="0">
                <a:latin typeface="+mn-lt"/>
              </a:rPr>
              <a:t> This risk occurs when data is lost from the database during a transaction or when the database is empty.</a:t>
            </a:r>
          </a:p>
          <a:p>
            <a:pPr marL="171450" indent="-171450">
              <a:buFont typeface="Wingdings" panose="05000000000000000000" pitchFamily="2" charset="2"/>
              <a:buChar char="§"/>
              <a:defRPr/>
            </a:pPr>
            <a:r>
              <a:rPr lang="en-US" sz="1100" b="1" dirty="0" smtClean="0">
                <a:latin typeface="+mn-lt"/>
              </a:rPr>
              <a:t>Data cache failure</a:t>
            </a:r>
            <a:r>
              <a:rPr lang="en-US" sz="1100" dirty="0" smtClean="0">
                <a:latin typeface="+mn-lt"/>
              </a:rPr>
              <a:t>: Every object in a database has a session cache that keeps the object is a persistent state. If the session is open for a long time or a lot of data is uploaded during transactions, the cache grows endlessly and becomes difficult to manage till you get an OutOfMemoryException.</a:t>
            </a:r>
          </a:p>
          <a:p>
            <a:pPr marL="171450" indent="-171450">
              <a:buFont typeface="Wingdings" panose="05000000000000000000" pitchFamily="2" charset="2"/>
              <a:buChar char="§"/>
              <a:defRPr/>
            </a:pPr>
            <a:r>
              <a:rPr lang="en-US" sz="1100" b="1" dirty="0" smtClean="0">
                <a:latin typeface="+mn-lt"/>
              </a:rPr>
              <a:t>Exception errors: </a:t>
            </a:r>
            <a:r>
              <a:rPr lang="en-US" sz="1100" dirty="0" smtClean="0">
                <a:latin typeface="+mn-lt"/>
              </a:rPr>
              <a:t>This type of failure can occur due to an exception during a transaction. When an exception occurs, you can roll back the transaction and close the session. This will stop the application to be bound to the transaction, which means the database state and business objects will fall out of sync, to assist in start over of the transaction. </a:t>
            </a:r>
          </a:p>
          <a:p>
            <a:pPr marL="171450" indent="-171450">
              <a:buFont typeface="Wingdings" panose="05000000000000000000" pitchFamily="2" charset="2"/>
              <a:buChar char="§"/>
              <a:defRPr/>
            </a:pPr>
            <a:r>
              <a:rPr lang="en-US" sz="1100" b="1" dirty="0" smtClean="0">
                <a:latin typeface="+mn-lt"/>
              </a:rPr>
              <a:t>Session use</a:t>
            </a:r>
            <a:r>
              <a:rPr lang="en-US" sz="1100" dirty="0" smtClean="0">
                <a:latin typeface="+mn-lt"/>
              </a:rPr>
              <a:t>: This type of failure can occur when a session is not thread safe or multiple transactions are executed in a single session. Therefore, if two concurrently running threads use the same session, it will cause the transactions to compete with each other when trying to commit themselves and consequently, affect the database.</a:t>
            </a:r>
          </a:p>
          <a:p>
            <a:pPr>
              <a:defRPr/>
            </a:pPr>
            <a:r>
              <a:rPr lang="en-US" sz="1100" dirty="0" smtClean="0">
                <a:latin typeface="+mn-lt"/>
              </a:rPr>
              <a:t> </a:t>
            </a:r>
          </a:p>
          <a:p>
            <a:pPr>
              <a:defRPr/>
            </a:pPr>
            <a:endParaRPr lang="en-IN" altLang="en-US" sz="1100" dirty="0" smtClean="0">
              <a:latin typeface="+mn-lt"/>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Slide Image Placeholder 1"/>
          <p:cNvSpPr>
            <a:spLocks noGrp="1" noRot="1" noChangeAspect="1" noTextEdit="1"/>
          </p:cNvSpPr>
          <p:nvPr>
            <p:ph type="sldImg"/>
          </p:nvPr>
        </p:nvSpPr>
        <p:spPr>
          <a:ln/>
        </p:spPr>
      </p:sp>
      <p:sp>
        <p:nvSpPr>
          <p:cNvPr id="479235" name="Notes Placeholder 2"/>
          <p:cNvSpPr>
            <a:spLocks noGrp="1"/>
          </p:cNvSpPr>
          <p:nvPr>
            <p:ph type="body" idx="1"/>
          </p:nvPr>
        </p:nvSpPr>
        <p:spPr>
          <a:noFill/>
          <a:ln/>
        </p:spPr>
        <p:txBody>
          <a:bodyPr/>
          <a:lstStyle/>
          <a:p>
            <a:endParaRPr lang="en-IN" altLang="en-US" smtClean="0">
              <a:latin typeface="Arial" pitchFamily="34" charset="0"/>
            </a:endParaRPr>
          </a:p>
        </p:txBody>
      </p:sp>
      <p:sp>
        <p:nvSpPr>
          <p:cNvPr id="479236" name="Slide Number Placeholder 3"/>
          <p:cNvSpPr>
            <a:spLocks noGrp="1"/>
          </p:cNvSpPr>
          <p:nvPr>
            <p:ph type="sldNum" sz="quarter" idx="5"/>
          </p:nvPr>
        </p:nvSpPr>
        <p:spPr>
          <a:noFill/>
        </p:spPr>
        <p:txBody>
          <a:bodyPr/>
          <a:lstStyle/>
          <a:p>
            <a:fld id="{F0A75F70-9FFE-4912-963C-7FB91D17C15F}" type="slidenum">
              <a:rPr lang="en-US" altLang="en-US" smtClean="0">
                <a:latin typeface="Arial" pitchFamily="34" charset="0"/>
              </a:rPr>
              <a:pPr/>
              <a:t>208</a:t>
            </a:fld>
            <a:endParaRPr lang="en-US" altLang="en-US" smtClean="0">
              <a:latin typeface="Arial" pitchFamily="34" charset="0"/>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EDE7C424-FD13-4B1E-81A3-BC2584662F47}" type="slidenum">
              <a:rPr lang="en-US" altLang="en-US" sz="1200"/>
              <a:pPr algn="r"/>
              <a:t>209</a:t>
            </a:fld>
            <a:endParaRPr lang="en-US" altLang="en-US" sz="1200"/>
          </a:p>
        </p:txBody>
      </p:sp>
      <p:sp>
        <p:nvSpPr>
          <p:cNvPr id="4802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ln/>
          <a:extLst/>
        </p:spPr>
        <p:txBody>
          <a:bodyPr/>
          <a:lstStyle/>
          <a:p>
            <a:pPr algn="just" eaLnBrk="1" hangingPunct="1">
              <a:defRPr/>
            </a:pPr>
            <a:r>
              <a:rPr lang="en-US" altLang="en-US" sz="1100" dirty="0" smtClean="0">
                <a:latin typeface="+mn-lt"/>
              </a:rPr>
              <a:t>PG Reference: Page 227</a:t>
            </a:r>
          </a:p>
          <a:p>
            <a:pPr algn="just" eaLnBrk="1" hangingPunct="1">
              <a:defRPr/>
            </a:pPr>
            <a:endParaRPr lang="en-US" altLang="en-US" sz="1100" dirty="0" smtClean="0">
              <a:latin typeface="+mn-lt"/>
            </a:endParaRPr>
          </a:p>
          <a:p>
            <a:pPr>
              <a:defRPr/>
            </a:pPr>
            <a:r>
              <a:rPr lang="en-IN" altLang="en-US" sz="1100" i="1" dirty="0" smtClean="0">
                <a:latin typeface="+mn-lt"/>
              </a:rPr>
              <a:t>Lead participants into the next lesson. </a:t>
            </a:r>
            <a:r>
              <a:rPr lang="en-US" sz="1100" dirty="0" smtClean="0">
                <a:latin typeface="+mn-lt"/>
              </a:rPr>
              <a:t>A component of Spring Framework is its transaction management capability, which brings abstraction mechanism to the application being developed. Abstraction mechanism is a way to separate implementation from the interface in Java programming. The transaction management component of Spring Framework allows you to work with transactions on almost all Java platforms. Apart from the abstraction mechanism, Spring Framework’s transaction management module supports both programmatic and annotation-based transaction management. This transactional system does not depend on the Java Transaction API or Enterprise JavaBeans. As a result, Spring Framework’s transaction management module makes an application portable, manageable, and platform independent. </a:t>
            </a:r>
          </a:p>
          <a:p>
            <a:pPr>
              <a:defRPr/>
            </a:pPr>
            <a:r>
              <a:rPr lang="en-US" sz="1100" dirty="0" smtClean="0">
                <a:latin typeface="+mn-lt"/>
              </a:rPr>
              <a:t> </a:t>
            </a:r>
          </a:p>
          <a:p>
            <a:pPr>
              <a:defRPr/>
            </a:pPr>
            <a:r>
              <a:rPr lang="en-US" sz="1100" dirty="0" smtClean="0">
                <a:latin typeface="+mn-lt"/>
              </a:rPr>
              <a:t>In this lesson, you will be introduced to transaction managers and transaction management in Spring Framework using programmatic and declarative methods and using annotations. You will also look at integrating Spring Framework with external transaction managers such as Hibernate. This allows users to keep their application flexible.</a:t>
            </a:r>
          </a:p>
          <a:p>
            <a:pPr>
              <a:defRPr/>
            </a:pPr>
            <a:endParaRPr lang="en-US" altLang="en-US" sz="1100" i="1" dirty="0" smtClean="0">
              <a:latin typeface="+mn-lt"/>
            </a:endParaRPr>
          </a:p>
          <a:p>
            <a:pPr algn="just" eaLnBrk="1" hangingPunct="1">
              <a:defRPr/>
            </a:pPr>
            <a:r>
              <a:rPr lang="en-US" altLang="en-US" sz="1100" i="1" dirty="0" smtClean="0">
                <a:latin typeface="+mn-lt"/>
              </a:rPr>
              <a:t>State the lesson objectives. </a:t>
            </a:r>
            <a:r>
              <a:rPr lang="en-IN" altLang="en-US" sz="1100" dirty="0" smtClean="0">
                <a:latin typeface="+mn-lt"/>
              </a:rPr>
              <a:t>At the end of this lesson, you will learn to: </a:t>
            </a:r>
          </a:p>
          <a:p>
            <a:pPr algn="just" eaLnBrk="1" hangingPunct="1">
              <a:defRPr/>
            </a:pPr>
            <a:endParaRPr lang="en-IN" altLang="en-US" sz="1100" dirty="0" smtClean="0">
              <a:latin typeface="+mn-lt"/>
            </a:endParaRPr>
          </a:p>
          <a:p>
            <a:pPr marL="171450" indent="-171450">
              <a:buFont typeface="Wingdings" panose="05000000000000000000" pitchFamily="2" charset="2"/>
              <a:buChar char="§"/>
              <a:defRPr/>
            </a:pPr>
            <a:r>
              <a:rPr lang="en-IN" sz="1100" dirty="0" smtClean="0">
                <a:latin typeface="+mn-lt"/>
              </a:rPr>
              <a:t>Integrate Spring Framework with different transactions.</a:t>
            </a:r>
            <a:endParaRPr lang="en-US" sz="1100" dirty="0" smtClean="0">
              <a:latin typeface="+mn-lt"/>
            </a:endParaRPr>
          </a:p>
          <a:p>
            <a:pPr marL="171450" indent="-171450">
              <a:buFont typeface="Wingdings" panose="05000000000000000000" pitchFamily="2" charset="2"/>
              <a:buChar char="§"/>
              <a:defRPr/>
            </a:pPr>
            <a:r>
              <a:rPr lang="en-IN" sz="1100" dirty="0" smtClean="0">
                <a:latin typeface="+mn-lt"/>
              </a:rPr>
              <a:t>Perform transaction management using Spring Framework.</a:t>
            </a:r>
            <a:endParaRPr lang="en-US" sz="1100" dirty="0" smtClean="0">
              <a:latin typeface="+mn-l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a:noFill/>
          <a:ln/>
        </p:spPr>
        <p:txBody>
          <a:bodyPr/>
          <a:lstStyle/>
          <a:p>
            <a:endParaRPr lang="en-IN" altLang="en-US" smtClean="0">
              <a:latin typeface="Arial" pitchFamily="34" charset="0"/>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ln/>
          <a:extLst/>
        </p:spPr>
        <p:txBody>
          <a:bodyPr/>
          <a:lstStyle/>
          <a:p>
            <a:pPr algn="just">
              <a:spcBef>
                <a:spcPct val="0"/>
              </a:spcBef>
              <a:buFont typeface="+mj-lt"/>
              <a:buNone/>
              <a:defRPr/>
            </a:pPr>
            <a:r>
              <a:rPr lang="en-US" altLang="en-US" sz="1100" dirty="0" smtClean="0">
                <a:latin typeface="+mn-lt"/>
              </a:rPr>
              <a:t>PG Reference: Page 227</a:t>
            </a:r>
          </a:p>
          <a:p>
            <a:pPr marL="228600" indent="-228600" algn="just">
              <a:spcBef>
                <a:spcPct val="0"/>
              </a:spcBef>
              <a:buFont typeface="+mj-lt"/>
              <a:buAutoNum type="arabicPeriod"/>
              <a:defRPr/>
            </a:pPr>
            <a:endParaRPr lang="en-US" altLang="en-US" sz="1100" i="1" dirty="0" smtClean="0">
              <a:latin typeface="+mn-lt"/>
            </a:endParaRPr>
          </a:p>
          <a:p>
            <a:pPr>
              <a:buFont typeface="+mj-lt"/>
              <a:buNone/>
              <a:defRPr/>
            </a:pPr>
            <a:r>
              <a:rPr lang="en-US" altLang="en-US" sz="1100" i="1" dirty="0" smtClean="0">
                <a:latin typeface="+mn-lt"/>
              </a:rPr>
              <a:t>Explain how Spring Framework supports the i</a:t>
            </a:r>
            <a:r>
              <a:rPr lang="en-US" sz="1100" i="1" dirty="0" smtClean="0">
                <a:latin typeface="+mn-lt"/>
              </a:rPr>
              <a:t>ntegration of different transaction managers. </a:t>
            </a:r>
            <a:r>
              <a:rPr lang="en-US" sz="1100" dirty="0" smtClean="0">
                <a:latin typeface="+mn-lt"/>
              </a:rPr>
              <a:t>Spring Framework is flexible and supports integration to ORM frameworks, MVC frameworks, and even transaction managers. </a:t>
            </a:r>
          </a:p>
          <a:p>
            <a:pPr>
              <a:buFont typeface="+mj-lt"/>
              <a:buNone/>
              <a:defRPr/>
            </a:pPr>
            <a:endParaRPr lang="en-US" altLang="en-US" sz="1100" dirty="0" smtClean="0">
              <a:latin typeface="+mn-lt"/>
            </a:endParaRPr>
          </a:p>
          <a:p>
            <a:pPr>
              <a:defRPr/>
            </a:pPr>
            <a:r>
              <a:rPr lang="en-US" sz="1100" i="1" dirty="0" smtClean="0">
                <a:latin typeface="+mn-lt"/>
              </a:rPr>
              <a:t>Provide an Introduction to Transaction Managers</a:t>
            </a:r>
          </a:p>
          <a:p>
            <a:pPr>
              <a:defRPr/>
            </a:pPr>
            <a:r>
              <a:rPr lang="en-US" sz="1100" dirty="0" smtClean="0">
                <a:latin typeface="+mn-lt"/>
              </a:rPr>
              <a:t> </a:t>
            </a:r>
          </a:p>
          <a:p>
            <a:pPr>
              <a:defRPr/>
            </a:pPr>
            <a:r>
              <a:rPr lang="en-US" sz="1100" dirty="0" smtClean="0">
                <a:latin typeface="+mn-lt"/>
              </a:rPr>
              <a:t>The part of the application that handles the coordination of transactions between multiple resources is called a transaction manager. The transaction manager is responsible for the creation and maintenance of transaction objects and the tracking of all the resources that are part of a transaction. </a:t>
            </a:r>
          </a:p>
          <a:p>
            <a:pPr>
              <a:defRPr/>
            </a:pPr>
            <a:r>
              <a:rPr lang="en-US" sz="1100" dirty="0" smtClean="0">
                <a:latin typeface="+mn-lt"/>
              </a:rPr>
              <a:t> </a:t>
            </a:r>
          </a:p>
          <a:p>
            <a:pPr>
              <a:defRPr/>
            </a:pPr>
            <a:r>
              <a:rPr lang="en-US" sz="1100" dirty="0" smtClean="0">
                <a:latin typeface="+mn-lt"/>
              </a:rPr>
              <a:t>Committing a transaction makes the changes implemented in a transaction permanent. When you call on a transaction manager to commit a transaction, the transaction manager commences the two-phase commit protocol as follows:</a:t>
            </a:r>
          </a:p>
          <a:p>
            <a:pPr>
              <a:defRPr/>
            </a:pPr>
            <a:r>
              <a:rPr lang="en-US" sz="1100" dirty="0" smtClean="0">
                <a:latin typeface="+mn-lt"/>
              </a:rPr>
              <a:t> </a:t>
            </a:r>
          </a:p>
          <a:p>
            <a:pPr marL="228600" indent="-228600">
              <a:buFont typeface="+mj-lt"/>
              <a:buAutoNum type="arabicPeriod"/>
              <a:defRPr/>
            </a:pPr>
            <a:r>
              <a:rPr lang="en-US" sz="1100" b="1" dirty="0" smtClean="0">
                <a:latin typeface="+mn-lt"/>
              </a:rPr>
              <a:t>Phase 1</a:t>
            </a:r>
            <a:r>
              <a:rPr lang="en-US" sz="1100" dirty="0" smtClean="0">
                <a:latin typeface="+mn-lt"/>
              </a:rPr>
              <a:t>: The transaction manager prepares all the enlisted resources before committing a transaction.</a:t>
            </a:r>
          </a:p>
          <a:p>
            <a:pPr marL="228600" indent="-228600">
              <a:buFont typeface="+mj-lt"/>
              <a:buAutoNum type="arabicPeriod"/>
              <a:defRPr/>
            </a:pPr>
            <a:r>
              <a:rPr lang="en-US" sz="1100" b="1" dirty="0" smtClean="0">
                <a:latin typeface="+mn-lt"/>
              </a:rPr>
              <a:t>Phase 2</a:t>
            </a:r>
            <a:r>
              <a:rPr lang="en-US" sz="1100" dirty="0" smtClean="0">
                <a:latin typeface="+mn-lt"/>
              </a:rPr>
              <a:t>: The transaction manager notifies the resource managers involved if the transaction was aborted or committed. </a:t>
            </a:r>
          </a:p>
          <a:p>
            <a:pPr>
              <a:buFont typeface="+mj-lt"/>
              <a:buNone/>
              <a:defRPr/>
            </a:pPr>
            <a:endParaRPr lang="en-US" altLang="en-US" sz="1100" dirty="0" smtClean="0">
              <a:latin typeface="+mn-lt"/>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ln/>
          <a:extLst/>
        </p:spPr>
        <p:txBody>
          <a:bodyPr/>
          <a:lstStyle/>
          <a:p>
            <a:pPr algn="just">
              <a:spcBef>
                <a:spcPct val="0"/>
              </a:spcBef>
              <a:buFont typeface="+mj-lt"/>
              <a:buNone/>
              <a:defRPr/>
            </a:pPr>
            <a:r>
              <a:rPr lang="en-US" altLang="en-US" sz="1100" dirty="0" smtClean="0">
                <a:latin typeface="+mn-lt"/>
              </a:rPr>
              <a:t>PG Reference: Page 227</a:t>
            </a:r>
          </a:p>
          <a:p>
            <a:pPr algn="just">
              <a:spcBef>
                <a:spcPct val="0"/>
              </a:spcBef>
              <a:buFont typeface="+mj-lt"/>
              <a:buNone/>
              <a:defRPr/>
            </a:pPr>
            <a:endParaRPr lang="en-US" altLang="en-US" sz="1100" dirty="0" smtClean="0">
              <a:latin typeface="+mn-lt"/>
            </a:endParaRPr>
          </a:p>
          <a:p>
            <a:pPr algn="just">
              <a:spcBef>
                <a:spcPct val="0"/>
              </a:spcBef>
              <a:buFont typeface="+mj-lt"/>
              <a:buNone/>
              <a:defRPr/>
            </a:pPr>
            <a:r>
              <a:rPr lang="en-US" altLang="en-US" sz="1100" i="1" dirty="0" smtClean="0">
                <a:latin typeface="+mn-lt"/>
              </a:rPr>
              <a:t>Explain the </a:t>
            </a:r>
            <a:r>
              <a:rPr lang="en-US" sz="1100" i="1" dirty="0" smtClean="0">
                <a:latin typeface="+mn-lt"/>
              </a:rPr>
              <a:t>tasks performed by transaction managers. </a:t>
            </a:r>
            <a:r>
              <a:rPr lang="en-US" sz="1100" dirty="0" smtClean="0">
                <a:latin typeface="+mn-lt"/>
              </a:rPr>
              <a:t>The tasks performed by a transaction manager are as follows:</a:t>
            </a:r>
          </a:p>
          <a:p>
            <a:pPr marL="171450" indent="-171450">
              <a:buFont typeface="Wingdings" panose="05000000000000000000" pitchFamily="2" charset="2"/>
              <a:buChar char="§"/>
              <a:defRPr/>
            </a:pPr>
            <a:r>
              <a:rPr lang="en-US" sz="1100" b="1" dirty="0" smtClean="0">
                <a:latin typeface="+mn-lt"/>
              </a:rPr>
              <a:t>Maintaining logs: </a:t>
            </a:r>
            <a:r>
              <a:rPr lang="en-US" sz="1100" dirty="0" smtClean="0">
                <a:latin typeface="+mn-lt"/>
              </a:rPr>
              <a:t>The transaction manager records events when the application is executed. It maintains a log of every transaction that takes place in the application in storage. This log is a sequential file that records transaction events that have occurred. This log is used by transaction managers to record:</a:t>
            </a:r>
          </a:p>
          <a:p>
            <a:pPr marL="628650" lvl="1" indent="-171450">
              <a:buFont typeface="Wingdings" panose="05000000000000000000" pitchFamily="2" charset="2"/>
              <a:buChar char="§"/>
              <a:defRPr/>
            </a:pPr>
            <a:r>
              <a:rPr lang="en-US" sz="1100" dirty="0" smtClean="0">
                <a:latin typeface="+mn-lt"/>
              </a:rPr>
              <a:t>When a transaction starts</a:t>
            </a:r>
          </a:p>
          <a:p>
            <a:pPr marL="628650" lvl="1" indent="-171450">
              <a:buFont typeface="Wingdings" panose="05000000000000000000" pitchFamily="2" charset="2"/>
              <a:buChar char="§"/>
              <a:defRPr/>
            </a:pPr>
            <a:r>
              <a:rPr lang="en-US" sz="1100" dirty="0" smtClean="0">
                <a:latin typeface="+mn-lt"/>
              </a:rPr>
              <a:t>When a transaction is committed When a transaction related decision is made</a:t>
            </a:r>
          </a:p>
          <a:p>
            <a:pPr marL="628650" lvl="1" indent="-171450">
              <a:buFont typeface="Wingdings" panose="05000000000000000000" pitchFamily="2" charset="2"/>
              <a:buChar char="§"/>
              <a:defRPr/>
            </a:pPr>
            <a:r>
              <a:rPr lang="en-US" sz="1100" dirty="0" smtClean="0">
                <a:latin typeface="+mn-lt"/>
              </a:rPr>
              <a:t>When a transaction enlists resources</a:t>
            </a:r>
          </a:p>
          <a:p>
            <a:pPr marL="628650" lvl="1" indent="-171450">
              <a:buFont typeface="Wingdings" panose="05000000000000000000" pitchFamily="2" charset="2"/>
              <a:buChar char="§"/>
              <a:defRPr/>
            </a:pPr>
            <a:r>
              <a:rPr lang="en-US" sz="1100" dirty="0" smtClean="0">
                <a:latin typeface="+mn-lt"/>
              </a:rPr>
              <a:t>When a transaction succeeds or fails</a:t>
            </a:r>
          </a:p>
          <a:p>
            <a:pPr>
              <a:defRPr/>
            </a:pPr>
            <a:r>
              <a:rPr lang="en-US" sz="1100" dirty="0" smtClean="0">
                <a:latin typeface="+mn-lt"/>
              </a:rPr>
              <a:t>If a transaction fails, the transaction managers record the log as soon as the transaction restarts and try to restore the database to the latest state.</a:t>
            </a:r>
          </a:p>
          <a:p>
            <a:pPr marL="171450" indent="-171450">
              <a:buFont typeface="Wingdings" panose="05000000000000000000" pitchFamily="2" charset="2"/>
              <a:buChar char="§"/>
              <a:defRPr/>
            </a:pPr>
            <a:r>
              <a:rPr lang="en-US" sz="1100" b="1" dirty="0" smtClean="0">
                <a:latin typeface="+mn-lt"/>
              </a:rPr>
              <a:t>Demarcation</a:t>
            </a:r>
            <a:r>
              <a:rPr lang="en-US" sz="1100" dirty="0" smtClean="0">
                <a:latin typeface="+mn-lt"/>
              </a:rPr>
              <a:t>: The transaction manager starts and finishes a transaction using Begin, Commit, and Roll back methods.</a:t>
            </a:r>
          </a:p>
          <a:p>
            <a:pPr marL="171450" indent="-171450">
              <a:buFont typeface="Wingdings" panose="05000000000000000000" pitchFamily="2" charset="2"/>
              <a:buChar char="§"/>
              <a:defRPr/>
            </a:pPr>
            <a:r>
              <a:rPr lang="en-US" sz="1100" b="1" dirty="0" smtClean="0">
                <a:latin typeface="+mn-lt"/>
              </a:rPr>
              <a:t>Controlling transaction context</a:t>
            </a:r>
            <a:r>
              <a:rPr lang="en-US" sz="1100" dirty="0" smtClean="0">
                <a:latin typeface="+mn-lt"/>
              </a:rPr>
              <a:t>: All the necessary information needed to monitor a transaction is held in the transaction contexts. These transaction contexts are built and connected to the existing thread by the transaction manager.</a:t>
            </a:r>
          </a:p>
          <a:p>
            <a:pPr marL="171450" indent="-171450">
              <a:buFont typeface="Wingdings" panose="05000000000000000000" pitchFamily="2" charset="2"/>
              <a:buChar char="§"/>
              <a:defRPr/>
            </a:pPr>
            <a:r>
              <a:rPr lang="en-US" sz="1100" b="1" dirty="0" smtClean="0">
                <a:latin typeface="+mn-lt"/>
              </a:rPr>
              <a:t>Managing multiple resources</a:t>
            </a:r>
            <a:r>
              <a:rPr lang="en-US" sz="1100" dirty="0" smtClean="0">
                <a:latin typeface="+mn-lt"/>
              </a:rPr>
              <a:t>: The transaction manager in an enterprise application usually has to handle multiple resources at the same time. A resource is a single running instance of the application that is involved in transaction. </a:t>
            </a:r>
          </a:p>
          <a:p>
            <a:pPr marL="171450" indent="-171450">
              <a:buFont typeface="Wingdings" panose="05000000000000000000" pitchFamily="2" charset="2"/>
              <a:buChar char="§"/>
              <a:defRPr/>
            </a:pPr>
            <a:r>
              <a:rPr lang="en-US" sz="1100" b="1" dirty="0" smtClean="0">
                <a:latin typeface="+mn-lt"/>
              </a:rPr>
              <a:t>Failure recovery</a:t>
            </a:r>
            <a:r>
              <a:rPr lang="en-US" sz="1100" dirty="0" smtClean="0">
                <a:latin typeface="+mn-lt"/>
              </a:rPr>
              <a:t>: The transaction manager ensures that the enlisted resources are kept in a consistent state in case of a system or application failure occurs to ensure integrity of the database. </a:t>
            </a:r>
          </a:p>
          <a:p>
            <a:pPr marL="228600" indent="-228600" algn="just">
              <a:spcBef>
                <a:spcPct val="0"/>
              </a:spcBef>
              <a:buFont typeface="Wingdings" panose="05000000000000000000" pitchFamily="2" charset="2"/>
              <a:buChar char="§"/>
              <a:defRPr/>
            </a:pPr>
            <a:endParaRPr lang="en-US" altLang="en-US" sz="1100" i="1" dirty="0" smtClean="0">
              <a:latin typeface="+mn-lt"/>
            </a:endParaRPr>
          </a:p>
          <a:p>
            <a:pPr>
              <a:buFont typeface="Wingdings" panose="05000000000000000000" pitchFamily="2" charset="2"/>
              <a:buNone/>
              <a:defRPr/>
            </a:pPr>
            <a:r>
              <a:rPr lang="en-US" altLang="en-US" sz="1100" i="1" dirty="0" smtClean="0">
                <a:latin typeface="+mn-lt"/>
              </a:rPr>
              <a:t>Discuss the </a:t>
            </a:r>
            <a:r>
              <a:rPr lang="en-US" sz="1100" i="1" dirty="0" smtClean="0">
                <a:latin typeface="+mn-lt"/>
              </a:rPr>
              <a:t>different types of transaction managers. </a:t>
            </a:r>
            <a:r>
              <a:rPr lang="en-US" sz="1100" dirty="0" smtClean="0">
                <a:latin typeface="+mn-lt"/>
              </a:rPr>
              <a:t>Transaction managers can be categorized based on the kind of transactions they handle. The different types of transaction managers are as follows:</a:t>
            </a:r>
          </a:p>
          <a:p>
            <a:pPr marL="171450" indent="-171450">
              <a:buFont typeface="Wingdings" panose="05000000000000000000" pitchFamily="2" charset="2"/>
              <a:buChar char="§"/>
              <a:defRPr/>
            </a:pPr>
            <a:r>
              <a:rPr lang="en-US" sz="1100" b="1" dirty="0" smtClean="0">
                <a:latin typeface="+mn-lt"/>
              </a:rPr>
              <a:t>Local transaction managers</a:t>
            </a:r>
            <a:r>
              <a:rPr lang="en-US" sz="1100" dirty="0" smtClean="0">
                <a:latin typeface="+mn-lt"/>
              </a:rPr>
              <a:t>: A transaction manager that handles transactions over a single resource and is embedded within the resource is called a local transaction manager... An application may have multiple local transaction managers that work independently without any dependence on each other. </a:t>
            </a:r>
          </a:p>
          <a:p>
            <a:pPr marL="171450" indent="-171450">
              <a:buFont typeface="Wingdings" panose="05000000000000000000" pitchFamily="2" charset="2"/>
              <a:buChar char="§"/>
              <a:defRPr/>
            </a:pPr>
            <a:r>
              <a:rPr lang="en-US" sz="1100" b="1" dirty="0" smtClean="0">
                <a:latin typeface="+mn-lt"/>
              </a:rPr>
              <a:t>Global transaction managers:</a:t>
            </a:r>
            <a:r>
              <a:rPr lang="en-US" sz="1100" dirty="0" smtClean="0">
                <a:latin typeface="+mn-lt"/>
              </a:rPr>
              <a:t> A transaction manager that handles transactions which span across multiple resources is called a global transaction manager. In this case, a Transaction Processing (TP) monitor is required in an application to coordinate the transaction because an embedded transaction manager specific to a single resource cannot be used. . </a:t>
            </a:r>
          </a:p>
          <a:p>
            <a:pPr marL="171450" indent="-171450">
              <a:buFont typeface="Wingdings" panose="05000000000000000000" pitchFamily="2" charset="2"/>
              <a:buChar char="§"/>
              <a:defRPr/>
            </a:pPr>
            <a:r>
              <a:rPr lang="en-US" sz="1100" b="1" dirty="0" smtClean="0">
                <a:latin typeface="+mn-lt"/>
              </a:rPr>
              <a:t>Distributed transaction managers</a:t>
            </a:r>
            <a:r>
              <a:rPr lang="en-US" sz="1100" dirty="0" smtClean="0">
                <a:latin typeface="+mn-lt"/>
              </a:rPr>
              <a:t>: Servers are usually connected directly to the resources that are involved in a transaction. However, if the resources are distributed among different physical locations, the connection becomes difficult. Therefore, a distributed transaction manager is used to indirectly connect multiple resources through a web service. </a:t>
            </a:r>
          </a:p>
          <a:p>
            <a:pPr marL="171450" indent="-171450">
              <a:buFont typeface="Wingdings" panose="05000000000000000000" pitchFamily="2" charset="2"/>
              <a:buChar char="§"/>
              <a:defRPr/>
            </a:pPr>
            <a:endParaRPr lang="en-US" altLang="en-US" sz="1100" dirty="0" smtClean="0">
              <a:latin typeface="+mn-lt"/>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mn-lt"/>
              </a:rPr>
              <a:t>PG Reference: Page 228</a:t>
            </a:r>
          </a:p>
          <a:p>
            <a:pPr algn="just">
              <a:spcBef>
                <a:spcPct val="0"/>
              </a:spcBef>
              <a:defRPr/>
            </a:pPr>
            <a:endParaRPr lang="en-US" altLang="en-US" sz="1100" dirty="0" smtClean="0">
              <a:latin typeface="+mn-lt"/>
            </a:endParaRPr>
          </a:p>
          <a:p>
            <a:pPr>
              <a:defRPr/>
            </a:pPr>
            <a:r>
              <a:rPr lang="en-US" altLang="en-US" sz="1100" i="1" dirty="0" smtClean="0">
                <a:latin typeface="+mn-lt"/>
              </a:rPr>
              <a:t>Explain transaction management in Spring Framework. </a:t>
            </a:r>
            <a:r>
              <a:rPr lang="en-US" sz="1100" dirty="0" smtClean="0">
                <a:latin typeface="+mn-lt"/>
              </a:rPr>
              <a:t>The Spring Framework’s transaction management module is capable of supporting: </a:t>
            </a:r>
          </a:p>
          <a:p>
            <a:pPr>
              <a:defRPr/>
            </a:pPr>
            <a:r>
              <a:rPr lang="en-US" sz="1100" dirty="0" smtClean="0">
                <a:latin typeface="+mn-lt"/>
              </a:rPr>
              <a:t> </a:t>
            </a:r>
          </a:p>
          <a:p>
            <a:pPr marL="171450" indent="-171450">
              <a:buFont typeface="Wingdings" panose="05000000000000000000" pitchFamily="2" charset="2"/>
              <a:buChar char="§"/>
              <a:defRPr/>
            </a:pPr>
            <a:r>
              <a:rPr lang="en-US" sz="1100" dirty="0" smtClean="0">
                <a:latin typeface="+mn-lt"/>
              </a:rPr>
              <a:t>Global and local transactions</a:t>
            </a:r>
          </a:p>
          <a:p>
            <a:pPr marL="171450" indent="-171450">
              <a:buFont typeface="Wingdings" panose="05000000000000000000" pitchFamily="2" charset="2"/>
              <a:buChar char="§"/>
              <a:defRPr/>
            </a:pPr>
            <a:r>
              <a:rPr lang="en-US" sz="1100" dirty="0" smtClean="0">
                <a:latin typeface="+mn-lt"/>
              </a:rPr>
              <a:t>Nested transactions</a:t>
            </a:r>
          </a:p>
          <a:p>
            <a:pPr marL="171450" indent="-171450">
              <a:buFont typeface="Wingdings" panose="05000000000000000000" pitchFamily="2" charset="2"/>
              <a:buChar char="§"/>
              <a:defRPr/>
            </a:pPr>
            <a:r>
              <a:rPr lang="en-US" sz="1100" dirty="0" smtClean="0">
                <a:latin typeface="+mn-lt"/>
              </a:rPr>
              <a:t>Save points</a:t>
            </a:r>
          </a:p>
          <a:p>
            <a:pPr marL="171450" indent="-171450">
              <a:buFont typeface="Wingdings" panose="05000000000000000000" pitchFamily="2" charset="2"/>
              <a:buChar char="§"/>
              <a:defRPr/>
            </a:pPr>
            <a:r>
              <a:rPr lang="en-US" sz="1100" dirty="0" smtClean="0">
                <a:latin typeface="+mn-lt"/>
              </a:rPr>
              <a:t>All Java based environments</a:t>
            </a:r>
          </a:p>
          <a:p>
            <a:pPr marL="171450" indent="-171450">
              <a:buFont typeface="Wingdings" panose="05000000000000000000" pitchFamily="2" charset="2"/>
              <a:buChar char="§"/>
              <a:defRPr/>
            </a:pPr>
            <a:r>
              <a:rPr lang="en-US" sz="1100" dirty="0" smtClean="0">
                <a:latin typeface="+mn-lt"/>
              </a:rPr>
              <a:t>PlatformTransactionManager that can support:</a:t>
            </a:r>
          </a:p>
          <a:p>
            <a:pPr marL="628650" lvl="1" indent="-171450">
              <a:buFont typeface="Wingdings" pitchFamily="2" charset="2"/>
              <a:buChar char="§"/>
              <a:defRPr/>
            </a:pPr>
            <a:r>
              <a:rPr lang="en-US" sz="1100" dirty="0" smtClean="0">
                <a:latin typeface="+mn-lt"/>
              </a:rPr>
              <a:t>Transaction managed on JDBC connection</a:t>
            </a:r>
          </a:p>
          <a:p>
            <a:pPr marL="628650" lvl="1" indent="-171450">
              <a:buFont typeface="Wingdings" pitchFamily="2" charset="2"/>
              <a:buChar char="§"/>
              <a:defRPr/>
            </a:pPr>
            <a:r>
              <a:rPr lang="en-US" sz="1100" dirty="0" smtClean="0">
                <a:latin typeface="+mn-lt"/>
              </a:rPr>
              <a:t>ORM related transaction management</a:t>
            </a:r>
          </a:p>
          <a:p>
            <a:pPr marL="628650" lvl="1" indent="-171450">
              <a:buFont typeface="Wingdings" pitchFamily="2" charset="2"/>
              <a:buChar char="§"/>
              <a:defRPr/>
            </a:pPr>
            <a:r>
              <a:rPr lang="en-US" sz="1100" dirty="0" smtClean="0">
                <a:latin typeface="+mn-lt"/>
              </a:rPr>
              <a:t>JTA managed transactions</a:t>
            </a:r>
          </a:p>
          <a:p>
            <a:pPr marL="171450" indent="-171450">
              <a:buFont typeface="Wingdings" panose="05000000000000000000" pitchFamily="2" charset="2"/>
              <a:buChar char="§"/>
              <a:defRPr/>
            </a:pPr>
            <a:r>
              <a:rPr lang="en-US" sz="1100" dirty="0" smtClean="0">
                <a:latin typeface="+mn-lt"/>
              </a:rPr>
              <a:t>Programmatic transaction management using TransactionTemplate</a:t>
            </a:r>
          </a:p>
          <a:p>
            <a:pPr marL="171450" indent="-171450">
              <a:buFont typeface="Wingdings" panose="05000000000000000000" pitchFamily="2" charset="2"/>
              <a:buChar char="§"/>
              <a:defRPr/>
            </a:pPr>
            <a:r>
              <a:rPr lang="en-US" sz="1100" dirty="0" smtClean="0">
                <a:latin typeface="+mn-lt"/>
              </a:rPr>
              <a:t>Declarative transaction management using XML metadata and annotations </a:t>
            </a:r>
          </a:p>
          <a:p>
            <a:pPr>
              <a:buFont typeface="Wingdings" panose="05000000000000000000" pitchFamily="2" charset="2"/>
              <a:buNone/>
              <a:defRPr/>
            </a:pPr>
            <a:endParaRPr lang="en-US" sz="1100" dirty="0" smtClean="0">
              <a:latin typeface="+mn-lt"/>
            </a:endParaRPr>
          </a:p>
          <a:p>
            <a:pPr>
              <a:defRPr/>
            </a:pPr>
            <a:r>
              <a:rPr lang="en-US" altLang="en-US" sz="1100" i="1" dirty="0" smtClean="0">
                <a:latin typeface="+mn-lt"/>
              </a:rPr>
              <a:t>In addition also explain the consistent abstraction for transaction management in Spring Framework. </a:t>
            </a:r>
            <a:r>
              <a:rPr lang="en-US" sz="1100" dirty="0" smtClean="0">
                <a:latin typeface="+mn-lt"/>
              </a:rPr>
              <a:t>Spring Framework allows consistent abstraction for transaction management which has the following benefits for transaction management:</a:t>
            </a:r>
          </a:p>
          <a:p>
            <a:pPr>
              <a:defRPr/>
            </a:pPr>
            <a:r>
              <a:rPr lang="en-US" sz="1100" dirty="0" smtClean="0">
                <a:latin typeface="+mn-lt"/>
              </a:rPr>
              <a:t> </a:t>
            </a:r>
          </a:p>
          <a:p>
            <a:pPr marL="171450" indent="-171450">
              <a:buFont typeface="Wingdings" panose="05000000000000000000" pitchFamily="2" charset="2"/>
              <a:buChar char="§"/>
              <a:defRPr/>
            </a:pPr>
            <a:r>
              <a:rPr lang="en-US" sz="1100" dirty="0" smtClean="0">
                <a:latin typeface="+mn-lt"/>
              </a:rPr>
              <a:t>It provides a programming model that is compatible with various transaction APIs, such as Java Transaction API (JTA), Java Database Connectivity (JDBC), Hibernate, Java Persistence API (JPA), and Java Data Objects (JDO).</a:t>
            </a:r>
          </a:p>
          <a:p>
            <a:pPr marL="171450" indent="-171450">
              <a:buFont typeface="Wingdings" panose="05000000000000000000" pitchFamily="2" charset="2"/>
              <a:buChar char="§"/>
              <a:defRPr/>
            </a:pPr>
            <a:r>
              <a:rPr lang="en-US" sz="1100" dirty="0" smtClean="0">
                <a:latin typeface="+mn-lt"/>
              </a:rPr>
              <a:t>It supports declarative transaction management that helps in separating transaction code from the business logic code. Annotations or XML-based configurations can be used to manage transactions.</a:t>
            </a:r>
          </a:p>
          <a:p>
            <a:pPr marL="171450" indent="-171450">
              <a:buFont typeface="Wingdings" panose="05000000000000000000" pitchFamily="2" charset="2"/>
              <a:buChar char="§"/>
              <a:defRPr/>
            </a:pPr>
            <a:r>
              <a:rPr lang="en-US" sz="1100" dirty="0" smtClean="0">
                <a:latin typeface="+mn-lt"/>
              </a:rPr>
              <a:t>It allows application to be independent of the framework because due to the declarative transaction management you have to write little to no code related to transaction management. This keeps the application portable and secure.</a:t>
            </a:r>
          </a:p>
          <a:p>
            <a:pPr marL="171450" indent="-171450">
              <a:buFont typeface="Wingdings" panose="05000000000000000000" pitchFamily="2" charset="2"/>
              <a:buChar char="§"/>
              <a:defRPr/>
            </a:pPr>
            <a:r>
              <a:rPr lang="en-US" sz="1100" dirty="0" smtClean="0">
                <a:latin typeface="+mn-lt"/>
              </a:rPr>
              <a:t>It is very simple and easy to use by developers. </a:t>
            </a:r>
          </a:p>
          <a:p>
            <a:pPr marL="171450" indent="-171450">
              <a:buFont typeface="Wingdings" panose="05000000000000000000" pitchFamily="2" charset="2"/>
              <a:buChar char="§"/>
              <a:defRPr/>
            </a:pPr>
            <a:r>
              <a:rPr lang="en-US" sz="1100" dirty="0" smtClean="0">
                <a:latin typeface="+mn-lt"/>
              </a:rPr>
              <a:t>It allows the use of a consistent programming model in any environment. This means that code is portable and if written once can be used in different environments.</a:t>
            </a:r>
          </a:p>
          <a:p>
            <a:pPr>
              <a:defRPr/>
            </a:pPr>
            <a:endParaRPr lang="en-US" sz="1100" dirty="0" smtClean="0">
              <a:latin typeface="+mn-lt"/>
            </a:endParaRPr>
          </a:p>
          <a:p>
            <a:pPr>
              <a:defRPr/>
            </a:pPr>
            <a:r>
              <a:rPr lang="en-US" sz="1100" b="1" dirty="0" smtClean="0">
                <a:latin typeface="+mn-lt"/>
              </a:rPr>
              <a:t> </a:t>
            </a:r>
            <a:endParaRPr lang="en-US" sz="1100" dirty="0" smtClean="0">
              <a:latin typeface="+mn-lt"/>
            </a:endParaRPr>
          </a:p>
          <a:p>
            <a:pPr algn="just">
              <a:spcBef>
                <a:spcPct val="0"/>
              </a:spcBef>
              <a:defRPr/>
            </a:pPr>
            <a:endParaRPr lang="en-US" altLang="en-US" sz="1100" dirty="0" smtClean="0">
              <a:latin typeface="+mn-lt"/>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Rot="1" noChangeAspect="1" noChangeArrowheads="1" noTextEdit="1"/>
          </p:cNvSpPr>
          <p:nvPr>
            <p:ph type="sldImg"/>
          </p:nvPr>
        </p:nvSpPr>
        <p:spPr>
          <a:ln/>
        </p:spPr>
      </p:sp>
      <p:sp>
        <p:nvSpPr>
          <p:cNvPr id="484355"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mn-lt"/>
              </a:rPr>
              <a:t>PG Reference: Page 229</a:t>
            </a:r>
          </a:p>
          <a:p>
            <a:pPr algn="just">
              <a:spcBef>
                <a:spcPct val="0"/>
              </a:spcBef>
              <a:defRPr/>
            </a:pPr>
            <a:endParaRPr lang="en-US" altLang="en-US" sz="1100" dirty="0" smtClean="0">
              <a:latin typeface="+mn-lt"/>
            </a:endParaRPr>
          </a:p>
          <a:p>
            <a:pPr>
              <a:defRPr/>
            </a:pPr>
            <a:r>
              <a:rPr lang="en-US" altLang="en-US" sz="1100" i="1" dirty="0" smtClean="0">
                <a:latin typeface="+mn-lt"/>
              </a:rPr>
              <a:t>Explain transaction manager interfaces. </a:t>
            </a:r>
            <a:endParaRPr lang="en-US" altLang="en-US" sz="1100" dirty="0" smtClean="0">
              <a:latin typeface="+mn-lt"/>
            </a:endParaRPr>
          </a:p>
          <a:p>
            <a:pPr>
              <a:defRPr/>
            </a:pPr>
            <a:r>
              <a:rPr lang="en-US" altLang="en-US" sz="1100" dirty="0" smtClean="0">
                <a:latin typeface="+mn-lt"/>
              </a:rPr>
              <a:t>Spring Framework’s transaction abstraction is governed by a transaction strategy that is defined by the </a:t>
            </a:r>
            <a:r>
              <a:rPr lang="en-US" altLang="en-US" sz="1100" dirty="0" err="1" smtClean="0">
                <a:latin typeface="+mn-lt"/>
              </a:rPr>
              <a:t>org.springframework.transaction.PlatformTransactionManager</a:t>
            </a:r>
            <a:r>
              <a:rPr lang="en-US" altLang="en-US" sz="1100" dirty="0" smtClean="0">
                <a:latin typeface="+mn-lt"/>
              </a:rPr>
              <a:t> interface. Code Segment displayed onscreen shows an example of implementing this interface.</a:t>
            </a:r>
          </a:p>
          <a:p>
            <a:pPr>
              <a:defRPr/>
            </a:pPr>
            <a:r>
              <a:rPr lang="en-US" altLang="en-US" sz="1100" dirty="0" smtClean="0">
                <a:latin typeface="+mn-lt"/>
              </a:rPr>
              <a:t>The </a:t>
            </a:r>
            <a:r>
              <a:rPr lang="en-US" altLang="en-US" sz="1100" dirty="0" err="1" smtClean="0">
                <a:latin typeface="+mn-lt"/>
              </a:rPr>
              <a:t>PlatformTransactionManager</a:t>
            </a:r>
            <a:r>
              <a:rPr lang="en-US" altLang="en-US" sz="1100" dirty="0" smtClean="0">
                <a:latin typeface="+mn-lt"/>
              </a:rPr>
              <a:t> is an interface. Therefore,  it can be mocked or stubbed. It is not bound to any look up strategy such as JNDI. The </a:t>
            </a:r>
            <a:r>
              <a:rPr lang="en-US" altLang="en-US" sz="1100" dirty="0" err="1" smtClean="0">
                <a:latin typeface="+mn-lt"/>
              </a:rPr>
              <a:t>PlatformTransactionManager</a:t>
            </a:r>
            <a:r>
              <a:rPr lang="en-US" altLang="en-US" sz="1100" dirty="0" smtClean="0">
                <a:latin typeface="+mn-lt"/>
              </a:rPr>
              <a:t> implementations can be defined like any other bean in your Spring Framework’s Inversion of Control (</a:t>
            </a:r>
            <a:r>
              <a:rPr lang="en-US" altLang="en-US" sz="1100" dirty="0" err="1" smtClean="0">
                <a:latin typeface="+mn-lt"/>
              </a:rPr>
              <a:t>IoC</a:t>
            </a:r>
            <a:r>
              <a:rPr lang="en-US" altLang="en-US" sz="1100" dirty="0" smtClean="0">
                <a:latin typeface="+mn-lt"/>
              </a:rPr>
              <a:t>) container. Table 8.4 in the PG lists the methods available in the </a:t>
            </a:r>
            <a:r>
              <a:rPr lang="en-US" altLang="en-US" sz="1100" dirty="0" err="1" smtClean="0">
                <a:latin typeface="+mn-lt"/>
              </a:rPr>
              <a:t>org.springframework.transaction.PlatformTransactionManager</a:t>
            </a:r>
            <a:r>
              <a:rPr lang="en-US" altLang="en-US" sz="1100" dirty="0" smtClean="0">
                <a:latin typeface="+mn-lt"/>
              </a:rPr>
              <a:t> interface.</a:t>
            </a:r>
          </a:p>
          <a:p>
            <a:pPr>
              <a:defRPr/>
            </a:pPr>
            <a:endParaRPr lang="en-US" altLang="en-US" sz="1100" dirty="0" smtClean="0">
              <a:latin typeface="+mn-lt"/>
            </a:endParaRPr>
          </a:p>
          <a:p>
            <a:pPr>
              <a:defRPr/>
            </a:pPr>
            <a:r>
              <a:rPr lang="en-US" altLang="en-US" sz="1100" dirty="0" smtClean="0">
                <a:latin typeface="+mn-lt"/>
              </a:rPr>
              <a:t>The </a:t>
            </a:r>
            <a:r>
              <a:rPr lang="en-US" altLang="en-US" sz="1100" dirty="0" err="1" smtClean="0">
                <a:latin typeface="+mn-lt"/>
              </a:rPr>
              <a:t>TransactionDefinition</a:t>
            </a:r>
            <a:r>
              <a:rPr lang="en-US" altLang="en-US" sz="1100" dirty="0" smtClean="0">
                <a:latin typeface="+mn-lt"/>
              </a:rPr>
              <a:t> interface is another important interface, which defines the transaction properties in Spring Framework. The properties of a transaction that can be defined are listed in Table 8.5 in the PG.</a:t>
            </a:r>
          </a:p>
          <a:p>
            <a:pPr>
              <a:defRPr/>
            </a:pPr>
            <a:endParaRPr lang="en-US" altLang="en-US" sz="1100" dirty="0" smtClean="0">
              <a:latin typeface="+mn-lt"/>
            </a:endParaRPr>
          </a:p>
          <a:p>
            <a:pPr>
              <a:defRPr/>
            </a:pPr>
            <a:r>
              <a:rPr lang="en-US" altLang="en-US" sz="1100" dirty="0" smtClean="0">
                <a:latin typeface="+mn-lt"/>
              </a:rPr>
              <a:t>To control a transaction execution and query the transaction’s status, you use the </a:t>
            </a:r>
            <a:r>
              <a:rPr lang="en-US" altLang="en-US" sz="1100" dirty="0" err="1" smtClean="0">
                <a:latin typeface="+mn-lt"/>
              </a:rPr>
              <a:t>TransactionStatus</a:t>
            </a:r>
            <a:r>
              <a:rPr lang="en-US" altLang="en-US" sz="1100" dirty="0" smtClean="0">
                <a:latin typeface="+mn-lt"/>
              </a:rPr>
              <a:t> interface. Code Segment displayed onscreen shows an example of implementing the </a:t>
            </a:r>
            <a:r>
              <a:rPr lang="en-US" altLang="en-US" sz="1100" dirty="0" err="1" smtClean="0">
                <a:latin typeface="+mn-lt"/>
              </a:rPr>
              <a:t>TransactionStatus</a:t>
            </a:r>
            <a:r>
              <a:rPr lang="en-US" altLang="en-US" sz="1100" dirty="0" smtClean="0">
                <a:latin typeface="+mn-lt"/>
              </a:rPr>
              <a:t> interface. </a:t>
            </a:r>
          </a:p>
          <a:p>
            <a:pPr>
              <a:defRPr/>
            </a:pPr>
            <a:endParaRPr lang="en-US" altLang="en-US" sz="1100" dirty="0" smtClean="0">
              <a:latin typeface="+mn-lt"/>
            </a:endParaRPr>
          </a:p>
          <a:p>
            <a:pPr>
              <a:defRPr/>
            </a:pPr>
            <a:endParaRPr lang="en-US" altLang="en-US" sz="1100" dirty="0" smtClean="0">
              <a:latin typeface="+mn-lt"/>
            </a:endParaRPr>
          </a:p>
          <a:p>
            <a:pPr>
              <a:defRPr/>
            </a:pPr>
            <a:endParaRPr lang="en-US" altLang="en-US" sz="1100" dirty="0" smtClean="0">
              <a:latin typeface="+mn-lt"/>
            </a:endParaRPr>
          </a:p>
          <a:p>
            <a:pPr>
              <a:defRPr/>
            </a:pPr>
            <a:endParaRPr lang="en-US" altLang="en-US" sz="1100" dirty="0" smtClean="0">
              <a:latin typeface="+mn-lt"/>
            </a:endParaRPr>
          </a:p>
          <a:p>
            <a:pPr>
              <a:defRPr/>
            </a:pPr>
            <a:r>
              <a:rPr lang="en-US" altLang="en-US" sz="1100" dirty="0" smtClean="0">
                <a:latin typeface="+mn-lt"/>
              </a:rPr>
              <a:t> </a:t>
            </a:r>
          </a:p>
          <a:p>
            <a:pPr>
              <a:defRPr/>
            </a:pPr>
            <a:r>
              <a:rPr lang="en-US" altLang="en-US" sz="1100" b="1" dirty="0" smtClean="0">
                <a:latin typeface="+mn-lt"/>
              </a:rPr>
              <a:t> </a:t>
            </a:r>
            <a:endParaRPr lang="en-US" altLang="en-US" sz="1100" dirty="0" smtClean="0">
              <a:latin typeface="+mn-lt"/>
            </a:endParaRPr>
          </a:p>
          <a:p>
            <a:pPr algn="just">
              <a:spcBef>
                <a:spcPct val="0"/>
              </a:spcBef>
              <a:defRPr/>
            </a:pPr>
            <a:endParaRPr lang="en-US" altLang="en-US" sz="1100" dirty="0" smtClean="0">
              <a:latin typeface="+mn-lt"/>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mn-lt"/>
              </a:rPr>
              <a:t>PG Reference: Page 231</a:t>
            </a:r>
          </a:p>
          <a:p>
            <a:pPr algn="just">
              <a:spcBef>
                <a:spcPct val="0"/>
              </a:spcBef>
              <a:defRPr/>
            </a:pPr>
            <a:endParaRPr lang="en-US" altLang="en-US" sz="1100" i="1" dirty="0" smtClean="0">
              <a:latin typeface="+mn-lt"/>
            </a:endParaRPr>
          </a:p>
          <a:p>
            <a:pPr>
              <a:defRPr/>
            </a:pPr>
            <a:r>
              <a:rPr lang="en-US" altLang="en-US" sz="1100" i="1" dirty="0" smtClean="0">
                <a:latin typeface="+mn-lt"/>
              </a:rPr>
              <a:t>Discuss </a:t>
            </a:r>
            <a:r>
              <a:rPr lang="en-US" altLang="en-US" sz="1100" i="1" dirty="0" smtClean="0">
                <a:latin typeface="+mn-lt"/>
                <a:cs typeface="Courier New" panose="02070309020205020404" pitchFamily="49" charset="0"/>
              </a:rPr>
              <a:t>about, </a:t>
            </a:r>
            <a:r>
              <a:rPr lang="en-US" altLang="en-US" sz="1100" i="1" dirty="0" smtClean="0">
                <a:latin typeface="+mn-lt"/>
              </a:rPr>
              <a:t>r</a:t>
            </a:r>
            <a:r>
              <a:rPr lang="en-US" sz="1100" i="1" dirty="0" smtClean="0">
                <a:latin typeface="+mn-lt"/>
              </a:rPr>
              <a:t>esource synchronization with a Transaction.</a:t>
            </a:r>
          </a:p>
          <a:p>
            <a:pPr>
              <a:defRPr/>
            </a:pPr>
            <a:r>
              <a:rPr lang="en-US" sz="1100" dirty="0" smtClean="0">
                <a:latin typeface="+mn-lt"/>
              </a:rPr>
              <a:t> </a:t>
            </a:r>
          </a:p>
          <a:p>
            <a:pPr>
              <a:defRPr/>
            </a:pPr>
            <a:r>
              <a:rPr lang="en-US" sz="1100" dirty="0" smtClean="0">
                <a:latin typeface="+mn-lt"/>
              </a:rPr>
              <a:t>Synchronizing resources to a transaction means that resources involved in a transaction can be accessed by one transaction thread at a time. For example, a DataSourceTransactionManager is an interface that has to be synchronized with the corresponding JDBC data source, which is a resource used in the transaction. The application code uses a persistence API, such as Hibernate, Java Data Object (JDO), etc. to ensure that the resource objects are being created, used, and cleaned up properly via a PlatformTransactionManager.  The different approaches to resource synchronization are as follows:</a:t>
            </a:r>
          </a:p>
          <a:p>
            <a:pPr>
              <a:defRPr/>
            </a:pPr>
            <a:r>
              <a:rPr lang="en-US" sz="1100" dirty="0" smtClean="0">
                <a:latin typeface="+mn-lt"/>
              </a:rPr>
              <a:t> </a:t>
            </a:r>
          </a:p>
          <a:p>
            <a:pPr marL="171450" indent="-171450">
              <a:buFont typeface="Wingdings" panose="05000000000000000000" pitchFamily="2" charset="2"/>
              <a:buChar char="§"/>
              <a:defRPr/>
            </a:pPr>
            <a:r>
              <a:rPr lang="en-US" sz="1100" b="1" dirty="0" smtClean="0">
                <a:latin typeface="+mn-lt"/>
              </a:rPr>
              <a:t>High-level approach</a:t>
            </a:r>
            <a:r>
              <a:rPr lang="en-US" sz="1100" dirty="0" smtClean="0">
                <a:latin typeface="+mn-lt"/>
              </a:rPr>
              <a:t>: This approach uses Spring Framework’s highest level persistence APIs that do not replace native APIs. High-level persistence APIs handles resource creation, reuse, and cleanup internally. They can also handle transaction synchronization of resource and exception mapping. This allows your application’s data access code to focus only on high level persistence without implementing synchronization code.</a:t>
            </a:r>
          </a:p>
          <a:p>
            <a:pPr>
              <a:defRPr/>
            </a:pPr>
            <a:r>
              <a:rPr lang="en-US" sz="1100" dirty="0" smtClean="0">
                <a:latin typeface="+mn-lt"/>
              </a:rPr>
              <a:t> </a:t>
            </a:r>
          </a:p>
          <a:p>
            <a:pPr marL="171450" indent="-171450">
              <a:buFont typeface="Wingdings" panose="05000000000000000000" pitchFamily="2" charset="2"/>
              <a:buChar char="§"/>
              <a:defRPr/>
            </a:pPr>
            <a:r>
              <a:rPr lang="en-US" sz="1100" b="1" dirty="0" smtClean="0">
                <a:latin typeface="+mn-lt"/>
              </a:rPr>
              <a:t>Low-level approach</a:t>
            </a:r>
            <a:r>
              <a:rPr lang="en-US" sz="1100" dirty="0" smtClean="0">
                <a:latin typeface="+mn-lt"/>
              </a:rPr>
              <a:t>: This approach uses native persistence APIs when the synchronization of resources has to happen at low level exit classes, such as the DataSourceUtils for JDBC and the SessionFactoryUtil for Hibernate. The application code directly deals with the native APIs to ensure that proper Spring Container managed objects are created and transactions are synchronized.</a:t>
            </a:r>
          </a:p>
          <a:p>
            <a:pPr>
              <a:defRPr/>
            </a:pPr>
            <a:r>
              <a:rPr lang="en-US" sz="1100" dirty="0" smtClean="0">
                <a:latin typeface="+mn-lt"/>
              </a:rPr>
              <a:t> </a:t>
            </a:r>
          </a:p>
          <a:p>
            <a:pPr marL="171450" indent="-171450">
              <a:buFont typeface="Wingdings" panose="05000000000000000000" pitchFamily="2" charset="2"/>
              <a:buChar char="§"/>
              <a:defRPr/>
            </a:pPr>
            <a:r>
              <a:rPr lang="en-US" sz="1100" b="1" dirty="0" smtClean="0">
                <a:latin typeface="+mn-lt"/>
              </a:rPr>
              <a:t>TransactionAwareDataSourceProxy:</a:t>
            </a:r>
            <a:r>
              <a:rPr lang="en-US" sz="1100" dirty="0" smtClean="0">
                <a:latin typeface="+mn-lt"/>
              </a:rPr>
              <a:t> This is the lowest level approach in synchronizing resources. This creates a proxy for the target data source and adds connection to the transaction by wrapping the target data source. Generally, it is used only when existing code must be called and passed as a standard JDBC DataSource implementation. </a:t>
            </a:r>
          </a:p>
          <a:p>
            <a:pPr>
              <a:defRPr/>
            </a:pPr>
            <a:r>
              <a:rPr lang="en-US" sz="1100" dirty="0" smtClean="0">
                <a:latin typeface="+mn-lt"/>
              </a:rPr>
              <a:t> </a:t>
            </a:r>
          </a:p>
          <a:p>
            <a:pPr>
              <a:defRPr/>
            </a:pPr>
            <a:r>
              <a:rPr lang="en-US" sz="1100" dirty="0" smtClean="0">
                <a:latin typeface="+mn-lt"/>
              </a:rPr>
              <a:t>Resource synchronization can be performed in the following two ways:</a:t>
            </a:r>
          </a:p>
          <a:p>
            <a:pPr>
              <a:defRPr/>
            </a:pPr>
            <a:r>
              <a:rPr lang="en-US" sz="1100" dirty="0" smtClean="0">
                <a:latin typeface="+mn-lt"/>
              </a:rPr>
              <a:t> </a:t>
            </a:r>
          </a:p>
          <a:p>
            <a:pPr marL="171450" indent="-171450">
              <a:buFont typeface="Wingdings" panose="05000000000000000000" pitchFamily="2" charset="2"/>
              <a:buChar char="§"/>
              <a:defRPr/>
            </a:pPr>
            <a:r>
              <a:rPr lang="en-US" sz="1100" dirty="0" smtClean="0">
                <a:latin typeface="+mn-lt"/>
              </a:rPr>
              <a:t>Call the getconnection() method on the resource</a:t>
            </a:r>
          </a:p>
          <a:p>
            <a:pPr marL="171450" indent="-171450">
              <a:buFont typeface="Wingdings" panose="05000000000000000000" pitchFamily="2" charset="2"/>
              <a:buChar char="§"/>
              <a:defRPr/>
            </a:pPr>
            <a:r>
              <a:rPr lang="en-US" sz="1100" dirty="0" smtClean="0">
                <a:latin typeface="+mn-lt"/>
              </a:rPr>
              <a:t>Use Spring Framework’s org.springframework.jdbc.datasource.DataSourceUtils class as follows:</a:t>
            </a:r>
          </a:p>
          <a:p>
            <a:pPr>
              <a:defRPr/>
            </a:pPr>
            <a:r>
              <a:rPr lang="en-US" sz="1100" dirty="0" smtClean="0">
                <a:latin typeface="+mn-lt"/>
              </a:rPr>
              <a:t> </a:t>
            </a:r>
          </a:p>
          <a:p>
            <a:pPr>
              <a:defRPr/>
            </a:pPr>
            <a:r>
              <a:rPr lang="en-US" sz="1100" dirty="0" smtClean="0">
                <a:latin typeface="+mn-lt"/>
              </a:rPr>
              <a:t>Connection conn = DataSourceUtils.getConnection(dataSource);</a:t>
            </a:r>
          </a:p>
          <a:p>
            <a:pPr>
              <a:defRPr/>
            </a:pPr>
            <a:r>
              <a:rPr lang="en-US" sz="1100" dirty="0" smtClean="0">
                <a:latin typeface="+mn-lt"/>
              </a:rPr>
              <a:t> </a:t>
            </a:r>
          </a:p>
          <a:p>
            <a:pPr>
              <a:defRPr/>
            </a:pPr>
            <a:r>
              <a:rPr lang="en-US" sz="1100" dirty="0" smtClean="0">
                <a:latin typeface="+mn-lt"/>
              </a:rPr>
              <a:t>If a transaction already exists and has a resource synchronized to it, the connection instance will be returned. Else the method call will create a new connection that will be synchronized to the existing transaction and can be used immediately in the same transaction. </a:t>
            </a:r>
          </a:p>
          <a:p>
            <a:pPr>
              <a:defRPr/>
            </a:pPr>
            <a:endParaRPr lang="en-GB" sz="1100" dirty="0" smtClean="0">
              <a:latin typeface="+mn-lt"/>
            </a:endParaRPr>
          </a:p>
          <a:p>
            <a:pPr>
              <a:defRPr/>
            </a:pPr>
            <a:endParaRPr lang="en-GB" sz="1100" dirty="0" smtClean="0">
              <a:latin typeface="+mn-lt"/>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mn-lt"/>
              </a:rPr>
              <a:t>PG Reference: Page 232</a:t>
            </a:r>
          </a:p>
          <a:p>
            <a:pPr algn="just">
              <a:spcBef>
                <a:spcPct val="0"/>
              </a:spcBef>
              <a:defRPr/>
            </a:pPr>
            <a:endParaRPr lang="en-US" altLang="en-US" sz="1100" i="1" dirty="0" smtClean="0">
              <a:latin typeface="+mn-lt"/>
            </a:endParaRPr>
          </a:p>
          <a:p>
            <a:pPr>
              <a:defRPr/>
            </a:pPr>
            <a:r>
              <a:rPr lang="en-US" altLang="en-US" sz="1100" i="1" dirty="0" smtClean="0">
                <a:latin typeface="+mn-lt"/>
              </a:rPr>
              <a:t>Explain </a:t>
            </a:r>
            <a:r>
              <a:rPr lang="en-US" sz="1100" i="1" kern="0" dirty="0" smtClean="0">
                <a:solidFill>
                  <a:srgbClr val="FFFFFF"/>
                </a:solidFill>
                <a:latin typeface="+mn-lt"/>
                <a:cs typeface="Courier New" panose="02070309020205020404" pitchFamily="49" charset="0"/>
              </a:rPr>
              <a:t>Declarative and Programmatic Transaction Management.</a:t>
            </a:r>
          </a:p>
          <a:p>
            <a:pPr>
              <a:defRPr/>
            </a:pPr>
            <a:r>
              <a:rPr lang="en-US" sz="1100" dirty="0" smtClean="0">
                <a:latin typeface="+mn-lt"/>
              </a:rPr>
              <a:t>Spring Framework’s transaction management module supports the following two ways of managing transactions, based on the approach needed for transaction management: </a:t>
            </a:r>
          </a:p>
          <a:p>
            <a:pPr>
              <a:defRPr/>
            </a:pPr>
            <a:r>
              <a:rPr lang="en-US" sz="1100" dirty="0" smtClean="0">
                <a:latin typeface="+mn-lt"/>
              </a:rPr>
              <a:t> </a:t>
            </a:r>
          </a:p>
          <a:p>
            <a:pPr marL="171450" indent="-171450">
              <a:buFont typeface="Wingdings" panose="05000000000000000000" pitchFamily="2" charset="2"/>
              <a:buChar char="§"/>
              <a:defRPr/>
            </a:pPr>
            <a:r>
              <a:rPr lang="en-US" sz="1100" b="1" dirty="0" smtClean="0">
                <a:latin typeface="+mn-lt"/>
              </a:rPr>
              <a:t>Declarative transaction management, </a:t>
            </a:r>
            <a:r>
              <a:rPr lang="en-US" sz="1100" dirty="0" smtClean="0">
                <a:latin typeface="+mn-lt"/>
              </a:rPr>
              <a:t>by declaring AOP proxy and using this proxy to define transactions</a:t>
            </a:r>
          </a:p>
          <a:p>
            <a:pPr marL="171450" indent="-171450">
              <a:buFont typeface="Wingdings" panose="05000000000000000000" pitchFamily="2" charset="2"/>
              <a:buChar char="§"/>
              <a:defRPr/>
            </a:pPr>
            <a:r>
              <a:rPr lang="en-US" sz="1100" b="1" dirty="0" smtClean="0">
                <a:latin typeface="+mn-lt"/>
              </a:rPr>
              <a:t>Programmatic transaction management, </a:t>
            </a:r>
            <a:r>
              <a:rPr lang="en-US" sz="1100" dirty="0" smtClean="0">
                <a:latin typeface="+mn-lt"/>
              </a:rPr>
              <a:t>by defining transactions directly in the application code</a:t>
            </a:r>
          </a:p>
          <a:p>
            <a:pPr>
              <a:defRPr/>
            </a:pPr>
            <a:r>
              <a:rPr lang="en-US" sz="1100" dirty="0" smtClean="0">
                <a:latin typeface="+mn-lt"/>
              </a:rPr>
              <a:t> </a:t>
            </a:r>
          </a:p>
          <a:p>
            <a:pPr>
              <a:defRPr/>
            </a:pPr>
            <a:r>
              <a:rPr lang="en-US" sz="1100" dirty="0" smtClean="0">
                <a:latin typeface="+mn-lt"/>
              </a:rPr>
              <a:t>Let us look at these two methods of transaction management in detail.</a:t>
            </a:r>
          </a:p>
          <a:p>
            <a:pPr>
              <a:defRPr/>
            </a:pPr>
            <a:endParaRPr lang="en-GB" sz="1100" dirty="0" smtClean="0">
              <a:latin typeface="+mn-lt"/>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mn-lt"/>
              </a:rPr>
              <a:t>PG Reference: Page 232</a:t>
            </a:r>
          </a:p>
          <a:p>
            <a:pPr algn="just">
              <a:spcBef>
                <a:spcPct val="0"/>
              </a:spcBef>
              <a:defRPr/>
            </a:pPr>
            <a:endParaRPr lang="en-US" altLang="en-US" sz="1100" i="1" dirty="0" smtClean="0">
              <a:latin typeface="+mn-lt"/>
            </a:endParaRPr>
          </a:p>
          <a:p>
            <a:pPr>
              <a:defRPr/>
            </a:pPr>
            <a:r>
              <a:rPr lang="en-US" altLang="en-US" sz="1100" i="1" dirty="0" smtClean="0">
                <a:latin typeface="+mn-lt"/>
              </a:rPr>
              <a:t>Explain to the participants that we will be looking at </a:t>
            </a:r>
            <a:r>
              <a:rPr lang="en-US" sz="1100" i="1" kern="0" dirty="0" smtClean="0">
                <a:solidFill>
                  <a:srgbClr val="FFFFFF"/>
                </a:solidFill>
                <a:latin typeface="+mn-lt"/>
                <a:cs typeface="Courier New" panose="02070309020205020404" pitchFamily="49" charset="0"/>
              </a:rPr>
              <a:t>Declarative transaction Management in detail here.</a:t>
            </a:r>
          </a:p>
          <a:p>
            <a:pPr>
              <a:defRPr/>
            </a:pPr>
            <a:r>
              <a:rPr lang="en-US" sz="1100" dirty="0" smtClean="0">
                <a:latin typeface="+mn-lt"/>
              </a:rPr>
              <a:t>Declarative transaction management is possible because of the Spring AOP Framework that is used to Advice transactions. The transaction Advice used by a declarative transaction is derived from transactional metadata, which, along with the AOP framework, creates an AOP proxy that uses the TransactionInterceptor interface along with PaltformTransactionManager interface to execute transactions around a method’s invocation. The benefits of using Spring Framework’s declarative transaction management are:</a:t>
            </a:r>
          </a:p>
          <a:p>
            <a:pPr>
              <a:defRPr/>
            </a:pPr>
            <a:r>
              <a:rPr lang="en-US" sz="1100" dirty="0" smtClean="0">
                <a:latin typeface="+mn-lt"/>
              </a:rPr>
              <a:t> </a:t>
            </a:r>
          </a:p>
          <a:p>
            <a:pPr>
              <a:defRPr/>
            </a:pPr>
            <a:r>
              <a:rPr lang="en-US" sz="1100" dirty="0" smtClean="0">
                <a:latin typeface="+mn-lt"/>
              </a:rPr>
              <a:t>It works in any environment, such as JDBC, JDO, or Hibernate.</a:t>
            </a:r>
          </a:p>
          <a:p>
            <a:pPr>
              <a:defRPr/>
            </a:pPr>
            <a:r>
              <a:rPr lang="en-US" sz="1100" dirty="0" smtClean="0">
                <a:latin typeface="+mn-lt"/>
              </a:rPr>
              <a:t>It can be applied to any class, not just special EJB classes.</a:t>
            </a:r>
          </a:p>
          <a:p>
            <a:pPr>
              <a:defRPr/>
            </a:pPr>
            <a:r>
              <a:rPr lang="en-US" sz="1100" dirty="0" smtClean="0">
                <a:latin typeface="+mn-lt"/>
              </a:rPr>
              <a:t>It allows roll back to be controlled declaratively using roll back rules, not just programmatically. These rules allow you to specify which exceptions in your application transaction code should trigger a roll back. This specification is done in the XML-based configuration files. When roll back rules are used, the business objects are kept independent of the transactional infrastructure, keeping them secure and reusable throughout the business code.</a:t>
            </a:r>
          </a:p>
          <a:p>
            <a:pPr>
              <a:defRPr/>
            </a:pPr>
            <a:r>
              <a:rPr lang="en-US" sz="1100" dirty="0" smtClean="0">
                <a:latin typeface="+mn-lt"/>
              </a:rPr>
              <a:t>It allows customization of transaction behavior using AOP. For example, aspects can be inserted aspects when an error triggers a roll back of the transaction.</a:t>
            </a:r>
          </a:p>
          <a:p>
            <a:pPr>
              <a:defRPr/>
            </a:pPr>
            <a:r>
              <a:rPr lang="en-US" sz="1100" dirty="0" smtClean="0">
                <a:latin typeface="+mn-lt"/>
              </a:rPr>
              <a:t> </a:t>
            </a:r>
          </a:p>
          <a:p>
            <a:pPr>
              <a:defRPr/>
            </a:pPr>
            <a:r>
              <a:rPr lang="en-US" altLang="en-US" sz="1100" i="1" dirty="0" smtClean="0">
                <a:latin typeface="+mn-lt"/>
              </a:rPr>
              <a:t>Explain  the implementation of </a:t>
            </a:r>
            <a:r>
              <a:rPr lang="en-US" sz="1100" i="1" dirty="0" smtClean="0">
                <a:latin typeface="+mn-lt"/>
              </a:rPr>
              <a:t>Declarative Transaction Management</a:t>
            </a:r>
          </a:p>
          <a:p>
            <a:pPr>
              <a:defRPr/>
            </a:pPr>
            <a:r>
              <a:rPr lang="en-US" sz="1100" b="1" dirty="0" smtClean="0">
                <a:latin typeface="+mn-lt"/>
              </a:rPr>
              <a:t> </a:t>
            </a:r>
            <a:endParaRPr lang="en-US" sz="1100" dirty="0" smtClean="0">
              <a:latin typeface="+mn-lt"/>
            </a:endParaRPr>
          </a:p>
          <a:p>
            <a:pPr>
              <a:defRPr/>
            </a:pPr>
            <a:r>
              <a:rPr lang="en-US" sz="1100" dirty="0" smtClean="0">
                <a:latin typeface="+mn-lt"/>
              </a:rPr>
              <a:t>As mentioned earlier, in Spring Framework, the AOP framework and the transactional metadata create an AOP proxy to execute a declarative transaction around a method’s execution. Figure displayed on screen, shows how a method can be called on a transactional AOP proxy. </a:t>
            </a:r>
          </a:p>
          <a:p>
            <a:pPr>
              <a:defRPr/>
            </a:pPr>
            <a:endParaRPr lang="en-GB" sz="1100" dirty="0" smtClean="0">
              <a:latin typeface="+mn-lt"/>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mn-lt"/>
              </a:rPr>
              <a:t>PG Reference: Page 233</a:t>
            </a:r>
          </a:p>
          <a:p>
            <a:pPr algn="just">
              <a:spcBef>
                <a:spcPct val="0"/>
              </a:spcBef>
              <a:defRPr/>
            </a:pPr>
            <a:endParaRPr lang="en-US" altLang="en-US" sz="1100" i="1" dirty="0" smtClean="0">
              <a:latin typeface="+mn-lt"/>
            </a:endParaRPr>
          </a:p>
          <a:p>
            <a:pPr>
              <a:defRPr/>
            </a:pPr>
            <a:r>
              <a:rPr lang="en-US" altLang="en-US" sz="1100" i="1" dirty="0" smtClean="0">
                <a:latin typeface="+mn-lt"/>
              </a:rPr>
              <a:t>Explain to the participants that we will be looking at </a:t>
            </a:r>
            <a:r>
              <a:rPr lang="en-US" sz="1100" i="1" kern="0" dirty="0" smtClean="0">
                <a:solidFill>
                  <a:srgbClr val="FFFFFF"/>
                </a:solidFill>
                <a:latin typeface="+mn-lt"/>
                <a:cs typeface="Courier New" panose="02070309020205020404" pitchFamily="49" charset="0"/>
              </a:rPr>
              <a:t>Programmatic transaction Management in detail here. </a:t>
            </a:r>
            <a:r>
              <a:rPr lang="en-US" sz="1100" dirty="0" smtClean="0">
                <a:latin typeface="+mn-lt"/>
              </a:rPr>
              <a:t>Programmatically, managing a transaction means you are writing the code for every step for managing and executing a transaction. Spring Framework supports two means of programmatic transaction management as follows:</a:t>
            </a:r>
          </a:p>
          <a:p>
            <a:pPr>
              <a:defRPr/>
            </a:pPr>
            <a:r>
              <a:rPr lang="en-US" sz="1100" dirty="0" smtClean="0">
                <a:latin typeface="+mn-lt"/>
              </a:rPr>
              <a:t> </a:t>
            </a:r>
          </a:p>
          <a:p>
            <a:pPr marL="171450" indent="-171450">
              <a:buFont typeface="Wingdings" panose="05000000000000000000" pitchFamily="2" charset="2"/>
              <a:buChar char="§"/>
              <a:defRPr/>
            </a:pPr>
            <a:r>
              <a:rPr lang="en-US" sz="1100" dirty="0" smtClean="0">
                <a:latin typeface="+mn-lt"/>
              </a:rPr>
              <a:t>Using the TransactionTemplate</a:t>
            </a:r>
          </a:p>
          <a:p>
            <a:pPr marL="171450" indent="-171450">
              <a:buFont typeface="Wingdings" panose="05000000000000000000" pitchFamily="2" charset="2"/>
              <a:buChar char="§"/>
              <a:defRPr/>
            </a:pPr>
            <a:r>
              <a:rPr lang="en-US" sz="1100" dirty="0" smtClean="0">
                <a:latin typeface="+mn-lt"/>
              </a:rPr>
              <a:t>Using PlatformTransactionManager implementation</a:t>
            </a:r>
          </a:p>
          <a:p>
            <a:pPr>
              <a:defRPr/>
            </a:pPr>
            <a:r>
              <a:rPr lang="en-US" sz="1100" dirty="0" smtClean="0">
                <a:latin typeface="+mn-lt"/>
              </a:rPr>
              <a:t> </a:t>
            </a:r>
          </a:p>
          <a:p>
            <a:pPr>
              <a:defRPr/>
            </a:pPr>
            <a:r>
              <a:rPr lang="en-US" sz="1100" dirty="0" smtClean="0">
                <a:latin typeface="+mn-lt"/>
              </a:rPr>
              <a:t>Let us look at these two methods in detail.</a:t>
            </a:r>
          </a:p>
          <a:p>
            <a:pPr>
              <a:defRPr/>
            </a:pPr>
            <a:endParaRPr lang="en-US" sz="1100" i="1" dirty="0" smtClean="0">
              <a:latin typeface="+mn-lt"/>
            </a:endParaRPr>
          </a:p>
          <a:p>
            <a:pPr>
              <a:defRPr/>
            </a:pPr>
            <a:r>
              <a:rPr lang="en-US" sz="1100" i="1" dirty="0" smtClean="0">
                <a:latin typeface="+mn-lt"/>
              </a:rPr>
              <a:t>Explain </a:t>
            </a:r>
            <a:r>
              <a:rPr lang="en-US" sz="1100" i="1" kern="0" dirty="0" smtClean="0">
                <a:solidFill>
                  <a:srgbClr val="FFFFFF"/>
                </a:solidFill>
                <a:latin typeface="+mn-lt"/>
                <a:cs typeface="Courier New" panose="02070309020205020404" pitchFamily="49" charset="0"/>
              </a:rPr>
              <a:t>Programmatic transaction Management </a:t>
            </a:r>
            <a:r>
              <a:rPr lang="en-US" sz="1100" i="1" dirty="0" smtClean="0">
                <a:latin typeface="+mn-lt"/>
              </a:rPr>
              <a:t>Using the TransactionTemplate</a:t>
            </a:r>
          </a:p>
          <a:p>
            <a:pPr>
              <a:defRPr/>
            </a:pPr>
            <a:r>
              <a:rPr lang="en-US" sz="1100" dirty="0" smtClean="0">
                <a:latin typeface="+mn-lt"/>
              </a:rPr>
              <a:t> </a:t>
            </a:r>
          </a:p>
          <a:p>
            <a:pPr>
              <a:defRPr/>
            </a:pPr>
            <a:r>
              <a:rPr lang="en-US" sz="1100" dirty="0" smtClean="0">
                <a:latin typeface="+mn-lt"/>
              </a:rPr>
              <a:t>The TransactionTemplate uses a callback approach to help you to write transaction code that is intention driven, where the intention is to perform a transaction. The callback approach keeps the application code focused on the transaction and prepares the resources for the upcoming transaction. The following steps are performed to use the TransactionTemplate:</a:t>
            </a:r>
          </a:p>
          <a:p>
            <a:pPr>
              <a:defRPr/>
            </a:pPr>
            <a:r>
              <a:rPr lang="en-US" sz="1100" dirty="0" smtClean="0">
                <a:latin typeface="+mn-lt"/>
              </a:rPr>
              <a:t> </a:t>
            </a:r>
          </a:p>
          <a:p>
            <a:pPr>
              <a:defRPr/>
            </a:pPr>
            <a:r>
              <a:rPr lang="en-US" sz="1100" dirty="0" smtClean="0">
                <a:latin typeface="+mn-lt"/>
              </a:rPr>
              <a:t>Write a TransactionCallback implementation as an inner class.</a:t>
            </a:r>
          </a:p>
          <a:p>
            <a:pPr>
              <a:defRPr/>
            </a:pPr>
            <a:r>
              <a:rPr lang="en-US" sz="1100" dirty="0" smtClean="0">
                <a:latin typeface="+mn-lt"/>
              </a:rPr>
              <a:t>In the inner class, write the code that needs to execute in the Transactioncontext.</a:t>
            </a:r>
          </a:p>
          <a:p>
            <a:pPr>
              <a:defRPr/>
            </a:pPr>
            <a:r>
              <a:rPr lang="en-US" sz="1100" dirty="0" smtClean="0">
                <a:latin typeface="+mn-lt"/>
              </a:rPr>
              <a:t>Pass an instance of TransactionCallback class to the execute() method of the TransactionTemplate to:</a:t>
            </a:r>
          </a:p>
          <a:p>
            <a:pPr>
              <a:defRPr/>
            </a:pPr>
            <a:r>
              <a:rPr lang="en-US" sz="1100" dirty="0" smtClean="0">
                <a:latin typeface="+mn-lt"/>
              </a:rPr>
              <a:t>Return value from your transaction, you can use the TransactionCallbackWithoutResult class</a:t>
            </a:r>
          </a:p>
          <a:p>
            <a:pPr>
              <a:defRPr/>
            </a:pPr>
            <a:r>
              <a:rPr lang="en-US" sz="1100" dirty="0" smtClean="0">
                <a:latin typeface="+mn-lt"/>
              </a:rPr>
              <a:t>Perform a roll back you can call the setRollbackOnly() method on an object from TransactionStatus class</a:t>
            </a:r>
          </a:p>
          <a:p>
            <a:pPr>
              <a:defRPr/>
            </a:pPr>
            <a:r>
              <a:rPr lang="en-US" sz="1100" dirty="0" smtClean="0">
                <a:latin typeface="+mn-lt"/>
              </a:rPr>
              <a:t>Set transaction properties, such as  propagation method, isolation level, and so forth on the TransactionTemplate while configuring the application using XML-based configuration </a:t>
            </a:r>
          </a:p>
          <a:p>
            <a:pPr>
              <a:defRPr/>
            </a:pPr>
            <a:r>
              <a:rPr lang="en-US" sz="1100" b="1" dirty="0" smtClean="0">
                <a:latin typeface="+mn-lt"/>
              </a:rPr>
              <a:t> </a:t>
            </a:r>
            <a:endParaRPr lang="en-US" sz="1100" dirty="0" smtClean="0">
              <a:latin typeface="+mn-lt"/>
            </a:endParaRPr>
          </a:p>
          <a:p>
            <a:pPr>
              <a:defRPr/>
            </a:pPr>
            <a:r>
              <a:rPr lang="en-US" sz="1100" dirty="0" smtClean="0">
                <a:latin typeface="+mn-lt"/>
              </a:rPr>
              <a:t>Let’s look at an example that implements programmatic transaction management using the TransactionTemplate. To implement the TransactionTemplate, you first need to pass an instance of the TransactionCallback to the execute() method as seen in Code Segment 8.4 in the PG.</a:t>
            </a:r>
          </a:p>
          <a:p>
            <a:pPr>
              <a:defRPr/>
            </a:pPr>
            <a:endParaRPr lang="en-US" sz="1100" dirty="0" smtClean="0">
              <a:latin typeface="+mn-lt"/>
            </a:endParaRPr>
          </a:p>
          <a:p>
            <a:pPr>
              <a:defRPr/>
            </a:pPr>
            <a:r>
              <a:rPr lang="en-US" sz="1100" dirty="0" smtClean="0">
                <a:latin typeface="+mn-lt"/>
              </a:rPr>
              <a:t>If you are not expecting a return value, you can use the TransactionCallBackWithoutResult implementation as shown in Code Segment 8.5 in the PG, to callback a transaction. </a:t>
            </a:r>
          </a:p>
          <a:p>
            <a:pPr>
              <a:defRPr/>
            </a:pPr>
            <a:endParaRPr lang="en-US" sz="1100" dirty="0" smtClean="0">
              <a:latin typeface="+mn-lt"/>
            </a:endParaRPr>
          </a:p>
          <a:p>
            <a:pPr>
              <a:defRPr/>
            </a:pPr>
            <a:r>
              <a:rPr lang="en-US" sz="1100" dirty="0" smtClean="0">
                <a:latin typeface="+mn-lt"/>
              </a:rPr>
              <a:t>You can also set transaction properties when using the TransactionTemplate interface by defining the properties programmatically or in the configuration file. Code Segment 8.6 in the PG shows how to set transaction properties using TransactionTemplate.</a:t>
            </a:r>
          </a:p>
          <a:p>
            <a:pPr>
              <a:defRPr/>
            </a:pPr>
            <a:endParaRPr lang="en-US" sz="1100" dirty="0" smtClean="0">
              <a:latin typeface="+mn-lt"/>
            </a:endParaRPr>
          </a:p>
          <a:p>
            <a:pPr>
              <a:defRPr/>
            </a:pPr>
            <a:r>
              <a:rPr lang="en-US" sz="1100" i="1" dirty="0" smtClean="0">
                <a:latin typeface="+mn-lt"/>
              </a:rPr>
              <a:t>Explain </a:t>
            </a:r>
            <a:r>
              <a:rPr lang="en-US" sz="1100" i="1" kern="0" dirty="0" smtClean="0">
                <a:solidFill>
                  <a:srgbClr val="FFFFFF"/>
                </a:solidFill>
                <a:latin typeface="+mn-lt"/>
                <a:cs typeface="Courier New" panose="02070309020205020404" pitchFamily="49" charset="0"/>
              </a:rPr>
              <a:t>Programmatic transaction Management </a:t>
            </a:r>
            <a:r>
              <a:rPr lang="en-US" sz="1100" i="1" dirty="0" smtClean="0">
                <a:latin typeface="+mn-lt"/>
              </a:rPr>
              <a:t>Using PlatformTransactionManager</a:t>
            </a:r>
          </a:p>
          <a:p>
            <a:pPr>
              <a:defRPr/>
            </a:pPr>
            <a:endParaRPr lang="en-US" sz="1100" i="1" dirty="0" smtClean="0">
              <a:latin typeface="+mn-lt"/>
            </a:endParaRPr>
          </a:p>
          <a:p>
            <a:pPr>
              <a:defRPr/>
            </a:pPr>
            <a:r>
              <a:rPr lang="en-US" sz="1100" dirty="0" smtClean="0">
                <a:latin typeface="+mn-lt"/>
              </a:rPr>
              <a:t>The org.springframework.transaction.PlatformTransactionManager can be used to directly manage a transaction. The implementation of the PlatformTransactionManager is passed to your target bean through a bean reference. Then, TransactionDefinition and TransactionStatus objects are used to initiate transactions, roll back, and commit. Code Segment 8.7 in the PG shows an example of using the PlatformTransactionManager.</a:t>
            </a:r>
          </a:p>
          <a:p>
            <a:pPr>
              <a:defRPr/>
            </a:pPr>
            <a:endParaRPr lang="en-US" sz="1100" dirty="0" smtClean="0">
              <a:latin typeface="+mn-lt"/>
            </a:endParaRPr>
          </a:p>
          <a:p>
            <a:pPr>
              <a:defRPr/>
            </a:pPr>
            <a:r>
              <a:rPr lang="en-US" sz="1100" dirty="0" smtClean="0">
                <a:latin typeface="+mn-lt"/>
              </a:rPr>
              <a:t>Using programmatic transaction management is helpful only when you have a small number of transaction operations to be performed. For example, in a web application, you have transactions that are needed to update only certain information. Here, you may not want to set up AOP proxies as that would be too much effort for very few operations. You can use the TransactionTemplate method to explicitly set the transaction name and execute a simple transaction. </a:t>
            </a:r>
          </a:p>
          <a:p>
            <a:pPr>
              <a:defRPr/>
            </a:pPr>
            <a:r>
              <a:rPr lang="en-US" sz="1100" dirty="0" smtClean="0">
                <a:latin typeface="+mn-lt"/>
              </a:rPr>
              <a:t> </a:t>
            </a:r>
          </a:p>
          <a:p>
            <a:pPr>
              <a:defRPr/>
            </a:pPr>
            <a:r>
              <a:rPr lang="en-US" sz="1100" dirty="0" smtClean="0">
                <a:latin typeface="+mn-lt"/>
              </a:rPr>
              <a:t>On the other hand, declarative transaction management is useful when you have a large number of transactions taking place in your application. For example in a banking application, on a given day, numerous transactions take place between accounts in the same branch and also between accounts in different branches. By using declarative transaction management, you can separate transaction management from the business logic. Declarative transaction management is also simple to configure as it significantly reduces the cost of transaction management in larger, enterprise applications.</a:t>
            </a:r>
          </a:p>
          <a:p>
            <a:pPr>
              <a:defRPr/>
            </a:pPr>
            <a:endParaRPr lang="en-US" sz="1100" i="1" dirty="0" smtClean="0">
              <a:latin typeface="+mn-lt"/>
            </a:endParaRPr>
          </a:p>
          <a:p>
            <a:pPr>
              <a:defRPr/>
            </a:pPr>
            <a:endParaRPr lang="en-US" sz="1100" i="1" dirty="0" smtClean="0">
              <a:latin typeface="+mn-lt"/>
            </a:endParaRPr>
          </a:p>
          <a:p>
            <a:pPr>
              <a:defRPr/>
            </a:pPr>
            <a:endParaRPr lang="en-US" sz="1100" i="1" dirty="0" smtClean="0">
              <a:latin typeface="+mn-lt"/>
            </a:endParaRPr>
          </a:p>
          <a:p>
            <a:pPr>
              <a:defRPr/>
            </a:pPr>
            <a:endParaRPr lang="en-GB" sz="1100" dirty="0" smtClean="0">
              <a:latin typeface="+mn-lt"/>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mn-lt"/>
              </a:rPr>
              <a:t>PG Reference: Page 236</a:t>
            </a:r>
          </a:p>
          <a:p>
            <a:pPr algn="just">
              <a:spcBef>
                <a:spcPct val="0"/>
              </a:spcBef>
              <a:defRPr/>
            </a:pPr>
            <a:endParaRPr lang="en-US" altLang="en-US" sz="1100" i="1" dirty="0" smtClean="0">
              <a:latin typeface="+mn-lt"/>
            </a:endParaRPr>
          </a:p>
          <a:p>
            <a:pPr>
              <a:defRPr/>
            </a:pPr>
            <a:r>
              <a:rPr lang="en-US" altLang="en-US" sz="1100" i="1" dirty="0" smtClean="0">
                <a:latin typeface="+mn-lt"/>
              </a:rPr>
              <a:t>Explain transaction management with annotations</a:t>
            </a:r>
            <a:r>
              <a:rPr lang="en-US" sz="1100" i="1" kern="0" dirty="0" smtClean="0">
                <a:solidFill>
                  <a:srgbClr val="FFFFFF"/>
                </a:solidFill>
                <a:latin typeface="+mn-lt"/>
                <a:cs typeface="Courier New" panose="02070309020205020404" pitchFamily="49" charset="0"/>
              </a:rPr>
              <a:t>.</a:t>
            </a:r>
          </a:p>
          <a:p>
            <a:pPr>
              <a:defRPr/>
            </a:pPr>
            <a:r>
              <a:rPr lang="en-US" sz="1100" dirty="0" smtClean="0">
                <a:latin typeface="+mn-lt"/>
              </a:rPr>
              <a:t>Annotations can be used to configure transactions in your application. Spring Framework supports the @Transactional annotation to perform transaction management. Let us understand the use of the @Transactional annotation with the help of an example of the ReachoutWorld application developed in previous modules. It is a simple Java-based web application that is being developed using Spring Framework. It accepts online forms submitted by users and returns a form submission message which can be either success or failure depending on the result of form submission. Consider the class shown in Code Segment 8.8 in the PG.</a:t>
            </a:r>
          </a:p>
          <a:p>
            <a:pPr>
              <a:defRPr/>
            </a:pPr>
            <a:r>
              <a:rPr lang="en-US" sz="1100" dirty="0" smtClean="0">
                <a:latin typeface="+mn-lt"/>
              </a:rPr>
              <a:t>	</a:t>
            </a:r>
          </a:p>
          <a:p>
            <a:pPr>
              <a:defRPr/>
            </a:pPr>
            <a:r>
              <a:rPr lang="en-US" sz="1100" dirty="0" smtClean="0">
                <a:latin typeface="+mn-lt"/>
              </a:rPr>
              <a:t>In Code Segment 8.8 in the PG, the SaveDataService class is defined as a bean in the IoC container. To make the SaveDataService bean transactional, you have to add just one line XML configuration as shown in Code Segment 8.9 in the PG.</a:t>
            </a:r>
          </a:p>
          <a:p>
            <a:pPr>
              <a:defRPr/>
            </a:pPr>
            <a:endParaRPr lang="en-US" sz="1100" dirty="0" smtClean="0">
              <a:latin typeface="+mn-lt"/>
            </a:endParaRPr>
          </a:p>
          <a:p>
            <a:pPr>
              <a:defRPr/>
            </a:pPr>
            <a:r>
              <a:rPr lang="en-US" sz="1100" dirty="0" smtClean="0">
                <a:latin typeface="+mn-lt"/>
              </a:rPr>
              <a:t>Thus, you have implemented transaction management using the @Transactional annotation and then called the bean definition in the configuration to make it transactional. </a:t>
            </a:r>
          </a:p>
          <a:p>
            <a:pPr>
              <a:defRPr/>
            </a:pPr>
            <a:endParaRPr lang="en-US" sz="1100" i="1" dirty="0" smtClean="0">
              <a:latin typeface="+mn-lt"/>
            </a:endParaRPr>
          </a:p>
          <a:p>
            <a:pPr>
              <a:defRPr/>
            </a:pPr>
            <a:r>
              <a:rPr lang="en-US" sz="1100" i="1" dirty="0" smtClean="0">
                <a:latin typeface="+mn-lt"/>
              </a:rPr>
              <a:t>Explain the uses of the @Transactional annotation.</a:t>
            </a:r>
          </a:p>
          <a:p>
            <a:pPr>
              <a:defRPr/>
            </a:pPr>
            <a:r>
              <a:rPr lang="en-US" sz="1100" dirty="0" smtClean="0">
                <a:latin typeface="+mn-lt"/>
              </a:rPr>
              <a:t> </a:t>
            </a:r>
          </a:p>
          <a:p>
            <a:pPr marL="171450" indent="-171450">
              <a:buFont typeface="Wingdings" panose="05000000000000000000" pitchFamily="2" charset="2"/>
              <a:buChar char="§"/>
              <a:defRPr/>
            </a:pPr>
            <a:r>
              <a:rPr lang="en-US" sz="1100" dirty="0" smtClean="0">
                <a:latin typeface="+mn-lt"/>
              </a:rPr>
              <a:t>Interface definition</a:t>
            </a:r>
          </a:p>
          <a:p>
            <a:pPr marL="171450" indent="-171450">
              <a:buFont typeface="Wingdings" panose="05000000000000000000" pitchFamily="2" charset="2"/>
              <a:buChar char="§"/>
              <a:defRPr/>
            </a:pPr>
            <a:r>
              <a:rPr lang="en-US" sz="1100" dirty="0" smtClean="0">
                <a:latin typeface="+mn-lt"/>
              </a:rPr>
              <a:t>Method on an interface</a:t>
            </a:r>
          </a:p>
          <a:p>
            <a:pPr marL="171450" indent="-171450">
              <a:buFont typeface="Wingdings" panose="05000000000000000000" pitchFamily="2" charset="2"/>
              <a:buChar char="§"/>
              <a:defRPr/>
            </a:pPr>
            <a:r>
              <a:rPr lang="en-US" sz="1100" dirty="0" smtClean="0">
                <a:latin typeface="+mn-lt"/>
              </a:rPr>
              <a:t>Class definition or a </a:t>
            </a:r>
            <a:r>
              <a:rPr lang="en-US" sz="1100" i="1" dirty="0" smtClean="0">
                <a:latin typeface="+mn-lt"/>
              </a:rPr>
              <a:t>public</a:t>
            </a:r>
            <a:r>
              <a:rPr lang="en-US" sz="1100" dirty="0" smtClean="0">
                <a:latin typeface="+mn-lt"/>
              </a:rPr>
              <a:t> method on a class</a:t>
            </a:r>
          </a:p>
          <a:p>
            <a:pPr marL="171450" indent="-171450">
              <a:buFont typeface="Wingdings" panose="05000000000000000000" pitchFamily="2" charset="2"/>
              <a:buChar char="§"/>
              <a:defRPr/>
            </a:pPr>
            <a:endParaRPr lang="en-US" sz="1100" dirty="0" smtClean="0">
              <a:latin typeface="+mn-lt"/>
            </a:endParaRPr>
          </a:p>
          <a:p>
            <a:pPr>
              <a:defRPr/>
            </a:pPr>
            <a:r>
              <a:rPr lang="en-US" sz="1100" dirty="0" smtClean="0">
                <a:latin typeface="+mn-lt"/>
              </a:rPr>
              <a:t>The @Transactional annotation is just the metadata that can be recognized by a transactional AOP proxy and then the same proxy uses the metadata to configure the appropriate beans with transactional behavior such as committing or roll back. It is easier to annotate classes rather than interfaces with the @Transactional annotation. This is because annotations do not inherit properties. So, if you annotate an interface, the classes contained within the interface may not inherit the transactional definitions contained within the interface. </a:t>
            </a:r>
          </a:p>
          <a:p>
            <a:pPr>
              <a:defRPr/>
            </a:pPr>
            <a:r>
              <a:rPr lang="en-US" sz="1100" dirty="0" smtClean="0">
                <a:latin typeface="+mn-lt"/>
              </a:rPr>
              <a:t>Like any other annotation, you can define the optional attributes to the class you are annotating with the @Transactional annotation. The optional attributes are listed in Table displayed on screen.</a:t>
            </a:r>
          </a:p>
          <a:p>
            <a:pPr>
              <a:defRPr/>
            </a:pPr>
            <a:r>
              <a:rPr lang="en-US" sz="1100" dirty="0" smtClean="0">
                <a:latin typeface="+mn-lt"/>
              </a:rPr>
              <a:t> </a:t>
            </a:r>
          </a:p>
          <a:p>
            <a:pPr>
              <a:defRPr/>
            </a:pPr>
            <a:endParaRPr lang="en-US" sz="1100" dirty="0" smtClean="0">
              <a:latin typeface="+mn-lt"/>
            </a:endParaRPr>
          </a:p>
          <a:p>
            <a:pPr>
              <a:defRPr/>
            </a:pPr>
            <a:endParaRPr lang="en-US" sz="1100" i="1" kern="0" dirty="0" smtClean="0">
              <a:solidFill>
                <a:srgbClr val="FFFFFF"/>
              </a:solidFill>
              <a:latin typeface="+mn-lt"/>
              <a:cs typeface="Courier New" panose="02070309020205020404" pitchFamily="49" charset="0"/>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mn-lt"/>
              </a:rPr>
              <a:t>PG Reference: Page 238</a:t>
            </a:r>
          </a:p>
          <a:p>
            <a:pPr algn="just">
              <a:spcBef>
                <a:spcPct val="0"/>
              </a:spcBef>
              <a:defRPr/>
            </a:pPr>
            <a:endParaRPr lang="en-US" altLang="en-US" sz="1100" i="1" dirty="0" smtClean="0">
              <a:latin typeface="+mn-lt"/>
            </a:endParaRPr>
          </a:p>
          <a:p>
            <a:pPr>
              <a:defRPr/>
            </a:pPr>
            <a:r>
              <a:rPr lang="en-US" altLang="en-US" sz="1100" i="1" dirty="0" smtClean="0">
                <a:latin typeface="+mn-lt"/>
              </a:rPr>
              <a:t>Explain </a:t>
            </a:r>
            <a:r>
              <a:rPr lang="en-US" sz="1100" i="1" dirty="0" smtClean="0">
                <a:latin typeface="+mn-lt"/>
              </a:rPr>
              <a:t>Using @Transactional Annotation to Set Transactional Properties.</a:t>
            </a:r>
          </a:p>
          <a:p>
            <a:pPr>
              <a:defRPr/>
            </a:pPr>
            <a:r>
              <a:rPr lang="en-US" sz="1100" b="1" dirty="0" smtClean="0">
                <a:latin typeface="+mn-lt"/>
              </a:rPr>
              <a:t> </a:t>
            </a:r>
            <a:endParaRPr lang="en-US" sz="1100" dirty="0" smtClean="0">
              <a:latin typeface="+mn-lt"/>
            </a:endParaRPr>
          </a:p>
          <a:p>
            <a:pPr>
              <a:defRPr/>
            </a:pPr>
            <a:r>
              <a:rPr lang="en-US" sz="1100" dirty="0" smtClean="0">
                <a:latin typeface="+mn-lt"/>
              </a:rPr>
              <a:t>While using the @Transactional annotation, you can set transactional properties, such as: </a:t>
            </a:r>
          </a:p>
          <a:p>
            <a:pPr>
              <a:defRPr/>
            </a:pPr>
            <a:r>
              <a:rPr lang="en-US" sz="1100" dirty="0" smtClean="0">
                <a:latin typeface="+mn-lt"/>
              </a:rPr>
              <a:t> </a:t>
            </a:r>
          </a:p>
          <a:p>
            <a:pPr>
              <a:defRPr/>
            </a:pPr>
            <a:r>
              <a:rPr lang="en-US" sz="1100" dirty="0" smtClean="0">
                <a:latin typeface="+mn-lt"/>
              </a:rPr>
              <a:t>Propagation method</a:t>
            </a:r>
          </a:p>
          <a:p>
            <a:pPr>
              <a:defRPr/>
            </a:pPr>
            <a:r>
              <a:rPr lang="en-US" sz="1100" dirty="0" smtClean="0">
                <a:latin typeface="+mn-lt"/>
              </a:rPr>
              <a:t>Isolation level</a:t>
            </a:r>
          </a:p>
          <a:p>
            <a:pPr>
              <a:defRPr/>
            </a:pPr>
            <a:r>
              <a:rPr lang="en-US" sz="1100" dirty="0" smtClean="0">
                <a:latin typeface="+mn-lt"/>
              </a:rPr>
              <a:t>Read only transaction or read and write transaction</a:t>
            </a:r>
          </a:p>
          <a:p>
            <a:pPr>
              <a:defRPr/>
            </a:pPr>
            <a:r>
              <a:rPr lang="en-US" sz="1100" dirty="0" smtClean="0">
                <a:latin typeface="+mn-lt"/>
              </a:rPr>
              <a:t>Transaction time out</a:t>
            </a:r>
          </a:p>
          <a:p>
            <a:pPr>
              <a:defRPr/>
            </a:pPr>
            <a:r>
              <a:rPr lang="en-US" sz="1100" dirty="0" smtClean="0">
                <a:latin typeface="+mn-lt"/>
              </a:rPr>
              <a:t>Roll back </a:t>
            </a:r>
          </a:p>
          <a:p>
            <a:pPr>
              <a:defRPr/>
            </a:pPr>
            <a:r>
              <a:rPr lang="en-US" sz="1100" dirty="0" smtClean="0">
                <a:latin typeface="+mn-lt"/>
              </a:rPr>
              <a:t> </a:t>
            </a:r>
          </a:p>
          <a:p>
            <a:pPr>
              <a:defRPr/>
            </a:pPr>
            <a:r>
              <a:rPr lang="en-US" sz="1100" dirty="0" smtClean="0">
                <a:latin typeface="+mn-lt"/>
              </a:rPr>
              <a:t>The various properties of the @Transactional annotation are listed in Table displayed on screen.</a:t>
            </a:r>
          </a:p>
          <a:p>
            <a:pPr>
              <a:defRPr/>
            </a:pPr>
            <a:endParaRPr lang="en-US" sz="1100" dirty="0" smtClean="0">
              <a:latin typeface="+mn-lt"/>
            </a:endParaRPr>
          </a:p>
          <a:p>
            <a:pPr>
              <a:defRPr/>
            </a:pPr>
            <a:r>
              <a:rPr lang="en-US" sz="1100" dirty="0" smtClean="0">
                <a:latin typeface="+mn-lt"/>
              </a:rPr>
              <a:t>Let us look at setting transactional properties using @Transactional with the example of the ReachoutWorld application. In this application, you annotated the class SaveDataService with @Transactional and the saveFormDetails(CustInfo) method. This is shown in Code Segment 8.10 in the PG.</a:t>
            </a:r>
          </a:p>
          <a:p>
            <a:pPr>
              <a:defRPr/>
            </a:pPr>
            <a:endParaRPr lang="en-US" sz="1100" dirty="0" smtClean="0">
              <a:latin typeface="+mn-lt"/>
            </a:endParaRPr>
          </a:p>
          <a:p>
            <a:pPr>
              <a:defRPr/>
            </a:pPr>
            <a:r>
              <a:rPr lang="en-US" sz="1100" dirty="0" smtClean="0">
                <a:latin typeface="+mn-lt"/>
              </a:rPr>
              <a:t> </a:t>
            </a:r>
          </a:p>
          <a:p>
            <a:pPr>
              <a:defRPr/>
            </a:pPr>
            <a:endParaRPr lang="en-US" sz="1100" dirty="0" smtClean="0">
              <a:latin typeface="+mn-lt"/>
            </a:endParaRPr>
          </a:p>
          <a:p>
            <a:pPr>
              <a:defRPr/>
            </a:pPr>
            <a:endParaRPr lang="en-US" sz="1100" i="1" kern="0" dirty="0" smtClean="0">
              <a:solidFill>
                <a:srgbClr val="FFFFFF"/>
              </a:solidFill>
              <a:latin typeface="+mn-lt"/>
              <a:cs typeface="Courier New" panose="02070309020205020404" pitchFamily="49"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22</a:t>
            </a:r>
          </a:p>
          <a:p>
            <a:pPr algn="just">
              <a:spcBef>
                <a:spcPct val="0"/>
              </a:spcBef>
            </a:pPr>
            <a:endParaRPr lang="en-US" altLang="en-US" sz="1100" smtClean="0">
              <a:latin typeface="Calibri" pitchFamily="34" charset="0"/>
            </a:endParaRPr>
          </a:p>
          <a:p>
            <a:pPr algn="just">
              <a:spcBef>
                <a:spcPct val="0"/>
              </a:spcBef>
            </a:pPr>
            <a:r>
              <a:rPr lang="en-US" altLang="en-US" sz="1100" smtClean="0">
                <a:latin typeface="Calibri" pitchFamily="34" charset="0"/>
              </a:rPr>
              <a:t>Summarize the key learning points.</a:t>
            </a:r>
          </a:p>
          <a:p>
            <a:pPr algn="just">
              <a:spcBef>
                <a:spcPct val="0"/>
              </a:spcBef>
            </a:pPr>
            <a:r>
              <a:rPr lang="en-IN" altLang="en-US" sz="1100" smtClean="0">
                <a:latin typeface="Calibri" pitchFamily="34" charset="0"/>
              </a:rPr>
              <a:t>Conduct a brief question-and-answer session to clarify doubts, if any.</a:t>
            </a: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mn-lt"/>
              </a:rPr>
              <a:t>PG Reference: Page 239</a:t>
            </a:r>
          </a:p>
          <a:p>
            <a:pPr algn="just">
              <a:spcBef>
                <a:spcPct val="0"/>
              </a:spcBef>
              <a:defRPr/>
            </a:pPr>
            <a:endParaRPr lang="en-US" altLang="en-US" sz="1100" i="1" dirty="0" smtClean="0">
              <a:latin typeface="+mn-lt"/>
            </a:endParaRPr>
          </a:p>
          <a:p>
            <a:pPr>
              <a:defRPr/>
            </a:pPr>
            <a:r>
              <a:rPr lang="en-US" altLang="en-US" sz="1100" i="1" dirty="0" smtClean="0">
                <a:latin typeface="+mn-lt"/>
              </a:rPr>
              <a:t>Explain what is JNDI and its purposes.</a:t>
            </a:r>
            <a:r>
              <a:rPr lang="en-US" sz="1100" i="1" kern="0" dirty="0" smtClean="0">
                <a:solidFill>
                  <a:srgbClr val="FFFFFF"/>
                </a:solidFill>
                <a:latin typeface="+mn-lt"/>
                <a:cs typeface="Courier New" panose="02070309020205020404" pitchFamily="49" charset="0"/>
              </a:rPr>
              <a:t>		</a:t>
            </a:r>
          </a:p>
          <a:p>
            <a:pPr>
              <a:defRPr/>
            </a:pPr>
            <a:r>
              <a:rPr lang="en-US" sz="1100" dirty="0" smtClean="0">
                <a:latin typeface="+mn-lt"/>
              </a:rPr>
              <a:t> </a:t>
            </a:r>
          </a:p>
          <a:p>
            <a:pPr>
              <a:defRPr/>
            </a:pPr>
            <a:r>
              <a:rPr lang="en-US" sz="1100" dirty="0" smtClean="0">
                <a:latin typeface="+mn-lt"/>
              </a:rPr>
              <a:t>An important feature of the Spring Framework transaction management module is that it supports different transaction APIs, such as JTA, JDBC, Hibernate, and JDO. For the purpose of transaction management, Spring Framework can be integrated with the following tool:</a:t>
            </a:r>
          </a:p>
          <a:p>
            <a:pPr>
              <a:defRPr/>
            </a:pPr>
            <a:r>
              <a:rPr lang="en-US" sz="1100" dirty="0" smtClean="0">
                <a:latin typeface="+mn-lt"/>
              </a:rPr>
              <a:t> </a:t>
            </a:r>
          </a:p>
          <a:p>
            <a:pPr>
              <a:defRPr/>
            </a:pPr>
            <a:r>
              <a:rPr lang="en-US" sz="1100" b="1" dirty="0" smtClean="0">
                <a:latin typeface="+mn-lt"/>
              </a:rPr>
              <a:t>Java Naming and Directory Interface (JNDI)</a:t>
            </a:r>
            <a:r>
              <a:rPr lang="en-US" sz="1100" dirty="0" smtClean="0">
                <a:latin typeface="+mn-lt"/>
              </a:rPr>
              <a:t>: This is an API that helps Java applications to store and retrieve named java objects from a database. By configuring the JNDI API within the Spring Framework’s configuration files, you can support transaction management capabilities using JNDI elements such as list() and data binding methods.</a:t>
            </a:r>
          </a:p>
          <a:p>
            <a:pPr>
              <a:defRPr/>
            </a:pPr>
            <a:r>
              <a:rPr lang="en-US" sz="1100" dirty="0" smtClean="0">
                <a:latin typeface="+mn-lt"/>
              </a:rPr>
              <a:t> </a:t>
            </a:r>
          </a:p>
          <a:p>
            <a:pPr>
              <a:defRPr/>
            </a:pPr>
            <a:r>
              <a:rPr lang="en-US" sz="1100" dirty="0" smtClean="0">
                <a:latin typeface="+mn-lt"/>
              </a:rPr>
              <a:t>Let us look at the roles played by JNDI in transaction management in a Spring Framework based application.</a:t>
            </a:r>
          </a:p>
          <a:p>
            <a:pPr>
              <a:defRPr/>
            </a:pPr>
            <a:endParaRPr lang="en-US" sz="1100" i="1" kern="0" dirty="0" smtClean="0">
              <a:solidFill>
                <a:srgbClr val="FFFFFF"/>
              </a:solidFill>
              <a:latin typeface="+mn-lt"/>
              <a:cs typeface="Courier New" panose="02070309020205020404" pitchFamily="49" charset="0"/>
            </a:endParaRPr>
          </a:p>
          <a:p>
            <a:pPr>
              <a:defRPr/>
            </a:pPr>
            <a:r>
              <a:rPr lang="en-US" sz="1100" dirty="0" smtClean="0">
                <a:latin typeface="+mn-lt"/>
              </a:rPr>
              <a:t>JNDI is an API that provides naming and directory methods to Java-based applications. JNDI can store and retrieve Java objects of any type. JNDI can also implement methods for standard directory operations, such as connecting attributes with objects and locating data objects in a database using attributes.</a:t>
            </a:r>
          </a:p>
          <a:p>
            <a:pPr>
              <a:defRPr/>
            </a:pPr>
            <a:r>
              <a:rPr lang="en-US" sz="1100" dirty="0" smtClean="0">
                <a:latin typeface="+mn-lt"/>
              </a:rPr>
              <a:t>With JNDI your applications can support a number of different naming and directory services. These include file systems, directory services, such as </a:t>
            </a:r>
          </a:p>
          <a:p>
            <a:pPr marL="171450" indent="-171450">
              <a:buFont typeface="Wingdings" panose="05000000000000000000" pitchFamily="2" charset="2"/>
              <a:buChar char="§"/>
              <a:defRPr/>
            </a:pPr>
            <a:r>
              <a:rPr lang="en-US" sz="1100" dirty="0" smtClean="0">
                <a:latin typeface="+mn-lt"/>
              </a:rPr>
              <a:t>Lightweight Directory Access Protocol (LDAP)</a:t>
            </a:r>
          </a:p>
          <a:p>
            <a:pPr marL="171450" indent="-171450">
              <a:buFont typeface="Wingdings" panose="05000000000000000000" pitchFamily="2" charset="2"/>
              <a:buChar char="§"/>
              <a:defRPr/>
            </a:pPr>
            <a:r>
              <a:rPr lang="en-US" sz="1100" dirty="0" smtClean="0">
                <a:latin typeface="+mn-lt"/>
              </a:rPr>
              <a:t>Novell Directory Services, and Network Information System (NIS)</a:t>
            </a:r>
          </a:p>
          <a:p>
            <a:pPr marL="171450" indent="-171450">
              <a:buFont typeface="Wingdings" panose="05000000000000000000" pitchFamily="2" charset="2"/>
              <a:buChar char="§"/>
              <a:defRPr/>
            </a:pPr>
            <a:r>
              <a:rPr lang="en-US" sz="1100" dirty="0" smtClean="0">
                <a:latin typeface="+mn-lt"/>
              </a:rPr>
              <a:t>Distributed object systems such as Common Object Request Broker Architecture (CORBA)</a:t>
            </a:r>
          </a:p>
          <a:p>
            <a:pPr marL="171450" indent="-171450">
              <a:buFont typeface="Wingdings" panose="05000000000000000000" pitchFamily="2" charset="2"/>
              <a:buChar char="§"/>
              <a:defRPr/>
            </a:pPr>
            <a:r>
              <a:rPr lang="en-US" sz="1100" dirty="0" smtClean="0">
                <a:latin typeface="+mn-lt"/>
              </a:rPr>
              <a:t>Java Remote Method Invocation (RMI)</a:t>
            </a:r>
          </a:p>
          <a:p>
            <a:pPr marL="171450" indent="-171450">
              <a:buFont typeface="Wingdings" panose="05000000000000000000" pitchFamily="2" charset="2"/>
              <a:buChar char="§"/>
              <a:defRPr/>
            </a:pPr>
            <a:r>
              <a:rPr lang="en-US" sz="1100" dirty="0" smtClean="0">
                <a:latin typeface="+mn-lt"/>
              </a:rPr>
              <a:t>Enterprise JavaBeans (EJB) are supported</a:t>
            </a:r>
          </a:p>
          <a:p>
            <a:pPr>
              <a:defRPr/>
            </a:pPr>
            <a:endParaRPr lang="en-US" sz="1100" i="1" kern="0" dirty="0" smtClean="0">
              <a:solidFill>
                <a:srgbClr val="FFFFFF"/>
              </a:solidFill>
              <a:latin typeface="+mn-lt"/>
              <a:cs typeface="Courier New" panose="02070309020205020404" pitchFamily="49" charset="0"/>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mn-lt"/>
              </a:rPr>
              <a:t>PG Reference: Page 240</a:t>
            </a:r>
          </a:p>
          <a:p>
            <a:pPr algn="just">
              <a:spcBef>
                <a:spcPct val="0"/>
              </a:spcBef>
              <a:defRPr/>
            </a:pPr>
            <a:endParaRPr lang="en-US" altLang="en-US" sz="1100" i="1" dirty="0" smtClean="0">
              <a:latin typeface="+mn-lt"/>
            </a:endParaRPr>
          </a:p>
          <a:p>
            <a:pPr>
              <a:defRPr/>
            </a:pPr>
            <a:r>
              <a:rPr lang="en-US" altLang="en-US" sz="1100" i="1" dirty="0" smtClean="0">
                <a:latin typeface="+mn-lt"/>
              </a:rPr>
              <a:t>Explain the JNDI architecture and the services available through the JNDI API.</a:t>
            </a:r>
            <a:r>
              <a:rPr lang="en-US" sz="1100" i="1" kern="0" dirty="0" smtClean="0">
                <a:solidFill>
                  <a:srgbClr val="FFFFFF"/>
                </a:solidFill>
                <a:latin typeface="+mn-lt"/>
                <a:cs typeface="Courier New" panose="02070309020205020404" pitchFamily="49" charset="0"/>
              </a:rPr>
              <a:t>		</a:t>
            </a:r>
          </a:p>
          <a:p>
            <a:pPr>
              <a:defRPr/>
            </a:pPr>
            <a:r>
              <a:rPr lang="en-US" sz="1100" b="1" dirty="0" smtClean="0">
                <a:latin typeface="+mn-lt"/>
              </a:rPr>
              <a:t>	</a:t>
            </a:r>
            <a:endParaRPr lang="en-US" sz="1100" dirty="0" smtClean="0">
              <a:latin typeface="+mn-lt"/>
            </a:endParaRPr>
          </a:p>
          <a:p>
            <a:pPr>
              <a:defRPr/>
            </a:pPr>
            <a:r>
              <a:rPr lang="en-US" sz="1100" dirty="0" smtClean="0">
                <a:latin typeface="+mn-lt"/>
              </a:rPr>
              <a:t>The JNDI architecture is made up of an API and a Service Provider Interface (SPI). The SPI supports a variety of naming and directory services by plugging in these services transparently to the application. Figure 8.3 shows all of the services your application can access by using the JNDI API.</a:t>
            </a:r>
          </a:p>
          <a:p>
            <a:pPr>
              <a:defRPr/>
            </a:pPr>
            <a:endParaRPr lang="en-US" sz="1100" dirty="0" smtClean="0">
              <a:latin typeface="+mn-lt"/>
            </a:endParaRPr>
          </a:p>
          <a:p>
            <a:pPr>
              <a:defRPr/>
            </a:pPr>
            <a:r>
              <a:rPr lang="en-US" sz="1100" dirty="0" smtClean="0">
                <a:latin typeface="+mn-lt"/>
              </a:rPr>
              <a:t>Services available through the JNDI API are:</a:t>
            </a:r>
          </a:p>
          <a:p>
            <a:pPr marL="171450" indent="-171450">
              <a:buFont typeface="Wingdings" pitchFamily="2" charset="2"/>
              <a:buChar char="§"/>
              <a:defRPr/>
            </a:pPr>
            <a:r>
              <a:rPr lang="en-US" sz="1100" b="1" dirty="0" smtClean="0">
                <a:latin typeface="+mn-lt"/>
              </a:rPr>
              <a:t>Lightweight Directory Access Protocol (LDAP)</a:t>
            </a:r>
            <a:r>
              <a:rPr lang="en-US" sz="1100" dirty="0" smtClean="0">
                <a:latin typeface="+mn-lt"/>
              </a:rPr>
              <a:t>: LDAP is an open source application protocol that allows applications to access and maintain distributed directory information services through intranet or internet network. Directory services are important in developing web applications as they allow data sharing between users, systems, networks, services, and applications.</a:t>
            </a:r>
            <a:br>
              <a:rPr lang="en-US" sz="1100" dirty="0" smtClean="0">
                <a:latin typeface="+mn-lt"/>
              </a:rPr>
            </a:br>
            <a:endParaRPr lang="en-US" sz="1100" dirty="0" smtClean="0">
              <a:latin typeface="+mn-lt"/>
            </a:endParaRPr>
          </a:p>
          <a:p>
            <a:pPr marL="171450" indent="-171450">
              <a:buFont typeface="Wingdings" pitchFamily="2" charset="2"/>
              <a:buChar char="§"/>
              <a:defRPr/>
            </a:pPr>
            <a:r>
              <a:rPr lang="en-US" sz="1100" b="1" dirty="0" smtClean="0">
                <a:latin typeface="+mn-lt"/>
              </a:rPr>
              <a:t>Network Information Services (NIS)</a:t>
            </a:r>
            <a:r>
              <a:rPr lang="en-US" sz="1100" dirty="0" smtClean="0">
                <a:latin typeface="+mn-lt"/>
              </a:rPr>
              <a:t>: NIS is a network wide system database that can be used to store data related to an applications users, systems, and machines.</a:t>
            </a:r>
            <a:br>
              <a:rPr lang="en-US" sz="1100" dirty="0" smtClean="0">
                <a:latin typeface="+mn-lt"/>
              </a:rPr>
            </a:br>
            <a:endParaRPr lang="en-US" sz="1100" dirty="0" smtClean="0">
              <a:latin typeface="+mn-lt"/>
            </a:endParaRPr>
          </a:p>
          <a:p>
            <a:pPr marL="171450" indent="-171450">
              <a:buFont typeface="Wingdings" pitchFamily="2" charset="2"/>
              <a:buChar char="§"/>
              <a:defRPr/>
            </a:pPr>
            <a:r>
              <a:rPr lang="en-US" sz="1100" b="1" dirty="0" smtClean="0">
                <a:latin typeface="+mn-lt"/>
              </a:rPr>
              <a:t>Novell Directory Services (NDS)</a:t>
            </a:r>
            <a:r>
              <a:rPr lang="en-US" sz="1100" dirty="0" smtClean="0">
                <a:latin typeface="+mn-lt"/>
              </a:rPr>
              <a:t>: NDS is a directory service software product that can be used to manage resources on multiple servers and machines within a given network system.</a:t>
            </a:r>
            <a:br>
              <a:rPr lang="en-US" sz="1100" dirty="0" smtClean="0">
                <a:latin typeface="+mn-lt"/>
              </a:rPr>
            </a:br>
            <a:endParaRPr lang="en-US" sz="1100" dirty="0" smtClean="0">
              <a:latin typeface="+mn-lt"/>
            </a:endParaRPr>
          </a:p>
          <a:p>
            <a:pPr marL="171450" indent="-171450">
              <a:buFont typeface="Wingdings" pitchFamily="2" charset="2"/>
              <a:buChar char="§"/>
              <a:defRPr/>
            </a:pPr>
            <a:r>
              <a:rPr lang="en-US" sz="1100" b="1" dirty="0" smtClean="0">
                <a:latin typeface="+mn-lt"/>
              </a:rPr>
              <a:t>Remote Method Invocation (RMI)</a:t>
            </a:r>
            <a:r>
              <a:rPr lang="en-US" sz="1100" dirty="0" smtClean="0">
                <a:latin typeface="+mn-lt"/>
              </a:rPr>
              <a:t>: RMI service provider allows application to access remote objects registered within the RMI directory. </a:t>
            </a:r>
            <a:br>
              <a:rPr lang="en-US" sz="1100" dirty="0" smtClean="0">
                <a:latin typeface="+mn-lt"/>
              </a:rPr>
            </a:br>
            <a:endParaRPr lang="en-US" sz="1100" dirty="0" smtClean="0">
              <a:latin typeface="+mn-lt"/>
            </a:endParaRPr>
          </a:p>
          <a:p>
            <a:pPr marL="171450" indent="-171450">
              <a:buFont typeface="Wingdings" pitchFamily="2" charset="2"/>
              <a:buChar char="§"/>
              <a:defRPr/>
            </a:pPr>
            <a:r>
              <a:rPr lang="en-US" sz="1100" dirty="0" smtClean="0">
                <a:latin typeface="+mn-lt"/>
              </a:rPr>
              <a:t>Common Object Request Broker Architecture (</a:t>
            </a:r>
            <a:r>
              <a:rPr lang="en-US" sz="1100" b="1" dirty="0" smtClean="0">
                <a:latin typeface="+mn-lt"/>
              </a:rPr>
              <a:t>CORBA)</a:t>
            </a:r>
            <a:r>
              <a:rPr lang="en-US" sz="1100" dirty="0" smtClean="0">
                <a:latin typeface="+mn-lt"/>
              </a:rPr>
              <a:t>: CORBA is a standard designed to enable communication of systems that are deployed on diverse platforms. It enables applications developed using different frameworks, software, or even programming languages to communicate with each other for networking purposes. </a:t>
            </a:r>
          </a:p>
          <a:p>
            <a:pPr>
              <a:defRPr/>
            </a:pPr>
            <a:endParaRPr lang="en-US" sz="1100" dirty="0" smtClean="0">
              <a:latin typeface="+mn-lt"/>
            </a:endParaRPr>
          </a:p>
          <a:p>
            <a:pPr>
              <a:defRPr/>
            </a:pPr>
            <a:endParaRPr lang="en-US" sz="1100" dirty="0" smtClean="0">
              <a:latin typeface="+mn-lt"/>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mn-lt"/>
              </a:rPr>
              <a:t>PG Reference: Page 240</a:t>
            </a:r>
          </a:p>
          <a:p>
            <a:pPr algn="just">
              <a:spcBef>
                <a:spcPct val="0"/>
              </a:spcBef>
              <a:defRPr/>
            </a:pPr>
            <a:endParaRPr lang="en-US" altLang="en-US" sz="1100" i="1" dirty="0" smtClean="0">
              <a:latin typeface="+mn-lt"/>
            </a:endParaRPr>
          </a:p>
          <a:p>
            <a:pPr>
              <a:defRPr/>
            </a:pPr>
            <a:r>
              <a:rPr lang="en-US" altLang="en-US" sz="1100" i="1" dirty="0" smtClean="0">
                <a:latin typeface="+mn-lt"/>
              </a:rPr>
              <a:t>Discuss the </a:t>
            </a:r>
            <a:r>
              <a:rPr lang="en-US" sz="1100" i="1" dirty="0" smtClean="0">
                <a:latin typeface="+mn-lt"/>
              </a:rPr>
              <a:t>JNDI elements that are available to be used to access data objects from a data source or repository.</a:t>
            </a:r>
          </a:p>
          <a:p>
            <a:pPr>
              <a:defRPr/>
            </a:pPr>
            <a:endParaRPr lang="en-US" sz="1100" i="1" kern="0" dirty="0" smtClean="0">
              <a:solidFill>
                <a:srgbClr val="FFFFFF"/>
              </a:solidFill>
              <a:latin typeface="+mn-lt"/>
              <a:cs typeface="Courier New" panose="02070309020205020404" pitchFamily="49" charset="0"/>
            </a:endParaRPr>
          </a:p>
          <a:p>
            <a:pPr marL="171450" indent="-171450">
              <a:buFont typeface="Wingdings" panose="05000000000000000000" pitchFamily="2" charset="2"/>
              <a:buChar char="§"/>
              <a:defRPr/>
            </a:pPr>
            <a:r>
              <a:rPr lang="en-US" sz="1100" b="1" dirty="0" smtClean="0">
                <a:latin typeface="+mn-lt"/>
              </a:rPr>
              <a:t>Naming Package</a:t>
            </a:r>
            <a:r>
              <a:rPr lang="en-US" sz="1100" dirty="0" smtClean="0">
                <a:latin typeface="+mn-lt"/>
              </a:rPr>
              <a:t>: The javax.naming package contains classes and interfaces that allow the application to access naming services.</a:t>
            </a:r>
          </a:p>
          <a:p>
            <a:pPr marL="171450" indent="-171450">
              <a:buFont typeface="Wingdings" panose="05000000000000000000" pitchFamily="2" charset="2"/>
              <a:buChar char="§"/>
              <a:defRPr/>
            </a:pPr>
            <a:r>
              <a:rPr lang="en-US" sz="1100" b="1" dirty="0" smtClean="0">
                <a:latin typeface="+mn-lt"/>
              </a:rPr>
              <a:t>Context interface</a:t>
            </a:r>
            <a:r>
              <a:rPr lang="en-US" sz="1100" dirty="0" smtClean="0">
                <a:latin typeface="+mn-lt"/>
              </a:rPr>
              <a:t>: The core interface for JNDI, allows the application to look up, bind/unbind, rename objects, and create and destroy sub contexts.</a:t>
            </a:r>
          </a:p>
          <a:p>
            <a:pPr marL="171450" indent="-171450">
              <a:buFont typeface="Wingdings" panose="05000000000000000000" pitchFamily="2" charset="2"/>
              <a:buChar char="§"/>
              <a:defRPr/>
            </a:pPr>
            <a:r>
              <a:rPr lang="en-US" sz="1100" b="1" dirty="0" smtClean="0">
                <a:latin typeface="+mn-lt"/>
              </a:rPr>
              <a:t>Initial context</a:t>
            </a:r>
            <a:r>
              <a:rPr lang="en-US" sz="1100" dirty="0" smtClean="0">
                <a:latin typeface="+mn-lt"/>
              </a:rPr>
              <a:t>: JNDI defines an InitialContext, which is necessary for naming and directory operations. With the initial context in place, other contexts and objects can be looked up.</a:t>
            </a:r>
          </a:p>
          <a:p>
            <a:pPr marL="171450" indent="-171450">
              <a:buFont typeface="Wingdings" panose="05000000000000000000" pitchFamily="2" charset="2"/>
              <a:buChar char="§"/>
              <a:defRPr/>
            </a:pPr>
            <a:r>
              <a:rPr lang="en-US" sz="1100" b="1" dirty="0" smtClean="0">
                <a:latin typeface="+mn-lt"/>
              </a:rPr>
              <a:t>Lookup</a:t>
            </a:r>
            <a:r>
              <a:rPr lang="en-US" sz="1100" dirty="0" smtClean="0">
                <a:latin typeface="+mn-lt"/>
              </a:rPr>
              <a:t>: As most commonly used operation, Lookup is used to look up the name of an object. It returns the object bound to a specified name.</a:t>
            </a:r>
          </a:p>
          <a:p>
            <a:pPr marL="171450" indent="-171450">
              <a:buFont typeface="Wingdings" panose="05000000000000000000" pitchFamily="2" charset="2"/>
              <a:buChar char="§"/>
              <a:defRPr/>
            </a:pPr>
            <a:r>
              <a:rPr lang="en-US" sz="1100" b="1" dirty="0" smtClean="0">
                <a:latin typeface="+mn-lt"/>
              </a:rPr>
              <a:t>Binding</a:t>
            </a:r>
            <a:r>
              <a:rPr lang="en-US" sz="1100" dirty="0" smtClean="0">
                <a:latin typeface="+mn-lt"/>
              </a:rPr>
              <a:t>: A binding holds the bound object’s name, class, and the object itself. It is implemented by the listBinding () method.</a:t>
            </a:r>
          </a:p>
          <a:p>
            <a:pPr marL="171450" indent="-171450">
              <a:buFont typeface="Wingdings" panose="05000000000000000000" pitchFamily="2" charset="2"/>
              <a:buChar char="§"/>
              <a:defRPr/>
            </a:pPr>
            <a:r>
              <a:rPr lang="en-US" sz="1100" b="1" dirty="0" smtClean="0">
                <a:latin typeface="+mn-lt"/>
              </a:rPr>
              <a:t>Lis</a:t>
            </a:r>
            <a:r>
              <a:rPr lang="en-US" sz="1100" dirty="0" smtClean="0">
                <a:latin typeface="+mn-lt"/>
              </a:rPr>
              <a:t>t: This returns a list of objects with a specific name and the name of the object's class. list() is useful for browser applications that search for context bound to a given object.</a:t>
            </a:r>
          </a:p>
          <a:p>
            <a:pPr marL="171450" indent="-171450">
              <a:buFont typeface="Wingdings" panose="05000000000000000000" pitchFamily="2" charset="2"/>
              <a:buChar char="§"/>
              <a:defRPr/>
            </a:pPr>
            <a:r>
              <a:rPr lang="en-US" sz="1100" b="1" dirty="0" smtClean="0">
                <a:latin typeface="+mn-lt"/>
              </a:rPr>
              <a:t>Name</a:t>
            </a:r>
            <a:r>
              <a:rPr lang="en-US" sz="1100" dirty="0" smtClean="0">
                <a:latin typeface="+mn-lt"/>
              </a:rPr>
              <a:t>: This is an interface that represents an object’s generic name and is used by Naming Systems to define an object’s name.</a:t>
            </a:r>
          </a:p>
          <a:p>
            <a:pPr marL="171450" indent="-171450">
              <a:buFont typeface="Wingdings" panose="05000000000000000000" pitchFamily="2" charset="2"/>
              <a:buChar char="§"/>
              <a:defRPr/>
            </a:pPr>
            <a:r>
              <a:rPr lang="en-US" sz="1100" b="1" dirty="0" smtClean="0">
                <a:latin typeface="+mn-lt"/>
              </a:rPr>
              <a:t>References</a:t>
            </a:r>
            <a:r>
              <a:rPr lang="en-US" sz="1100" dirty="0" smtClean="0">
                <a:latin typeface="+mn-lt"/>
              </a:rPr>
              <a:t>: A reference can be called a compact representation of an object or a summary of an object and its properties. The Reference class contains information on how to construct a copy of the object.</a:t>
            </a:r>
          </a:p>
          <a:p>
            <a:pPr marL="171450" indent="-171450">
              <a:buFont typeface="Wingdings" panose="05000000000000000000" pitchFamily="2" charset="2"/>
              <a:buChar char="§"/>
              <a:defRPr/>
            </a:pPr>
            <a:r>
              <a:rPr lang="en-US" sz="1100" b="1" dirty="0" smtClean="0">
                <a:latin typeface="+mn-lt"/>
              </a:rPr>
              <a:t>Exceptions</a:t>
            </a:r>
            <a:r>
              <a:rPr lang="en-US" sz="1100" dirty="0" smtClean="0">
                <a:latin typeface="+mn-lt"/>
              </a:rPr>
              <a:t>: JNDI defines a class hierarchy for exceptions that occur and also the naming and directory operations. The root of this class hierarchy is NamingException.</a:t>
            </a:r>
            <a:endParaRPr lang="en-US" sz="1100" dirty="0">
              <a:latin typeface="+mn-lt"/>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mn-lt"/>
              </a:rPr>
              <a:t>PG Reference: Page 241</a:t>
            </a:r>
          </a:p>
          <a:p>
            <a:pPr algn="just">
              <a:spcBef>
                <a:spcPct val="0"/>
              </a:spcBef>
              <a:defRPr/>
            </a:pPr>
            <a:endParaRPr lang="en-US" altLang="en-US" sz="1100" i="1" dirty="0" smtClean="0">
              <a:latin typeface="+mn-lt"/>
            </a:endParaRPr>
          </a:p>
          <a:p>
            <a:pPr>
              <a:defRPr/>
            </a:pPr>
            <a:r>
              <a:rPr lang="en-US" altLang="en-US" sz="1100" i="1" dirty="0" smtClean="0">
                <a:latin typeface="+mn-lt"/>
              </a:rPr>
              <a:t>Explain that </a:t>
            </a:r>
            <a:r>
              <a:rPr lang="en-US" sz="1100" i="1" dirty="0" smtClean="0">
                <a:latin typeface="+mn-lt"/>
              </a:rPr>
              <a:t>to implement JNDI by configuring it to the application. </a:t>
            </a:r>
          </a:p>
          <a:p>
            <a:pPr>
              <a:defRPr/>
            </a:pPr>
            <a:endParaRPr lang="en-US" sz="1100" i="1" dirty="0" smtClean="0">
              <a:latin typeface="+mn-lt"/>
            </a:endParaRPr>
          </a:p>
          <a:p>
            <a:pPr>
              <a:defRPr/>
            </a:pPr>
            <a:r>
              <a:rPr lang="en-US" sz="1100" dirty="0" smtClean="0">
                <a:latin typeface="+mn-lt"/>
              </a:rPr>
              <a:t>To do this, perform the following steps:</a:t>
            </a:r>
          </a:p>
          <a:p>
            <a:pPr>
              <a:defRPr/>
            </a:pPr>
            <a:endParaRPr lang="en-US" sz="1100" i="1" dirty="0" smtClean="0">
              <a:latin typeface="+mn-lt"/>
            </a:endParaRPr>
          </a:p>
          <a:p>
            <a:pPr marL="228600" indent="-228600">
              <a:buFont typeface="+mj-lt"/>
              <a:buAutoNum type="arabicPeriod"/>
              <a:defRPr/>
            </a:pPr>
            <a:r>
              <a:rPr lang="en-US" sz="1100" b="1" dirty="0" smtClean="0">
                <a:latin typeface="+mn-lt"/>
              </a:rPr>
              <a:t>Change the tomcat server.xml or context.xml configuration file</a:t>
            </a:r>
            <a:r>
              <a:rPr lang="en-US" sz="1100" dirty="0" smtClean="0">
                <a:latin typeface="+mn-lt"/>
              </a:rPr>
              <a:t>: The context.xml and the server.xml files are global resources that can be used multiple times within your application. To enable this you have to configure specific files. This is shown in Code Segment 8.11 in the PG.</a:t>
            </a:r>
          </a:p>
          <a:p>
            <a:pPr marL="628650" lvl="1" indent="-171450">
              <a:buFont typeface="Wingdings" panose="05000000000000000000" pitchFamily="2" charset="2"/>
              <a:buChar char="§"/>
              <a:defRPr/>
            </a:pPr>
            <a:r>
              <a:rPr lang="en-US" sz="1100" dirty="0" smtClean="0">
                <a:latin typeface="+mn-lt"/>
              </a:rPr>
              <a:t>The  globalResource file in the context.xml root node Context</a:t>
            </a:r>
          </a:p>
          <a:p>
            <a:pPr marL="628650" lvl="1" indent="-171450">
              <a:buFont typeface="Wingdings" panose="05000000000000000000" pitchFamily="2" charset="2"/>
              <a:buChar char="§"/>
              <a:defRPr/>
            </a:pPr>
            <a:r>
              <a:rPr lang="en-US" sz="1100" dirty="0" smtClean="0">
                <a:latin typeface="+mn-lt"/>
              </a:rPr>
              <a:t>TheGlobalNamingResources file in the server.xml file</a:t>
            </a:r>
          </a:p>
          <a:p>
            <a:pPr>
              <a:buFont typeface="Wingdings" panose="05000000000000000000" pitchFamily="2" charset="2"/>
              <a:buNone/>
              <a:defRPr/>
            </a:pPr>
            <a:endParaRPr lang="en-US" sz="1100" dirty="0" smtClean="0">
              <a:latin typeface="+mn-lt"/>
            </a:endParaRPr>
          </a:p>
          <a:p>
            <a:pPr>
              <a:buFont typeface="Wingdings" panose="05000000000000000000" pitchFamily="2" charset="2"/>
              <a:buNone/>
              <a:defRPr/>
            </a:pPr>
            <a:r>
              <a:rPr lang="en-US" sz="1100" dirty="0" smtClean="0">
                <a:latin typeface="+mn-lt"/>
              </a:rPr>
              <a:t>The BasicDataSOurceFactory interface in Code Segment 8.11 in the PG, is configured to use the Resource class to access data from a specified resource for transactions. With the Resource class, you can also create a javax.naming.spi.ObjectFactory interface to hold all the data objects needed in your application’s transaction management. </a:t>
            </a:r>
          </a:p>
          <a:p>
            <a:pPr marL="228600" indent="-228600">
              <a:buFont typeface="Wingdings" panose="05000000000000000000" pitchFamily="2" charset="2"/>
              <a:buChar char="§"/>
              <a:defRPr/>
            </a:pPr>
            <a:endParaRPr lang="en-US" sz="1100" dirty="0" smtClean="0">
              <a:latin typeface="+mn-lt"/>
            </a:endParaRPr>
          </a:p>
          <a:p>
            <a:pPr marL="228600" indent="-228600">
              <a:buFont typeface="+mj-lt"/>
              <a:buAutoNum type="arabicPeriod" startAt="2"/>
              <a:defRPr/>
            </a:pPr>
            <a:r>
              <a:rPr lang="en-US" sz="1100" b="1" dirty="0" smtClean="0">
                <a:latin typeface="+mn-lt"/>
              </a:rPr>
              <a:t>Configuration of the Spring Framework data source: </a:t>
            </a:r>
            <a:r>
              <a:rPr lang="en-US" sz="1100" dirty="0" smtClean="0">
                <a:latin typeface="+mn-lt"/>
              </a:rPr>
              <a:t>Once you have configured the resources access files as seen in step 1, the next step is to configure the datasource in Spring Framework’s configuration files. These data sources are configured as regular Spring Framework beans by providing their bean definition in XML file configuration. This is shown in Code Segment 8.12 in the PG.</a:t>
            </a:r>
          </a:p>
          <a:p>
            <a:pPr>
              <a:buFont typeface="+mj-lt"/>
              <a:buNone/>
              <a:defRPr/>
            </a:pPr>
            <a:endParaRPr lang="en-US" sz="1100" i="1" dirty="0" smtClean="0">
              <a:latin typeface="+mn-lt"/>
            </a:endParaRPr>
          </a:p>
          <a:p>
            <a:pPr>
              <a:buFont typeface="+mj-lt"/>
              <a:buNone/>
              <a:defRPr/>
            </a:pPr>
            <a:r>
              <a:rPr lang="en-US" sz="1100" dirty="0" smtClean="0">
                <a:latin typeface="+mn-lt"/>
              </a:rPr>
              <a:t>After configuring JNDI resources to your Spring Framework based application, you will be able to implement JNDI elements, such as the Context interface and also use JNDI methods like list(),listBinding(), and lookup()in your application. Therefore, JNDI can help your application in transaction management by providing resource management support. </a:t>
            </a:r>
          </a:p>
          <a:p>
            <a:pPr>
              <a:buFont typeface="+mj-lt"/>
              <a:buNone/>
              <a:defRPr/>
            </a:pPr>
            <a:endParaRPr lang="en-US" sz="1100" i="1" dirty="0" smtClean="0">
              <a:latin typeface="+mn-lt"/>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Grp="1" noRot="1" noChangeAspect="1" noChangeArrowheads="1" noTextEdit="1"/>
          </p:cNvSpPr>
          <p:nvPr>
            <p:ph type="sldImg"/>
          </p:nvPr>
        </p:nvSpPr>
        <p:spPr>
          <a:ln/>
        </p:spPr>
      </p:sp>
      <p:sp>
        <p:nvSpPr>
          <p:cNvPr id="495619"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243</a:t>
            </a:r>
          </a:p>
          <a:p>
            <a:pPr algn="just">
              <a:spcBef>
                <a:spcPct val="0"/>
              </a:spcBef>
            </a:pPr>
            <a:endParaRPr lang="en-US" altLang="en-US" sz="1100" smtClean="0">
              <a:latin typeface="Calibri" pitchFamily="34" charset="0"/>
            </a:endParaRPr>
          </a:p>
          <a:p>
            <a:pPr algn="just">
              <a:spcBef>
                <a:spcPct val="0"/>
              </a:spcBef>
            </a:pPr>
            <a:r>
              <a:rPr lang="en-US" altLang="en-US" sz="1100" smtClean="0">
                <a:latin typeface="Calibri" pitchFamily="34" charset="0"/>
              </a:rPr>
              <a:t>Summarize the key learning points.</a:t>
            </a:r>
          </a:p>
          <a:p>
            <a:pPr algn="just">
              <a:spcBef>
                <a:spcPct val="0"/>
              </a:spcBef>
            </a:pPr>
            <a:r>
              <a:rPr lang="en-IN" altLang="en-US" sz="1100" smtClean="0">
                <a:latin typeface="Calibri" pitchFamily="34" charset="0"/>
              </a:rPr>
              <a:t>Conduct a brief question-and-answer session to clarify doubts, if any.</a:t>
            </a: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Rot="1" noChangeAspect="1" noChangeArrowheads="1" noTextEdit="1"/>
          </p:cNvSpPr>
          <p:nvPr>
            <p:ph type="sldImg"/>
          </p:nvPr>
        </p:nvSpPr>
        <p:spPr>
          <a:ln/>
        </p:spPr>
      </p:sp>
      <p:sp>
        <p:nvSpPr>
          <p:cNvPr id="496643" name="Rectangle 3"/>
          <p:cNvSpPr>
            <a:spLocks noGrp="1" noChangeArrowheads="1"/>
          </p:cNvSpPr>
          <p:nvPr>
            <p:ph type="body" idx="1"/>
          </p:nvPr>
        </p:nvSpPr>
        <p:spPr>
          <a:noFill/>
          <a:ln/>
        </p:spPr>
        <p:txBody>
          <a:bodyPr/>
          <a:lstStyle/>
          <a:p>
            <a:endParaRPr lang="en-IN" altLang="en-US" smtClean="0">
              <a:latin typeface="Arial" pitchFamily="34" charset="0"/>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ln/>
          <a:extLst/>
        </p:spPr>
        <p:txBody>
          <a:bodyPr/>
          <a:lstStyle/>
          <a:p>
            <a:pPr>
              <a:defRPr/>
            </a:pPr>
            <a:r>
              <a:rPr lang="en-US" sz="1100" dirty="0" smtClean="0">
                <a:latin typeface="+mn-lt"/>
              </a:rPr>
              <a:t>Refer to the Lab Guide Page 17. </a:t>
            </a:r>
          </a:p>
          <a:p>
            <a:pPr>
              <a:defRPr/>
            </a:pPr>
            <a:r>
              <a:rPr lang="en-US" sz="1100" b="1" dirty="0" smtClean="0">
                <a:latin typeface="+mn-lt"/>
              </a:rPr>
              <a:t>Lab 8: </a:t>
            </a:r>
            <a:r>
              <a:rPr lang="en-US" sz="1100" b="1" kern="0" dirty="0" smtClean="0">
                <a:solidFill>
                  <a:srgbClr val="FFFFFF"/>
                </a:solidFill>
                <a:latin typeface="+mn-lt"/>
              </a:rPr>
              <a:t>Transaction Management</a:t>
            </a:r>
            <a:endParaRPr lang="en-US" sz="1100" dirty="0" smtClean="0">
              <a:latin typeface="+mn-lt"/>
            </a:endParaRPr>
          </a:p>
          <a:p>
            <a:pPr>
              <a:defRPr/>
            </a:pPr>
            <a:r>
              <a:rPr lang="en-US" sz="1100" dirty="0" smtClean="0">
                <a:latin typeface="+mn-lt"/>
              </a:rPr>
              <a:t>The project files are part of the archive Spring Framework Module 8_Lab.zip. </a:t>
            </a:r>
          </a:p>
          <a:p>
            <a:pPr>
              <a:defRPr/>
            </a:pPr>
            <a:endParaRPr lang="en-US" sz="1100" dirty="0" smtClean="0">
              <a:latin typeface="+mn-lt"/>
            </a:endParaRPr>
          </a:p>
          <a:p>
            <a:pPr>
              <a:defRPr/>
            </a:pPr>
            <a:r>
              <a:rPr lang="en-US" sz="1100" b="1" dirty="0" smtClean="0">
                <a:latin typeface="+mn-lt"/>
              </a:rPr>
              <a:t>Skills Learned</a:t>
            </a:r>
          </a:p>
          <a:p>
            <a:pPr>
              <a:defRPr/>
            </a:pPr>
            <a:r>
              <a:rPr lang="en-US" sz="1100" dirty="0" smtClean="0">
                <a:latin typeface="+mn-lt"/>
              </a:rPr>
              <a:t> </a:t>
            </a:r>
          </a:p>
          <a:p>
            <a:pPr>
              <a:defRPr/>
            </a:pPr>
            <a:r>
              <a:rPr lang="en-US" sz="1100" dirty="0" smtClean="0">
                <a:latin typeface="+mn-lt"/>
              </a:rPr>
              <a:t>At the end of this exercise, you will be able to: </a:t>
            </a:r>
          </a:p>
          <a:p>
            <a:pPr>
              <a:defRPr/>
            </a:pPr>
            <a:r>
              <a:rPr lang="en-US" sz="1100" dirty="0" smtClean="0">
                <a:latin typeface="+mn-lt"/>
              </a:rPr>
              <a:t>To build an application which includes the Spring Framework’s Transaction Management module.</a:t>
            </a:r>
          </a:p>
          <a:p>
            <a:pPr>
              <a:defRPr/>
            </a:pPr>
            <a:r>
              <a:rPr lang="en-US" sz="1100" dirty="0" smtClean="0">
                <a:latin typeface="+mn-lt"/>
              </a:rPr>
              <a:t> </a:t>
            </a:r>
          </a:p>
          <a:p>
            <a:pPr>
              <a:defRPr/>
            </a:pPr>
            <a:r>
              <a:rPr lang="en-US" sz="1100" b="1" dirty="0" smtClean="0">
                <a:latin typeface="+mn-lt"/>
              </a:rPr>
              <a:t>Problem Statement</a:t>
            </a:r>
          </a:p>
          <a:p>
            <a:pPr>
              <a:defRPr/>
            </a:pPr>
            <a:r>
              <a:rPr lang="en-US" sz="1100" dirty="0" smtClean="0">
                <a:latin typeface="+mn-lt"/>
              </a:rPr>
              <a:t> </a:t>
            </a:r>
          </a:p>
          <a:p>
            <a:pPr>
              <a:defRPr/>
            </a:pPr>
            <a:r>
              <a:rPr lang="en-US" sz="1100" dirty="0" smtClean="0">
                <a:latin typeface="+mn-lt"/>
              </a:rPr>
              <a:t>The IMAZE International Bank has announced a seasonal offer to its customers where eligible people can apply for a home loan at a very low interest rate. To apply for this loan, customers have to access the bank’s online website and fill a form. The Bank needs an application designed to accept forms submitted by customers and store customer’s details in a relational database.  As a part of the XYZ Internet Solutions firm, design the application with the details provided below. </a:t>
            </a:r>
          </a:p>
          <a:p>
            <a:pPr>
              <a:defRPr/>
            </a:pPr>
            <a:r>
              <a:rPr lang="en-US" sz="1100" dirty="0" smtClean="0">
                <a:latin typeface="+mn-lt"/>
              </a:rPr>
              <a:t> </a:t>
            </a:r>
          </a:p>
          <a:p>
            <a:pPr>
              <a:defRPr/>
            </a:pPr>
            <a:r>
              <a:rPr lang="en-US" sz="1100" b="1" dirty="0" smtClean="0">
                <a:latin typeface="+mn-lt"/>
              </a:rPr>
              <a:t>Functional Requirement</a:t>
            </a:r>
          </a:p>
          <a:p>
            <a:pPr>
              <a:defRPr/>
            </a:pPr>
            <a:r>
              <a:rPr lang="en-US" sz="1100" dirty="0" smtClean="0">
                <a:latin typeface="+mn-lt"/>
              </a:rPr>
              <a:t> </a:t>
            </a:r>
          </a:p>
          <a:p>
            <a:pPr>
              <a:defRPr/>
            </a:pPr>
            <a:r>
              <a:rPr lang="en-US" sz="1100" dirty="0" smtClean="0">
                <a:latin typeface="+mn-lt"/>
              </a:rPr>
              <a:t>You have to develop a Java based web application using Spring Framework. Include the details described in the lab for Module 7, where you have handled the functional development for the same application.  Extend the same application to include transaction management with Spring Framework. </a:t>
            </a:r>
          </a:p>
          <a:p>
            <a:pPr>
              <a:defRPr/>
            </a:pPr>
            <a:r>
              <a:rPr lang="en-US" sz="1100" dirty="0" smtClean="0">
                <a:latin typeface="+mn-lt"/>
              </a:rPr>
              <a:t> </a:t>
            </a:r>
          </a:p>
          <a:p>
            <a:pPr>
              <a:defRPr/>
            </a:pPr>
            <a:r>
              <a:rPr lang="en-US" sz="1100" b="1" dirty="0" smtClean="0">
                <a:latin typeface="+mn-lt"/>
              </a:rPr>
              <a:t>Application Design</a:t>
            </a:r>
          </a:p>
          <a:p>
            <a:pPr>
              <a:defRPr/>
            </a:pPr>
            <a:r>
              <a:rPr lang="en-US" sz="1100" dirty="0" smtClean="0">
                <a:latin typeface="+mn-lt"/>
              </a:rPr>
              <a:t> </a:t>
            </a:r>
          </a:p>
          <a:p>
            <a:pPr>
              <a:defRPr/>
            </a:pPr>
            <a:r>
              <a:rPr lang="en-US" sz="1100" dirty="0" smtClean="0">
                <a:latin typeface="+mn-lt"/>
              </a:rPr>
              <a:t>You have to build the web application using the following guidelines:</a:t>
            </a:r>
          </a:p>
          <a:p>
            <a:pPr>
              <a:defRPr/>
            </a:pPr>
            <a:r>
              <a:rPr lang="en-US" sz="1100" dirty="0" smtClean="0">
                <a:latin typeface="+mn-lt"/>
              </a:rPr>
              <a:t> </a:t>
            </a:r>
          </a:p>
          <a:p>
            <a:pPr>
              <a:defRPr/>
            </a:pPr>
            <a:r>
              <a:rPr lang="en-US" sz="1100" dirty="0" smtClean="0">
                <a:latin typeface="+mn-lt"/>
              </a:rPr>
              <a:t>Set up basic project directory structure for the application</a:t>
            </a:r>
          </a:p>
          <a:p>
            <a:pPr>
              <a:defRPr/>
            </a:pPr>
            <a:r>
              <a:rPr lang="en-US" sz="1100" dirty="0" smtClean="0">
                <a:latin typeface="+mn-lt"/>
              </a:rPr>
              <a:t>Set up project maven dependencies</a:t>
            </a:r>
          </a:p>
          <a:p>
            <a:pPr>
              <a:defRPr/>
            </a:pPr>
            <a:r>
              <a:rPr lang="en-US" sz="1100" dirty="0" smtClean="0">
                <a:latin typeface="+mn-lt"/>
              </a:rPr>
              <a:t>Write Dependencies as per the requirement</a:t>
            </a:r>
          </a:p>
          <a:p>
            <a:pPr>
              <a:defRPr/>
            </a:pPr>
            <a:r>
              <a:rPr lang="en-US" sz="1100" dirty="0" smtClean="0">
                <a:latin typeface="+mn-lt"/>
              </a:rPr>
              <a:t>Start the development from the MVC which is developed in the previous lab</a:t>
            </a:r>
          </a:p>
          <a:p>
            <a:pPr>
              <a:defRPr/>
            </a:pPr>
            <a:r>
              <a:rPr lang="en-US" sz="1100" dirty="0" smtClean="0">
                <a:latin typeface="+mn-lt"/>
              </a:rPr>
              <a:t>Follow the step by step process to configure Hibernate with Spring Framework.</a:t>
            </a:r>
          </a:p>
          <a:p>
            <a:pPr>
              <a:defRPr/>
            </a:pPr>
            <a:r>
              <a:rPr lang="en-US" sz="1100" dirty="0" smtClean="0">
                <a:latin typeface="+mn-lt"/>
              </a:rPr>
              <a:t>Configure the Transaction management.</a:t>
            </a:r>
          </a:p>
          <a:p>
            <a:pPr>
              <a:defRPr/>
            </a:pPr>
            <a:r>
              <a:rPr lang="en-US" sz="1100" dirty="0" smtClean="0">
                <a:latin typeface="+mn-lt"/>
              </a:rPr>
              <a:t>Use annotations (ex: @Transactional)</a:t>
            </a:r>
          </a:p>
          <a:p>
            <a:pPr>
              <a:defRPr/>
            </a:pPr>
            <a:endParaRPr lang="en-US" sz="1100" dirty="0" smtClean="0">
              <a:latin typeface="+mn-lt"/>
            </a:endParaRPr>
          </a:p>
          <a:p>
            <a:pPr>
              <a:defRPr/>
            </a:pPr>
            <a:r>
              <a:rPr lang="en-US" sz="1100" b="1" dirty="0" smtClean="0">
                <a:latin typeface="+mn-lt"/>
              </a:rPr>
              <a:t>Instructions</a:t>
            </a:r>
          </a:p>
          <a:p>
            <a:pPr>
              <a:defRPr/>
            </a:pPr>
            <a:r>
              <a:rPr lang="en-US" sz="1100" dirty="0" smtClean="0">
                <a:latin typeface="+mn-lt"/>
              </a:rPr>
              <a:t> </a:t>
            </a:r>
          </a:p>
          <a:p>
            <a:pPr>
              <a:defRPr/>
            </a:pPr>
            <a:r>
              <a:rPr lang="en-US" sz="1100" dirty="0" smtClean="0">
                <a:latin typeface="+mn-lt"/>
              </a:rPr>
              <a:t>Create service layer class  </a:t>
            </a:r>
            <a:r>
              <a:rPr lang="en-US" sz="1100" dirty="0" err="1" smtClean="0">
                <a:latin typeface="+mn-lt"/>
              </a:rPr>
              <a:t>ApplyLoanService</a:t>
            </a:r>
            <a:r>
              <a:rPr lang="en-US" sz="1100" dirty="0" smtClean="0">
                <a:latin typeface="+mn-lt"/>
              </a:rPr>
              <a:t>  </a:t>
            </a:r>
          </a:p>
          <a:p>
            <a:pPr>
              <a:defRPr/>
            </a:pPr>
            <a:r>
              <a:rPr lang="en-US" sz="1100" dirty="0" smtClean="0">
                <a:latin typeface="+mn-lt"/>
              </a:rPr>
              <a:t> </a:t>
            </a:r>
          </a:p>
          <a:p>
            <a:pPr>
              <a:defRPr/>
            </a:pPr>
            <a:r>
              <a:rPr lang="en-US" sz="1100" dirty="0" smtClean="0">
                <a:latin typeface="+mn-lt"/>
              </a:rPr>
              <a:t>Add a method save(). Add methods for fetching and saving the database</a:t>
            </a:r>
          </a:p>
          <a:p>
            <a:pPr>
              <a:defRPr/>
            </a:pPr>
            <a:r>
              <a:rPr lang="en-US" sz="1100" dirty="0" smtClean="0">
                <a:latin typeface="+mn-lt"/>
              </a:rPr>
              <a:t> </a:t>
            </a:r>
          </a:p>
          <a:p>
            <a:pPr>
              <a:defRPr/>
            </a:pPr>
            <a:r>
              <a:rPr lang="en-US" sz="1100" dirty="0" smtClean="0">
                <a:latin typeface="+mn-lt"/>
              </a:rPr>
              <a:t>Configure xml for Hibernate with Spring.</a:t>
            </a:r>
          </a:p>
          <a:p>
            <a:pPr>
              <a:defRPr/>
            </a:pPr>
            <a:endParaRPr lang="en-US" sz="1100" dirty="0" smtClean="0">
              <a:latin typeface="+mn-lt"/>
            </a:endParaRPr>
          </a:p>
          <a:p>
            <a:pPr>
              <a:defRPr/>
            </a:pPr>
            <a:r>
              <a:rPr lang="en-US" sz="1100" b="1" dirty="0" smtClean="0">
                <a:latin typeface="+mn-lt"/>
              </a:rPr>
              <a:t>Solution Instructions</a:t>
            </a:r>
          </a:p>
          <a:p>
            <a:pPr>
              <a:defRPr/>
            </a:pPr>
            <a:r>
              <a:rPr lang="en-US" sz="1100" dirty="0" smtClean="0">
                <a:latin typeface="+mn-lt"/>
              </a:rPr>
              <a:t> </a:t>
            </a:r>
          </a:p>
          <a:p>
            <a:pPr>
              <a:defRPr/>
            </a:pPr>
            <a:r>
              <a:rPr lang="en-US" sz="1100" dirty="0" smtClean="0">
                <a:latin typeface="+mn-lt"/>
              </a:rPr>
              <a:t>There is no restriction on what the fields should be. However ensure it is logical.</a:t>
            </a:r>
          </a:p>
          <a:p>
            <a:pPr>
              <a:defRPr/>
            </a:pPr>
            <a:r>
              <a:rPr lang="en-US" sz="1100" dirty="0" smtClean="0">
                <a:latin typeface="+mn-lt"/>
              </a:rPr>
              <a:t> </a:t>
            </a:r>
          </a:p>
          <a:p>
            <a:pPr>
              <a:defRPr/>
            </a:pPr>
            <a:r>
              <a:rPr lang="en-US" sz="1100" dirty="0" smtClean="0">
                <a:latin typeface="+mn-lt"/>
              </a:rPr>
              <a:t>Map name of the form fields exactly with the field name in command object. </a:t>
            </a:r>
          </a:p>
          <a:p>
            <a:pPr>
              <a:defRPr/>
            </a:pPr>
            <a:r>
              <a:rPr lang="en-US" sz="1100" dirty="0" smtClean="0">
                <a:latin typeface="+mn-lt"/>
              </a:rPr>
              <a:t> </a:t>
            </a:r>
            <a:endParaRPr lang="en-US" sz="1100" dirty="0">
              <a:latin typeface="+mn-lt"/>
            </a:endParaRPr>
          </a:p>
        </p:txBody>
      </p:sp>
      <p:sp>
        <p:nvSpPr>
          <p:cNvPr id="497668" name="Slide Number Placeholder 3"/>
          <p:cNvSpPr>
            <a:spLocks noGrp="1"/>
          </p:cNvSpPr>
          <p:nvPr>
            <p:ph type="sldNum" sz="quarter" idx="5"/>
          </p:nvPr>
        </p:nvSpPr>
        <p:spPr>
          <a:noFill/>
        </p:spPr>
        <p:txBody>
          <a:bodyPr/>
          <a:lstStyle/>
          <a:p>
            <a:fld id="{16D839AC-933F-438D-B5E3-40AAC675F767}" type="slidenum">
              <a:rPr lang="en-US" altLang="en-US" smtClean="0">
                <a:latin typeface="Arial" pitchFamily="34" charset="0"/>
              </a:rPr>
              <a:pPr/>
              <a:t>226</a:t>
            </a:fld>
            <a:endParaRPr lang="en-US" altLang="en-US" smtClean="0">
              <a:latin typeface="Arial" pitchFamily="34" charset="0"/>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Rot="1" noChangeAspect="1" noChangeArrowheads="1" noTextEdit="1"/>
          </p:cNvSpPr>
          <p:nvPr>
            <p:ph type="sldImg"/>
          </p:nvPr>
        </p:nvSpPr>
        <p:spPr>
          <a:ln/>
        </p:spPr>
      </p:sp>
      <p:sp>
        <p:nvSpPr>
          <p:cNvPr id="498691" name="Rectangle 3"/>
          <p:cNvSpPr>
            <a:spLocks noGrp="1" noChangeArrowheads="1"/>
          </p:cNvSpPr>
          <p:nvPr>
            <p:ph type="body" idx="1"/>
          </p:nvPr>
        </p:nvSpPr>
        <p:spPr>
          <a:noFill/>
          <a:ln/>
        </p:spPr>
        <p:txBody>
          <a:bodyPr/>
          <a:lstStyle/>
          <a:p>
            <a:endParaRPr lang="en-US" altLang="en-US" smtClean="0">
              <a:latin typeface="Arial" pitchFamily="34" charset="0"/>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DC3876A4-5109-4193-8D3B-DDAD58A7EA9F}" type="slidenum">
              <a:rPr lang="en-US" altLang="en-US" sz="1200"/>
              <a:pPr algn="r"/>
              <a:t>228</a:t>
            </a:fld>
            <a:endParaRPr lang="en-US" altLang="en-US" sz="1200"/>
          </a:p>
        </p:txBody>
      </p:sp>
      <p:sp>
        <p:nvSpPr>
          <p:cNvPr id="499715" name="Rectangle 2"/>
          <p:cNvSpPr>
            <a:spLocks noGrp="1" noRot="1" noChangeAspect="1" noChangeArrowheads="1" noTextEdit="1"/>
          </p:cNvSpPr>
          <p:nvPr>
            <p:ph type="sldImg"/>
          </p:nvPr>
        </p:nvSpPr>
        <p:spPr>
          <a:ln/>
        </p:spPr>
      </p:sp>
      <p:sp>
        <p:nvSpPr>
          <p:cNvPr id="499716"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spcBef>
                <a:spcPct val="0"/>
              </a:spcBef>
              <a:defRPr/>
            </a:pPr>
            <a:r>
              <a:rPr lang="en-US" altLang="en-US" sz="1100" dirty="0" smtClean="0">
                <a:latin typeface="+mn-lt"/>
              </a:rPr>
              <a:t>PG Reference: Page 245</a:t>
            </a:r>
          </a:p>
          <a:p>
            <a:pPr algn="just" eaLnBrk="1" hangingPunct="1">
              <a:spcBef>
                <a:spcPct val="0"/>
              </a:spcBef>
              <a:defRPr/>
            </a:pPr>
            <a:endParaRPr lang="en-US" altLang="en-US" sz="1100" i="1" dirty="0" smtClean="0">
              <a:latin typeface="+mn-lt"/>
            </a:endParaRPr>
          </a:p>
          <a:p>
            <a:pPr algn="just" eaLnBrk="1" hangingPunct="1">
              <a:spcBef>
                <a:spcPct val="0"/>
              </a:spcBef>
              <a:defRPr/>
            </a:pPr>
            <a:r>
              <a:rPr lang="en-US" altLang="en-US" sz="1100" i="1" dirty="0" smtClean="0">
                <a:latin typeface="+mn-lt"/>
              </a:rPr>
              <a:t>Initiate a discussion about the need for security in Spring Framework based applications. </a:t>
            </a:r>
          </a:p>
          <a:p>
            <a:pPr algn="just" eaLnBrk="1" hangingPunct="1">
              <a:spcBef>
                <a:spcPct val="0"/>
              </a:spcBef>
              <a:defRPr/>
            </a:pPr>
            <a:endParaRPr lang="en-US" altLang="en-US" sz="1100" dirty="0" smtClean="0">
              <a:latin typeface="+mn-lt"/>
            </a:endParaRPr>
          </a:p>
          <a:p>
            <a:pPr>
              <a:defRPr/>
            </a:pPr>
            <a:r>
              <a:rPr lang="en-US" altLang="en-US" sz="1100" dirty="0" smtClean="0">
                <a:latin typeface="+mn-lt"/>
              </a:rPr>
              <a:t>In an enterprise, the applications that are used by various teams to execute their day to day work is an important resource that needs to be protected from security threats. Software security is implemented by an application that protects data and resources contained and controlled within the application. In today’s world, dependence on Information Technology (IT) industry makes software security a very important part of business continuity and security. </a:t>
            </a:r>
          </a:p>
          <a:p>
            <a:pPr>
              <a:defRPr/>
            </a:pPr>
            <a:r>
              <a:rPr lang="en-US" altLang="en-US" sz="1100" dirty="0" smtClean="0">
                <a:latin typeface="+mn-lt"/>
              </a:rPr>
              <a:t> </a:t>
            </a:r>
          </a:p>
          <a:p>
            <a:pPr>
              <a:defRPr/>
            </a:pPr>
            <a:r>
              <a:rPr lang="en-US" altLang="en-US" sz="1100" dirty="0" smtClean="0">
                <a:latin typeface="+mn-lt"/>
              </a:rPr>
              <a:t>In this module, you will learn about providing security to J2EE-based applications using the Spring Security Framework, which performs authentication and authorization for enterprise applications. The Spring Security Framework was initiated in 2003 by Ben Alex and later released under the Apache License in March of 2004. Additionally, you will see how to implement the Spring Security Framework to protect your J2EE applications and also how to secure web request. You will also learn how to describe function-level and view-level securities using advanced security concepts of the Spring Security Framework. </a:t>
            </a:r>
          </a:p>
          <a:p>
            <a:pPr algn="just" eaLnBrk="1" hangingPunct="1">
              <a:spcBef>
                <a:spcPct val="0"/>
              </a:spcBef>
              <a:defRPr/>
            </a:pPr>
            <a:endParaRPr lang="en-US" altLang="en-US" sz="1100" dirty="0" smtClean="0">
              <a:latin typeface="+mn-lt"/>
            </a:endParaRPr>
          </a:p>
          <a:p>
            <a:pPr algn="just" eaLnBrk="1" hangingPunct="1">
              <a:spcBef>
                <a:spcPct val="0"/>
              </a:spcBef>
              <a:defRPr/>
            </a:pPr>
            <a:r>
              <a:rPr lang="en-US" altLang="en-US" sz="1100" i="1" dirty="0" smtClean="0">
                <a:latin typeface="+mn-lt"/>
              </a:rPr>
              <a:t>State the lessons covered in this module.</a:t>
            </a:r>
            <a:r>
              <a:rPr lang="en-US" altLang="en-US" sz="1100" dirty="0" smtClean="0">
                <a:latin typeface="+mn-lt"/>
              </a:rPr>
              <a:t> The lessons covered in this module are:</a:t>
            </a:r>
          </a:p>
          <a:p>
            <a:pPr algn="just" eaLnBrk="1" hangingPunct="1">
              <a:spcBef>
                <a:spcPct val="0"/>
              </a:spcBef>
              <a:defRPr/>
            </a:pPr>
            <a:endParaRPr lang="en-US" altLang="en-US" sz="1100" dirty="0" smtClean="0">
              <a:latin typeface="+mn-lt"/>
            </a:endParaRPr>
          </a:p>
          <a:p>
            <a:pPr algn="just" eaLnBrk="1" hangingPunct="1">
              <a:spcBef>
                <a:spcPct val="0"/>
              </a:spcBef>
              <a:defRPr/>
            </a:pPr>
            <a:r>
              <a:rPr lang="en-US" altLang="en-US" sz="1100" dirty="0" smtClean="0">
                <a:latin typeface="+mn-lt"/>
              </a:rPr>
              <a:t>Lesson 1: Spring Security Framework Support</a:t>
            </a:r>
          </a:p>
          <a:p>
            <a:pPr algn="just" eaLnBrk="1" hangingPunct="1">
              <a:spcBef>
                <a:spcPct val="0"/>
              </a:spcBef>
              <a:defRPr/>
            </a:pPr>
            <a:r>
              <a:rPr lang="en-US" altLang="en-US" sz="1100" dirty="0" smtClean="0">
                <a:latin typeface="+mn-lt"/>
              </a:rPr>
              <a:t>Lesson 2: Advanced Spring Security</a:t>
            </a:r>
          </a:p>
          <a:p>
            <a:pPr algn="just" eaLnBrk="1" hangingPunct="1">
              <a:spcBef>
                <a:spcPct val="0"/>
              </a:spcBef>
              <a:defRPr/>
            </a:pPr>
            <a:endParaRPr lang="en-US" altLang="en-US" sz="1100" dirty="0" smtClean="0">
              <a:latin typeface="+mn-lt"/>
            </a:endParaRPr>
          </a:p>
          <a:p>
            <a:pPr algn="just" eaLnBrk="1" hangingPunct="1">
              <a:spcBef>
                <a:spcPct val="0"/>
              </a:spcBef>
              <a:defRPr/>
            </a:pPr>
            <a:r>
              <a:rPr lang="en-US" altLang="en-US" sz="1100" dirty="0" smtClean="0">
                <a:latin typeface="+mn-lt"/>
              </a:rPr>
              <a:t>At the end of this module you will learn to:</a:t>
            </a:r>
          </a:p>
          <a:p>
            <a:pPr algn="just" eaLnBrk="1" hangingPunct="1">
              <a:spcBef>
                <a:spcPct val="0"/>
              </a:spcBef>
              <a:defRPr/>
            </a:pPr>
            <a:endParaRPr lang="en-US" altLang="en-US" sz="1100" dirty="0" smtClean="0">
              <a:latin typeface="+mn-lt"/>
            </a:endParaRPr>
          </a:p>
          <a:p>
            <a:pPr marL="171450" indent="-171450">
              <a:buFont typeface="Wingdings" pitchFamily="2" charset="2"/>
              <a:buChar char="§"/>
              <a:defRPr/>
            </a:pPr>
            <a:r>
              <a:rPr lang="en-US" altLang="en-US" sz="1100" dirty="0" smtClean="0">
                <a:latin typeface="+mn-lt"/>
              </a:rPr>
              <a:t>Implement Spring Security Framework. </a:t>
            </a:r>
          </a:p>
          <a:p>
            <a:pPr marL="171450" indent="-171450">
              <a:buFont typeface="Wingdings" pitchFamily="2" charset="2"/>
              <a:buChar char="§"/>
              <a:defRPr/>
            </a:pPr>
            <a:r>
              <a:rPr lang="en-US" altLang="en-US" sz="1100" dirty="0" smtClean="0">
                <a:latin typeface="+mn-lt"/>
              </a:rPr>
              <a:t>Secure web requests.</a:t>
            </a:r>
          </a:p>
          <a:p>
            <a:pPr marL="171450" indent="-171450">
              <a:buFont typeface="Wingdings" pitchFamily="2" charset="2"/>
              <a:buChar char="§"/>
              <a:defRPr/>
            </a:pPr>
            <a:r>
              <a:rPr lang="en-US" altLang="en-US" sz="1100" dirty="0" smtClean="0">
                <a:latin typeface="+mn-lt"/>
              </a:rPr>
              <a:t>Describe function-level security.</a:t>
            </a:r>
          </a:p>
          <a:p>
            <a:pPr marL="171450" indent="-171450">
              <a:buFont typeface="Wingdings" pitchFamily="2" charset="2"/>
              <a:buChar char="§"/>
              <a:defRPr/>
            </a:pPr>
            <a:r>
              <a:rPr lang="en-US" altLang="en-US" sz="1100" dirty="0" smtClean="0">
                <a:latin typeface="+mn-lt"/>
              </a:rPr>
              <a:t>Describe view-level security.</a:t>
            </a:r>
          </a:p>
          <a:p>
            <a:pPr marL="171450" indent="-171450">
              <a:buFont typeface="Wingdings" pitchFamily="2" charset="2"/>
              <a:buChar char="§"/>
              <a:defRPr/>
            </a:pPr>
            <a:r>
              <a:rPr lang="en-US" altLang="en-US" sz="1100" b="1" dirty="0" smtClean="0">
                <a:latin typeface="+mn-lt"/>
              </a:rPr>
              <a:t> </a:t>
            </a:r>
            <a:endParaRPr lang="en-US" altLang="en-US" sz="1100" dirty="0" smtClean="0">
              <a:latin typeface="+mn-lt"/>
            </a:endParaRPr>
          </a:p>
          <a:p>
            <a:pPr>
              <a:defRPr/>
            </a:pPr>
            <a:endParaRPr lang="en-US" altLang="en-US" sz="1100" dirty="0" smtClean="0">
              <a:latin typeface="+mn-lt"/>
            </a:endParaRPr>
          </a:p>
          <a:p>
            <a:pPr algn="just" eaLnBrk="1" hangingPunct="1">
              <a:spcBef>
                <a:spcPct val="0"/>
              </a:spcBef>
              <a:defRPr/>
            </a:pPr>
            <a:r>
              <a:rPr lang="en-IN" altLang="en-US" sz="1100" dirty="0" smtClean="0">
                <a:latin typeface="+mn-lt"/>
              </a:rPr>
              <a:t>This module introduces you to the basic concepts of the Spring Security Framework and benefits of implementing Spring Security Framework. </a:t>
            </a:r>
          </a:p>
          <a:p>
            <a:pPr algn="just" eaLnBrk="1" hangingPunct="1">
              <a:spcBef>
                <a:spcPct val="0"/>
              </a:spcBef>
              <a:defRPr/>
            </a:pPr>
            <a:endParaRPr lang="en-US" altLang="en-US" sz="1100" dirty="0" smtClean="0">
              <a:latin typeface="+mn-lt"/>
            </a:endParaRPr>
          </a:p>
          <a:p>
            <a:pPr algn="just" eaLnBrk="1" hangingPunct="1">
              <a:spcBef>
                <a:spcPct val="0"/>
              </a:spcBef>
              <a:defRPr/>
            </a:pPr>
            <a:endParaRPr lang="en-US" altLang="en-US" sz="1100" dirty="0" smtClean="0">
              <a:latin typeface="+mn-lt"/>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Slide Image Placeholder 1"/>
          <p:cNvSpPr>
            <a:spLocks noGrp="1" noRot="1" noChangeAspect="1" noTextEdit="1"/>
          </p:cNvSpPr>
          <p:nvPr>
            <p:ph type="sldImg"/>
          </p:nvPr>
        </p:nvSpPr>
        <p:spPr>
          <a:ln/>
        </p:spPr>
      </p:sp>
      <p:sp>
        <p:nvSpPr>
          <p:cNvPr id="500739" name="Notes Placeholder 2"/>
          <p:cNvSpPr>
            <a:spLocks noGrp="1"/>
          </p:cNvSpPr>
          <p:nvPr>
            <p:ph type="body" idx="1"/>
          </p:nvPr>
        </p:nvSpPr>
        <p:spPr>
          <a:noFill/>
          <a:ln/>
        </p:spPr>
        <p:txBody>
          <a:bodyPr/>
          <a:lstStyle/>
          <a:p>
            <a:endParaRPr lang="en-IN" altLang="en-US" smtClean="0">
              <a:latin typeface="Arial" pitchFamily="34" charset="0"/>
            </a:endParaRPr>
          </a:p>
        </p:txBody>
      </p:sp>
      <p:sp>
        <p:nvSpPr>
          <p:cNvPr id="500740" name="Slide Number Placeholder 3"/>
          <p:cNvSpPr>
            <a:spLocks noGrp="1"/>
          </p:cNvSpPr>
          <p:nvPr>
            <p:ph type="sldNum" sz="quarter" idx="5"/>
          </p:nvPr>
        </p:nvSpPr>
        <p:spPr>
          <a:noFill/>
        </p:spPr>
        <p:txBody>
          <a:bodyPr/>
          <a:lstStyle/>
          <a:p>
            <a:fld id="{688D8123-AFCB-4820-ACCE-224787BA4C38}" type="slidenum">
              <a:rPr lang="en-US" altLang="en-US" smtClean="0">
                <a:latin typeface="Arial" pitchFamily="34" charset="0"/>
              </a:rPr>
              <a:pPr/>
              <a:t>229</a:t>
            </a:fld>
            <a:endParaRPr lang="en-US" altLang="en-US" smtClean="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a:noFill/>
          <a:ln/>
        </p:spPr>
        <p:txBody>
          <a:bodyPr/>
          <a:lstStyle/>
          <a:p>
            <a:endParaRPr lang="en-US" altLang="en-US" smtClean="0">
              <a:latin typeface="Arial" pitchFamily="34" charset="0"/>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BF4545EF-C4C3-49CE-B26B-E75A6C4A7027}" type="slidenum">
              <a:rPr lang="en-US" altLang="en-US" sz="1200"/>
              <a:pPr algn="r"/>
              <a:t>230</a:t>
            </a:fld>
            <a:endParaRPr lang="en-US" altLang="en-US" sz="1200"/>
          </a:p>
        </p:txBody>
      </p:sp>
      <p:sp>
        <p:nvSpPr>
          <p:cNvPr id="501763" name="Rectangle 2"/>
          <p:cNvSpPr>
            <a:spLocks noGrp="1" noRot="1" noChangeAspect="1" noChangeArrowheads="1" noTextEdit="1"/>
          </p:cNvSpPr>
          <p:nvPr>
            <p:ph type="sldImg"/>
          </p:nvPr>
        </p:nvSpPr>
        <p:spPr>
          <a:ln/>
        </p:spPr>
      </p:sp>
      <p:sp>
        <p:nvSpPr>
          <p:cNvPr id="501764"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defRPr/>
            </a:pPr>
            <a:r>
              <a:rPr lang="en-US" altLang="en-US" sz="1100" dirty="0" smtClean="0">
                <a:latin typeface="+mn-lt"/>
              </a:rPr>
              <a:t>PG Reference: Page 246</a:t>
            </a:r>
          </a:p>
          <a:p>
            <a:pPr algn="just" eaLnBrk="1" hangingPunct="1">
              <a:defRPr/>
            </a:pPr>
            <a:endParaRPr lang="en-US" altLang="en-US" sz="1100" dirty="0" smtClean="0">
              <a:latin typeface="+mn-lt"/>
            </a:endParaRPr>
          </a:p>
          <a:p>
            <a:pPr>
              <a:defRPr/>
            </a:pPr>
            <a:r>
              <a:rPr lang="en-US" altLang="en-US" sz="1100" i="1" dirty="0" smtClean="0">
                <a:latin typeface="+mn-lt"/>
              </a:rPr>
              <a:t>Give a brief introduction to Spring Security Framework. </a:t>
            </a:r>
            <a:r>
              <a:rPr lang="en-US" altLang="en-US" sz="1100" dirty="0" smtClean="0">
                <a:latin typeface="+mn-lt"/>
              </a:rPr>
              <a:t> Implementing security to an application involves ensuring that the application is designed to operate in such a way that, any potential harm that could result from misusing the application or the resources it controls is prevented.</a:t>
            </a:r>
          </a:p>
          <a:p>
            <a:pPr>
              <a:defRPr/>
            </a:pPr>
            <a:endParaRPr lang="en-IN" altLang="en-US" sz="1100" dirty="0" smtClean="0">
              <a:latin typeface="+mn-lt"/>
            </a:endParaRPr>
          </a:p>
          <a:p>
            <a:pPr eaLnBrk="1" hangingPunct="1">
              <a:defRPr/>
            </a:pPr>
            <a:r>
              <a:rPr lang="en-US" altLang="en-US" sz="1100" i="1" dirty="0" smtClean="0">
                <a:latin typeface="+mn-lt"/>
              </a:rPr>
              <a:t>State the lesson objectives. </a:t>
            </a:r>
            <a:r>
              <a:rPr lang="en-US" altLang="en-US" sz="1100" dirty="0" smtClean="0">
                <a:latin typeface="+mn-lt"/>
              </a:rPr>
              <a:t>At the end of this lesson, you will learn to:</a:t>
            </a:r>
          </a:p>
          <a:p>
            <a:pPr eaLnBrk="1" hangingPunct="1">
              <a:defRPr/>
            </a:pPr>
            <a:r>
              <a:rPr lang="en-US" altLang="en-US" sz="1100" dirty="0" smtClean="0">
                <a:latin typeface="+mn-lt"/>
              </a:rPr>
              <a:t> </a:t>
            </a:r>
          </a:p>
          <a:p>
            <a:pPr marL="171450" indent="-171450" eaLnBrk="1" hangingPunct="1">
              <a:buFont typeface="Wingdings" pitchFamily="2" charset="2"/>
              <a:buChar char="§"/>
              <a:defRPr/>
            </a:pPr>
            <a:r>
              <a:rPr lang="en-US" altLang="en-US" sz="1100" dirty="0" smtClean="0">
                <a:latin typeface="+mn-lt"/>
              </a:rPr>
              <a:t>Explain the history of Spring development.</a:t>
            </a:r>
          </a:p>
          <a:p>
            <a:pPr marL="171450" indent="-171450" eaLnBrk="1" hangingPunct="1">
              <a:buFont typeface="Wingdings" pitchFamily="2" charset="2"/>
              <a:buChar char="§"/>
              <a:defRPr/>
            </a:pPr>
            <a:r>
              <a:rPr lang="en-US" altLang="en-US" sz="1100" dirty="0" smtClean="0">
                <a:latin typeface="+mn-lt"/>
              </a:rPr>
              <a:t>Describe the uses of Spring Framework. </a:t>
            </a:r>
          </a:p>
          <a:p>
            <a:pPr algn="just" eaLnBrk="1" hangingPunct="1">
              <a:defRPr/>
            </a:pPr>
            <a:endParaRPr lang="en-IN" altLang="en-US" sz="1100" dirty="0" smtClean="0">
              <a:latin typeface="+mn-lt"/>
            </a:endParaRPr>
          </a:p>
          <a:p>
            <a:pPr algn="just" eaLnBrk="1" hangingPunct="1">
              <a:defRPr/>
            </a:pPr>
            <a:r>
              <a:rPr lang="en-IN" altLang="en-US" sz="1100" dirty="0" smtClean="0">
                <a:latin typeface="+mn-lt"/>
              </a:rPr>
              <a:t>This lesson outlines the Spring Security Framework and its uses in protecting Java-based applications.  </a:t>
            </a:r>
          </a:p>
          <a:p>
            <a:pPr algn="just" eaLnBrk="1" hangingPunct="1">
              <a:defRPr/>
            </a:pPr>
            <a:endParaRPr lang="en-IN" altLang="en-US" sz="1100" i="1" dirty="0" smtClean="0">
              <a:latin typeface="+mn-lt"/>
            </a:endParaRPr>
          </a:p>
          <a:p>
            <a:pPr algn="just" eaLnBrk="1" hangingPunct="1">
              <a:defRPr/>
            </a:pPr>
            <a:endParaRPr lang="en-IN" altLang="en-US" sz="1100" i="1" dirty="0" smtClean="0">
              <a:latin typeface="+mn-lt"/>
            </a:endParaRPr>
          </a:p>
          <a:p>
            <a:pPr algn="just" eaLnBrk="1" hangingPunct="1">
              <a:defRPr/>
            </a:pPr>
            <a:endParaRPr lang="en-IN" altLang="en-US" sz="1100" i="1" dirty="0" smtClean="0">
              <a:latin typeface="+mn-lt"/>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Rot="1" noChangeAspect="1" noChangeArrowheads="1" noTextEdit="1"/>
          </p:cNvSpPr>
          <p:nvPr>
            <p:ph type="sldImg"/>
          </p:nvPr>
        </p:nvSpPr>
        <p:spPr>
          <a:ln/>
        </p:spPr>
      </p:sp>
      <p:sp>
        <p:nvSpPr>
          <p:cNvPr id="502787"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mn-lt"/>
              </a:rPr>
              <a:t>PG Reference: Page 246</a:t>
            </a:r>
          </a:p>
          <a:p>
            <a:pPr algn="just">
              <a:spcBef>
                <a:spcPct val="0"/>
              </a:spcBef>
              <a:defRPr/>
            </a:pPr>
            <a:endParaRPr lang="en-US" altLang="en-US" sz="1100" dirty="0" smtClean="0">
              <a:latin typeface="+mn-lt"/>
            </a:endParaRPr>
          </a:p>
          <a:p>
            <a:pPr algn="just">
              <a:spcBef>
                <a:spcPct val="0"/>
              </a:spcBef>
              <a:defRPr/>
            </a:pPr>
            <a:r>
              <a:rPr lang="en-US" altLang="en-US" sz="1100" i="1" dirty="0" smtClean="0">
                <a:latin typeface="+mn-lt"/>
              </a:rPr>
              <a:t>Initiate a general discussion among participants to determine the need for securing an enterprise’s technical resources: in other words why should enterprise applications be protected?</a:t>
            </a:r>
          </a:p>
          <a:p>
            <a:pPr>
              <a:defRPr/>
            </a:pPr>
            <a:endParaRPr lang="en-IN" altLang="en-US" sz="1100" dirty="0" smtClean="0">
              <a:latin typeface="+mn-lt"/>
            </a:endParaRPr>
          </a:p>
          <a:p>
            <a:pPr>
              <a:defRPr/>
            </a:pPr>
            <a:r>
              <a:rPr lang="en-US" altLang="en-US" sz="1100" dirty="0" smtClean="0">
                <a:latin typeface="+mn-lt"/>
              </a:rPr>
              <a:t>Harm to an application and the resources it controls can happen due to one or more of the following reasons:</a:t>
            </a:r>
          </a:p>
          <a:p>
            <a:pPr>
              <a:defRPr/>
            </a:pPr>
            <a:r>
              <a:rPr lang="en-US" altLang="en-US" sz="1100" dirty="0" smtClean="0">
                <a:latin typeface="+mn-lt"/>
              </a:rPr>
              <a:t> </a:t>
            </a:r>
          </a:p>
          <a:p>
            <a:pPr>
              <a:defRPr/>
            </a:pPr>
            <a:r>
              <a:rPr lang="en-US" altLang="en-US" sz="1100" b="1" dirty="0" smtClean="0">
                <a:latin typeface="+mn-lt"/>
              </a:rPr>
              <a:t>Failure to satisfy business requirements</a:t>
            </a:r>
            <a:r>
              <a:rPr lang="en-US" altLang="en-US" sz="1100" dirty="0" smtClean="0">
                <a:latin typeface="+mn-lt"/>
              </a:rPr>
              <a:t>: Every application has a set of business requirements that has to be met. These requirements can go unsatisfied by a common coding error or by something complex such as input validation errors. </a:t>
            </a:r>
          </a:p>
          <a:p>
            <a:pPr>
              <a:defRPr/>
            </a:pPr>
            <a:r>
              <a:rPr lang="en-US" altLang="en-US" sz="1100" dirty="0" smtClean="0">
                <a:latin typeface="+mn-lt"/>
              </a:rPr>
              <a:t> </a:t>
            </a:r>
          </a:p>
          <a:p>
            <a:pPr>
              <a:defRPr/>
            </a:pPr>
            <a:r>
              <a:rPr lang="en-US" altLang="en-US" sz="1100" b="1" dirty="0" smtClean="0">
                <a:latin typeface="+mn-lt"/>
              </a:rPr>
              <a:t>Mistakes in the application’s requirements</a:t>
            </a:r>
            <a:r>
              <a:rPr lang="en-US" altLang="en-US" sz="1100" dirty="0" smtClean="0">
                <a:latin typeface="+mn-lt"/>
              </a:rPr>
              <a:t>: A very serious security risk to any application is caused when the requirements for the application are not designed properly. For example, an application may work as designed under normal conditions, but one particular system state may not have been included in the design. When the application has to implement this particular system state, you may see unexpected and undesirable results and behavior. </a:t>
            </a:r>
          </a:p>
          <a:p>
            <a:pPr>
              <a:defRPr/>
            </a:pPr>
            <a:r>
              <a:rPr lang="en-US" altLang="en-US" sz="1100" dirty="0" smtClean="0">
                <a:latin typeface="+mn-lt"/>
              </a:rPr>
              <a:t> </a:t>
            </a:r>
          </a:p>
          <a:p>
            <a:pPr>
              <a:defRPr/>
            </a:pPr>
            <a:r>
              <a:rPr lang="en-US" altLang="en-US" sz="1100" b="1" dirty="0" smtClean="0">
                <a:latin typeface="+mn-lt"/>
              </a:rPr>
              <a:t>Misuse of application and its resources</a:t>
            </a:r>
            <a:r>
              <a:rPr lang="en-US" altLang="en-US" sz="1100" dirty="0" smtClean="0">
                <a:latin typeface="+mn-lt"/>
              </a:rPr>
              <a:t>: There is a risk of great harm to an application due to loss of data, inaccuracy in code writing or code alterations, misuse of data and resources controlled by the application. </a:t>
            </a:r>
          </a:p>
          <a:p>
            <a:pPr>
              <a:defRPr/>
            </a:pPr>
            <a:r>
              <a:rPr lang="en-US" altLang="en-US" sz="1100" dirty="0" smtClean="0">
                <a:latin typeface="+mn-lt"/>
              </a:rPr>
              <a:t> </a:t>
            </a:r>
          </a:p>
          <a:p>
            <a:pPr>
              <a:defRPr/>
            </a:pPr>
            <a:r>
              <a:rPr lang="en-US" altLang="en-US" sz="1100" i="1" dirty="0" smtClean="0">
                <a:latin typeface="+mn-lt"/>
              </a:rPr>
              <a:t>Explain that</a:t>
            </a:r>
            <a:r>
              <a:rPr lang="en-US" altLang="en-US" sz="1100" dirty="0" smtClean="0">
                <a:latin typeface="+mn-lt"/>
              </a:rPr>
              <a:t>: To protect an application from any of the above mentioned reasons; a security program has to ensure:</a:t>
            </a:r>
          </a:p>
          <a:p>
            <a:pPr>
              <a:defRPr/>
            </a:pPr>
            <a:r>
              <a:rPr lang="en-US" altLang="en-US" sz="1100" dirty="0" smtClean="0">
                <a:latin typeface="+mn-lt"/>
              </a:rPr>
              <a:t> </a:t>
            </a:r>
          </a:p>
          <a:p>
            <a:pPr marL="171450" indent="-171450">
              <a:buFont typeface="Wingdings" pitchFamily="2" charset="2"/>
              <a:buChar char="§"/>
              <a:defRPr/>
            </a:pPr>
            <a:r>
              <a:rPr lang="en-US" altLang="en-US" sz="1100" dirty="0" smtClean="0">
                <a:latin typeface="+mn-lt"/>
              </a:rPr>
              <a:t>Security evaluation needs to been done for the application</a:t>
            </a:r>
          </a:p>
          <a:p>
            <a:pPr marL="171450" indent="-171450">
              <a:buFont typeface="Wingdings" pitchFamily="2" charset="2"/>
              <a:buChar char="§"/>
              <a:defRPr/>
            </a:pPr>
            <a:r>
              <a:rPr lang="en-US" altLang="en-US" sz="1100" dirty="0" smtClean="0">
                <a:latin typeface="+mn-lt"/>
              </a:rPr>
              <a:t>Security requirements needs to be identified and finalized for application development, operation and maintenance processes</a:t>
            </a:r>
          </a:p>
          <a:p>
            <a:pPr marL="171450" indent="-171450">
              <a:buFont typeface="Wingdings" pitchFamily="2" charset="2"/>
              <a:buChar char="§"/>
              <a:defRPr/>
            </a:pPr>
            <a:r>
              <a:rPr lang="en-US" altLang="en-US" sz="1100" dirty="0" smtClean="0">
                <a:latin typeface="+mn-lt"/>
              </a:rPr>
              <a:t>Security evaluation needs to be performed every time the application is updated or modified</a:t>
            </a:r>
          </a:p>
          <a:p>
            <a:pPr marL="171450" indent="-171450">
              <a:buFont typeface="Wingdings" pitchFamily="2" charset="2"/>
              <a:buChar char="§"/>
              <a:defRPr/>
            </a:pPr>
            <a:r>
              <a:rPr lang="en-US" altLang="en-US" sz="1100" dirty="0" smtClean="0">
                <a:latin typeface="+mn-lt"/>
              </a:rPr>
              <a:t>The application has adequate physical security </a:t>
            </a:r>
          </a:p>
          <a:p>
            <a:pPr>
              <a:defRPr/>
            </a:pPr>
            <a:endParaRPr lang="en-US" altLang="en-US" sz="1100" dirty="0" smtClean="0">
              <a:latin typeface="+mn-lt"/>
            </a:endParaRPr>
          </a:p>
          <a:p>
            <a:pPr>
              <a:defRPr/>
            </a:pPr>
            <a:r>
              <a:rPr lang="en-US" altLang="en-US" sz="1100" dirty="0" smtClean="0">
                <a:latin typeface="+mn-lt"/>
              </a:rPr>
              <a:t>Now that you are familiar with the general concepts of software security, let us look at the concepts involved in the development and implementation of the Spring Security Framework.</a:t>
            </a:r>
          </a:p>
          <a:p>
            <a:pPr algn="just">
              <a:spcBef>
                <a:spcPct val="0"/>
              </a:spcBef>
              <a:defRPr/>
            </a:pPr>
            <a:endParaRPr lang="en-US" altLang="en-US" sz="1100" dirty="0" smtClean="0">
              <a:latin typeface="+mn-lt"/>
            </a:endParaRPr>
          </a:p>
          <a:p>
            <a:pPr algn="just">
              <a:spcBef>
                <a:spcPct val="0"/>
              </a:spcBef>
              <a:defRPr/>
            </a:pPr>
            <a:endParaRPr lang="en-US" altLang="en-US" sz="1100" dirty="0" smtClean="0">
              <a:latin typeface="+mn-lt"/>
            </a:endParaRPr>
          </a:p>
          <a:p>
            <a:pPr algn="just">
              <a:spcBef>
                <a:spcPct val="0"/>
              </a:spcBef>
              <a:defRPr/>
            </a:pPr>
            <a:endParaRPr lang="en-IN" altLang="en-US" sz="1100" dirty="0" smtClean="0">
              <a:latin typeface="+mn-lt"/>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p:cNvSpPr>
            <a:spLocks noGrp="1" noRot="1" noChangeAspect="1" noChangeArrowheads="1" noTextEdit="1"/>
          </p:cNvSpPr>
          <p:nvPr>
            <p:ph type="sldImg"/>
          </p:nvPr>
        </p:nvSpPr>
        <p:spPr>
          <a:ln/>
        </p:spPr>
      </p:sp>
      <p:sp>
        <p:nvSpPr>
          <p:cNvPr id="50381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mn-lt"/>
              </a:rPr>
              <a:t>PG Reference: Page 246</a:t>
            </a:r>
          </a:p>
          <a:p>
            <a:pPr algn="just">
              <a:spcBef>
                <a:spcPct val="0"/>
              </a:spcBef>
              <a:defRPr/>
            </a:pPr>
            <a:endParaRPr lang="en-US" altLang="en-US" sz="1100" dirty="0" smtClean="0">
              <a:latin typeface="+mn-lt"/>
            </a:endParaRPr>
          </a:p>
          <a:p>
            <a:pPr algn="just">
              <a:spcBef>
                <a:spcPct val="0"/>
              </a:spcBef>
              <a:defRPr/>
            </a:pPr>
            <a:r>
              <a:rPr lang="en-US" altLang="en-US" sz="1100" i="1" dirty="0" smtClean="0">
                <a:latin typeface="+mn-lt"/>
              </a:rPr>
              <a:t>Introduce the Spring Security Framework to the participants</a:t>
            </a:r>
          </a:p>
          <a:p>
            <a:pPr algn="just">
              <a:spcBef>
                <a:spcPct val="0"/>
              </a:spcBef>
              <a:defRPr/>
            </a:pPr>
            <a:endParaRPr lang="en-IN" altLang="en-US" sz="1100" dirty="0" smtClean="0">
              <a:latin typeface="+mn-lt"/>
            </a:endParaRPr>
          </a:p>
          <a:p>
            <a:pPr algn="just">
              <a:spcBef>
                <a:spcPct val="0"/>
              </a:spcBef>
              <a:defRPr/>
            </a:pPr>
            <a:r>
              <a:rPr lang="en-IN" altLang="en-US" sz="1100" i="1" dirty="0" smtClean="0">
                <a:latin typeface="+mn-lt"/>
              </a:rPr>
              <a:t>Explain that: </a:t>
            </a:r>
            <a:r>
              <a:rPr lang="en-US" altLang="en-US" sz="1100" dirty="0" smtClean="0">
                <a:latin typeface="+mn-lt"/>
              </a:rPr>
              <a:t>The Spring Security Framework is a comprehensive security service for J2EE-based enterprise applications which is particularly good at supporting applications developed using the Spring Framework. Most developers are drawn to the Spring Security Framework as it supports protection of typical enterprise application scenarios, unlike the security features of J2EE’s Servlet specification or EJB Specifications. </a:t>
            </a:r>
          </a:p>
          <a:p>
            <a:pPr algn="just">
              <a:spcBef>
                <a:spcPct val="0"/>
              </a:spcBef>
              <a:defRPr/>
            </a:pPr>
            <a:endParaRPr lang="en-US" altLang="en-US" sz="1100" dirty="0" smtClean="0">
              <a:latin typeface="+mn-lt"/>
            </a:endParaRPr>
          </a:p>
          <a:p>
            <a:pPr algn="just">
              <a:spcBef>
                <a:spcPct val="0"/>
              </a:spcBef>
              <a:defRPr/>
            </a:pPr>
            <a:r>
              <a:rPr lang="en-US" altLang="en-US" sz="1100" i="1" dirty="0" smtClean="0">
                <a:latin typeface="+mn-lt"/>
              </a:rPr>
              <a:t>Use the following example</a:t>
            </a:r>
            <a:r>
              <a:rPr lang="en-US" altLang="en-US" sz="1100" dirty="0" smtClean="0">
                <a:latin typeface="+mn-lt"/>
              </a:rPr>
              <a:t>: An example of an enterprise application scenario is where, a user logs onto a web page using a legacy system, which, in turn, creates a request token. The legacy system then passes the token, username and user role to the Spring Framework web service, which performs verification operations on the user name and token. If the verification is passed, then the Spring Security Framework creates a new session and allows the user to access the web page. If verification does not pass, then the user is directed to an error page</a:t>
            </a:r>
          </a:p>
          <a:p>
            <a:pPr algn="just">
              <a:spcBef>
                <a:spcPct val="0"/>
              </a:spcBef>
              <a:defRPr/>
            </a:pPr>
            <a:endParaRPr lang="en-US" altLang="en-US" sz="1100" dirty="0" smtClean="0">
              <a:latin typeface="+mn-lt"/>
            </a:endParaRPr>
          </a:p>
          <a:p>
            <a:pPr algn="just">
              <a:spcBef>
                <a:spcPct val="0"/>
              </a:spcBef>
              <a:defRPr/>
            </a:pPr>
            <a:r>
              <a:rPr lang="en-US" altLang="en-US" sz="1100" i="1" dirty="0" smtClean="0">
                <a:latin typeface="+mn-lt"/>
              </a:rPr>
              <a:t>Conclude by saying:</a:t>
            </a:r>
            <a:r>
              <a:rPr lang="en-US" altLang="en-US" sz="1100" dirty="0" smtClean="0">
                <a:latin typeface="+mn-lt"/>
              </a:rPr>
              <a:t> When you use the EJB specification or J2EE Servlet specifications you would have to do a lot of work in reconfiguring your application’s security in the new target environment. However using Spring Security Framework you can easily port the application to the new environment without any configuration hassles and also implement any of the customizable features you will be studying later in this module. Now, let us see the benefits of using Spring Security Framework in implementing authenticating and authorization in an access controlled application. </a:t>
            </a:r>
          </a:p>
          <a:p>
            <a:pPr algn="just">
              <a:spcBef>
                <a:spcPct val="0"/>
              </a:spcBef>
              <a:defRPr/>
            </a:pPr>
            <a:endParaRPr lang="en-US" altLang="en-US" sz="1100" dirty="0" smtClean="0">
              <a:latin typeface="+mn-lt"/>
            </a:endParaRPr>
          </a:p>
          <a:p>
            <a:pPr algn="just">
              <a:spcBef>
                <a:spcPct val="0"/>
              </a:spcBef>
              <a:defRPr/>
            </a:pPr>
            <a:endParaRPr lang="en-US" altLang="en-US" sz="1100" dirty="0" smtClean="0">
              <a:latin typeface="+mn-lt"/>
            </a:endParaRPr>
          </a:p>
          <a:p>
            <a:pPr algn="just">
              <a:spcBef>
                <a:spcPct val="0"/>
              </a:spcBef>
              <a:defRPr/>
            </a:pPr>
            <a:endParaRPr lang="en-US" altLang="en-US" sz="1100" dirty="0" smtClean="0">
              <a:latin typeface="+mn-lt"/>
            </a:endParaRPr>
          </a:p>
          <a:p>
            <a:pPr algn="just">
              <a:spcBef>
                <a:spcPct val="0"/>
              </a:spcBef>
              <a:defRPr/>
            </a:pPr>
            <a:endParaRPr lang="en-US" altLang="en-US" sz="1100" dirty="0" smtClean="0">
              <a:latin typeface="+mn-lt"/>
            </a:endParaRPr>
          </a:p>
          <a:p>
            <a:pPr algn="just">
              <a:spcBef>
                <a:spcPct val="0"/>
              </a:spcBef>
              <a:defRPr/>
            </a:pPr>
            <a:endParaRPr lang="en-IN" altLang="en-US" sz="1100" dirty="0" smtClean="0">
              <a:latin typeface="+mn-lt"/>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Rot="1" noChangeAspect="1" noChangeArrowheads="1" noTextEdit="1"/>
          </p:cNvSpPr>
          <p:nvPr>
            <p:ph type="sldImg"/>
          </p:nvPr>
        </p:nvSpPr>
        <p:spPr>
          <a:ln/>
        </p:spPr>
      </p:sp>
      <p:sp>
        <p:nvSpPr>
          <p:cNvPr id="504835"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mn-lt"/>
              </a:rPr>
              <a:t>PG Reference: Page 247</a:t>
            </a:r>
          </a:p>
          <a:p>
            <a:pPr algn="just">
              <a:spcBef>
                <a:spcPct val="0"/>
              </a:spcBef>
              <a:defRPr/>
            </a:pPr>
            <a:endParaRPr lang="en-US" altLang="en-US" sz="1100" dirty="0" smtClean="0">
              <a:latin typeface="+mn-lt"/>
            </a:endParaRPr>
          </a:p>
          <a:p>
            <a:pPr algn="just">
              <a:spcBef>
                <a:spcPct val="0"/>
              </a:spcBef>
              <a:defRPr/>
            </a:pPr>
            <a:r>
              <a:rPr lang="en-US" altLang="en-US" sz="1100" i="1" dirty="0" smtClean="0">
                <a:latin typeface="+mn-lt"/>
              </a:rPr>
              <a:t>Introduce the concepts of Authentication and Authorization with respect to the Spring Security Framework</a:t>
            </a:r>
          </a:p>
          <a:p>
            <a:pPr algn="just">
              <a:spcBef>
                <a:spcPct val="0"/>
              </a:spcBef>
              <a:defRPr/>
            </a:pPr>
            <a:endParaRPr lang="en-US" altLang="en-US" sz="1100" i="1" dirty="0" smtClean="0">
              <a:latin typeface="+mn-lt"/>
            </a:endParaRPr>
          </a:p>
          <a:p>
            <a:pPr algn="just">
              <a:spcBef>
                <a:spcPct val="0"/>
              </a:spcBef>
              <a:defRPr/>
            </a:pPr>
            <a:r>
              <a:rPr lang="en-US" altLang="en-US" sz="1100" i="1" dirty="0" smtClean="0">
                <a:latin typeface="+mn-lt"/>
              </a:rPr>
              <a:t>Introduce Authentication as: </a:t>
            </a:r>
            <a:r>
              <a:rPr lang="en-US" altLang="en-US" sz="1100" b="1" dirty="0" smtClean="0">
                <a:latin typeface="+mn-lt"/>
              </a:rPr>
              <a:t>Authentication</a:t>
            </a:r>
            <a:r>
              <a:rPr lang="en-US" altLang="en-US" sz="1100" dirty="0" smtClean="0">
                <a:latin typeface="+mn-lt"/>
              </a:rPr>
              <a:t>: This is the process of establishing the identity of a principal. A principal can be a user, a system, or a device that is trying to access another system, device, or service. Spring Security Framework supports a variety of authentication models that are usually provided by third parties, or developed by standard bodies such as the Internet Engineering Task Force. Apart from this, the Spring Security framework also provides its own set of authentication features by supporting integration with the technologies and methods. </a:t>
            </a:r>
          </a:p>
          <a:p>
            <a:pPr algn="just">
              <a:spcBef>
                <a:spcPct val="0"/>
              </a:spcBef>
              <a:defRPr/>
            </a:pPr>
            <a:endParaRPr lang="en-US" altLang="en-US" sz="1100" dirty="0" smtClean="0">
              <a:latin typeface="+mn-lt"/>
            </a:endParaRPr>
          </a:p>
          <a:p>
            <a:pPr algn="just">
              <a:spcBef>
                <a:spcPct val="0"/>
              </a:spcBef>
              <a:defRPr/>
            </a:pPr>
            <a:r>
              <a:rPr lang="en-US" altLang="en-US" sz="1100" i="1" dirty="0" smtClean="0">
                <a:latin typeface="+mn-lt"/>
              </a:rPr>
              <a:t>Use the Table 9.1 shown in the PG to briefly discuss the Authentication technologies and methods supported by the Spring Security Framework. </a:t>
            </a:r>
          </a:p>
          <a:p>
            <a:pPr algn="just">
              <a:spcBef>
                <a:spcPct val="0"/>
              </a:spcBef>
              <a:defRPr/>
            </a:pPr>
            <a:endParaRPr lang="en-US" altLang="en-US" sz="1100" dirty="0" smtClean="0">
              <a:latin typeface="+mn-lt"/>
            </a:endParaRPr>
          </a:p>
          <a:p>
            <a:pPr>
              <a:defRPr/>
            </a:pPr>
            <a:r>
              <a:rPr lang="en-US" altLang="en-US" sz="1100" dirty="0" smtClean="0">
                <a:latin typeface="+mn-lt"/>
              </a:rPr>
              <a:t>Spring Security Framework as an open source security platform, also allows you to create your own customized authentication systems and implement them using DI. Because of this feature, many Independent Software Vendors (ISV) use the Spring Security Framework to choose from a collection of flexible authentication models. </a:t>
            </a:r>
          </a:p>
          <a:p>
            <a:pPr>
              <a:defRPr/>
            </a:pPr>
            <a:r>
              <a:rPr lang="en-US" altLang="en-US" sz="1100" dirty="0" smtClean="0">
                <a:latin typeface="+mn-lt"/>
              </a:rPr>
              <a:t> </a:t>
            </a:r>
          </a:p>
          <a:p>
            <a:pPr>
              <a:defRPr/>
            </a:pPr>
            <a:r>
              <a:rPr lang="en-US" altLang="en-US" sz="1100" dirty="0" smtClean="0">
                <a:latin typeface="+mn-lt"/>
              </a:rPr>
              <a:t>Some applications need to differentiate security based on the interaction occurring between your application and the principal. Here, authentication is not enough, your application has to support authorization also. To help achieve such goals, Spring Security Framework supports a fully automatic channel security which works along with </a:t>
            </a:r>
            <a:r>
              <a:rPr lang="en-US" altLang="en-US" sz="1100" dirty="0" err="1" smtClean="0">
                <a:latin typeface="+mn-lt"/>
              </a:rPr>
              <a:t>JCaptcha</a:t>
            </a:r>
            <a:r>
              <a:rPr lang="en-US" altLang="en-US" sz="1100" dirty="0" smtClean="0">
                <a:latin typeface="+mn-lt"/>
              </a:rPr>
              <a:t> to detect human principals. Now that you are aware of authentication capabilities of the Spring Security Framework, let us look at the implementation of authorization within the framework. </a:t>
            </a:r>
          </a:p>
          <a:p>
            <a:pPr>
              <a:defRPr/>
            </a:pPr>
            <a:endParaRPr lang="en-US" altLang="en-US" sz="1100" dirty="0" smtClean="0">
              <a:latin typeface="+mn-lt"/>
            </a:endParaRPr>
          </a:p>
          <a:p>
            <a:pPr>
              <a:defRPr/>
            </a:pPr>
            <a:r>
              <a:rPr lang="en-US" altLang="en-US" sz="1100" i="1" dirty="0" smtClean="0">
                <a:latin typeface="+mn-lt"/>
              </a:rPr>
              <a:t>Introduce Authorization as</a:t>
            </a:r>
            <a:r>
              <a:rPr lang="en-US" altLang="en-US" sz="1100" dirty="0" smtClean="0">
                <a:latin typeface="+mn-lt"/>
              </a:rPr>
              <a:t>: Authorization is the process by which your application decides whether to allow a user, service, or system to perform a particular action within the application. The identity of principal (user, service, or system) has already been established using authentication at this point, while authorization decides whether to allow the principal to perform a particular action or not. The three main areas where you can implement authorization using the Spring Security Framework are:</a:t>
            </a:r>
          </a:p>
          <a:p>
            <a:pPr>
              <a:defRPr/>
            </a:pPr>
            <a:r>
              <a:rPr lang="en-US" altLang="en-US" sz="1100" dirty="0" smtClean="0">
                <a:latin typeface="+mn-lt"/>
              </a:rPr>
              <a:t> </a:t>
            </a:r>
          </a:p>
          <a:p>
            <a:pPr lvl="1">
              <a:buFontTx/>
              <a:buChar char="•"/>
              <a:defRPr/>
            </a:pPr>
            <a:r>
              <a:rPr lang="en-US" altLang="en-US" sz="1100" dirty="0" smtClean="0">
                <a:latin typeface="+mn-lt"/>
              </a:rPr>
              <a:t>Authorizing web requests</a:t>
            </a:r>
          </a:p>
          <a:p>
            <a:pPr lvl="1">
              <a:buFontTx/>
              <a:buChar char="•"/>
              <a:defRPr/>
            </a:pPr>
            <a:r>
              <a:rPr lang="en-US" altLang="en-US" sz="1100" dirty="0" smtClean="0">
                <a:latin typeface="+mn-lt"/>
              </a:rPr>
              <a:t>Authorizing methods that can be invoked and</a:t>
            </a:r>
          </a:p>
          <a:p>
            <a:pPr lvl="1">
              <a:buFontTx/>
              <a:buChar char="•"/>
              <a:defRPr/>
            </a:pPr>
            <a:r>
              <a:rPr lang="en-US" altLang="en-US" sz="1100" dirty="0" smtClean="0">
                <a:latin typeface="+mn-lt"/>
              </a:rPr>
              <a:t>Authorizing principal access to single domain object instances.</a:t>
            </a:r>
          </a:p>
          <a:p>
            <a:pPr>
              <a:defRPr/>
            </a:pPr>
            <a:r>
              <a:rPr lang="en-US" altLang="en-US" sz="1100" dirty="0" smtClean="0">
                <a:latin typeface="+mn-lt"/>
              </a:rPr>
              <a:t> </a:t>
            </a:r>
          </a:p>
          <a:p>
            <a:pPr>
              <a:defRPr/>
            </a:pPr>
            <a:r>
              <a:rPr lang="en-US" altLang="en-US" sz="1100" i="1" dirty="0" smtClean="0">
                <a:latin typeface="+mn-lt"/>
              </a:rPr>
              <a:t>Discuss briefly the history of the Spring Security Framework</a:t>
            </a:r>
            <a:r>
              <a:rPr lang="en-US" altLang="en-US" sz="1100" dirty="0" smtClean="0">
                <a:latin typeface="+mn-lt"/>
              </a:rPr>
              <a:t>: In 2003, Spring Security Framework was started as the “</a:t>
            </a:r>
            <a:r>
              <a:rPr lang="en-US" altLang="en-US" sz="1100" dirty="0" err="1" smtClean="0">
                <a:latin typeface="+mn-lt"/>
              </a:rPr>
              <a:t>Acegi</a:t>
            </a:r>
            <a:r>
              <a:rPr lang="en-US" altLang="en-US" sz="1100" dirty="0" smtClean="0">
                <a:latin typeface="+mn-lt"/>
              </a:rPr>
              <a:t> Security System for Spring Framework” when the community of developers using Spring Framework was very small. By January 2004, as the community depending on Spring Framework based development grew, a Source Forge project was established to help Java-based application support security implementations. In early days, the Source Forge project did not contain authentication modules of its own and depended on Container Managed Security. As the number of people using Spring Framework grew, new features had to be added to handle large enterprise application security, and the limitations of container specific authentication had to be overcome. </a:t>
            </a:r>
          </a:p>
          <a:p>
            <a:pPr>
              <a:defRPr/>
            </a:pPr>
            <a:r>
              <a:rPr lang="en-US" altLang="en-US" sz="1100" dirty="0" smtClean="0">
                <a:latin typeface="+mn-lt"/>
              </a:rPr>
              <a:t> </a:t>
            </a:r>
          </a:p>
          <a:p>
            <a:pPr>
              <a:defRPr/>
            </a:pPr>
            <a:r>
              <a:rPr lang="en-US" altLang="en-US" sz="1100" dirty="0" smtClean="0">
                <a:latin typeface="+mn-lt"/>
              </a:rPr>
              <a:t>In May 2006, </a:t>
            </a:r>
            <a:r>
              <a:rPr lang="en-US" altLang="en-US" sz="1100" dirty="0" err="1" smtClean="0">
                <a:latin typeface="+mn-lt"/>
              </a:rPr>
              <a:t>Acegi</a:t>
            </a:r>
            <a:r>
              <a:rPr lang="en-US" altLang="en-US" sz="1100" dirty="0" smtClean="0">
                <a:latin typeface="+mn-lt"/>
              </a:rPr>
              <a:t> Security was included as an official Spring Framework sub project for implementing security to applications after it underwent multiple additions and updates. In 2007, the </a:t>
            </a:r>
            <a:r>
              <a:rPr lang="en-US" altLang="en-US" sz="1100" dirty="0" err="1" smtClean="0">
                <a:latin typeface="+mn-lt"/>
              </a:rPr>
              <a:t>Acegi</a:t>
            </a:r>
            <a:r>
              <a:rPr lang="en-US" altLang="en-US" sz="1100" dirty="0" smtClean="0">
                <a:latin typeface="+mn-lt"/>
              </a:rPr>
              <a:t> Security was rebranded as Spring Security Framework and since then, it possesses a strong and active open source community till today. Now that we have seen how Spring Security Framework evolved, let us understand some of the concepts used while implementing the Spring Security Framework.</a:t>
            </a:r>
          </a:p>
          <a:p>
            <a:pPr>
              <a:defRPr/>
            </a:pPr>
            <a:r>
              <a:rPr lang="en-US" altLang="en-US" sz="1100" dirty="0" smtClean="0">
                <a:latin typeface="+mn-lt"/>
              </a:rPr>
              <a:t> </a:t>
            </a:r>
          </a:p>
          <a:p>
            <a:pPr>
              <a:defRPr/>
            </a:pPr>
            <a:endParaRPr lang="en-US" altLang="en-US" sz="1100" dirty="0" smtClean="0">
              <a:latin typeface="+mn-lt"/>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mn-lt"/>
              </a:rPr>
              <a:t>PG Reference: Page 249</a:t>
            </a:r>
          </a:p>
          <a:p>
            <a:pPr algn="just">
              <a:spcBef>
                <a:spcPct val="0"/>
              </a:spcBef>
              <a:defRPr/>
            </a:pPr>
            <a:endParaRPr lang="en-US" altLang="en-US" sz="1100" i="1" dirty="0" smtClean="0">
              <a:latin typeface="+mn-lt"/>
            </a:endParaRPr>
          </a:p>
          <a:p>
            <a:pPr algn="just">
              <a:spcBef>
                <a:spcPct val="0"/>
              </a:spcBef>
              <a:defRPr/>
            </a:pPr>
            <a:r>
              <a:rPr lang="en-US" altLang="en-US" sz="1100" i="1" dirty="0" smtClean="0">
                <a:latin typeface="+mn-lt"/>
              </a:rPr>
              <a:t>Introduce the important terminologies used while discussing the spring Security Framework. </a:t>
            </a:r>
          </a:p>
          <a:p>
            <a:pPr algn="just">
              <a:spcBef>
                <a:spcPct val="0"/>
              </a:spcBef>
              <a:defRPr/>
            </a:pPr>
            <a:endParaRPr lang="en-US" altLang="en-US" sz="1100" i="1" dirty="0" smtClean="0">
              <a:latin typeface="+mn-lt"/>
            </a:endParaRPr>
          </a:p>
          <a:p>
            <a:pPr>
              <a:defRPr/>
            </a:pPr>
            <a:r>
              <a:rPr lang="en-US" altLang="en-US" sz="1100" b="1" dirty="0" smtClean="0">
                <a:latin typeface="+mn-lt"/>
              </a:rPr>
              <a:t>Auto-</a:t>
            </a:r>
            <a:r>
              <a:rPr lang="en-US" altLang="en-US" sz="1100" b="1" dirty="0" err="1" smtClean="0">
                <a:latin typeface="+mn-lt"/>
              </a:rPr>
              <a:t>Config</a:t>
            </a:r>
            <a:r>
              <a:rPr lang="en-US" altLang="en-US" sz="1100" dirty="0" smtClean="0">
                <a:latin typeface="+mn-lt"/>
              </a:rPr>
              <a:t>: A namespace element that allows you to automatically configure Spring Framework beans more precisely than regular bean configuration. It also allows you to define alternate configuration syntax for the bean which is similar to the application code and hides the underlying complexities from you. </a:t>
            </a:r>
          </a:p>
          <a:p>
            <a:pPr>
              <a:defRPr/>
            </a:pPr>
            <a:r>
              <a:rPr lang="en-US" altLang="en-US" sz="1100" dirty="0" smtClean="0">
                <a:latin typeface="+mn-lt"/>
              </a:rPr>
              <a:t> </a:t>
            </a:r>
          </a:p>
          <a:p>
            <a:pPr>
              <a:defRPr/>
            </a:pPr>
            <a:r>
              <a:rPr lang="en-US" altLang="en-US" sz="1100" b="1" dirty="0" err="1" smtClean="0">
                <a:latin typeface="+mn-lt"/>
              </a:rPr>
              <a:t>AccessDecisionManager</a:t>
            </a:r>
            <a:r>
              <a:rPr lang="en-US" altLang="en-US" sz="1100" dirty="0" smtClean="0">
                <a:latin typeface="+mn-lt"/>
              </a:rPr>
              <a:t>: As a component of the Spring Security Framework, </a:t>
            </a:r>
            <a:r>
              <a:rPr lang="en-US" altLang="en-US" sz="1100" dirty="0" err="1" smtClean="0">
                <a:latin typeface="+mn-lt"/>
              </a:rPr>
              <a:t>AccessDecisionManager</a:t>
            </a:r>
            <a:r>
              <a:rPr lang="en-US" altLang="en-US" sz="1100" dirty="0" smtClean="0">
                <a:latin typeface="+mn-lt"/>
              </a:rPr>
              <a:t> is an interface which uses the objects of the </a:t>
            </a:r>
            <a:r>
              <a:rPr lang="en-US" altLang="en-US" sz="1100" dirty="0" err="1" smtClean="0">
                <a:latin typeface="+mn-lt"/>
              </a:rPr>
              <a:t>GrantedAuthority</a:t>
            </a:r>
            <a:r>
              <a:rPr lang="en-US" altLang="en-US" sz="1100" dirty="0" smtClean="0">
                <a:latin typeface="+mn-lt"/>
              </a:rPr>
              <a:t> interface to decide whether a user can access a requested resource or not. The </a:t>
            </a:r>
            <a:r>
              <a:rPr lang="en-US" altLang="en-US" sz="1100" dirty="0" err="1" smtClean="0">
                <a:latin typeface="+mn-lt"/>
              </a:rPr>
              <a:t>GrantedAuthority</a:t>
            </a:r>
            <a:r>
              <a:rPr lang="en-US" altLang="en-US" sz="1100" dirty="0" smtClean="0">
                <a:latin typeface="+mn-lt"/>
              </a:rPr>
              <a:t> objects are invoked by the </a:t>
            </a:r>
            <a:r>
              <a:rPr lang="en-US" altLang="en-US" sz="1100" dirty="0" err="1" smtClean="0">
                <a:latin typeface="+mn-lt"/>
              </a:rPr>
              <a:t>AuthenticationManager</a:t>
            </a:r>
            <a:r>
              <a:rPr lang="en-US" altLang="en-US" sz="1100" dirty="0" smtClean="0">
                <a:latin typeface="+mn-lt"/>
              </a:rPr>
              <a:t> interface. </a:t>
            </a:r>
          </a:p>
          <a:p>
            <a:pPr>
              <a:defRPr/>
            </a:pPr>
            <a:r>
              <a:rPr lang="en-US" altLang="en-US" sz="1100" dirty="0" smtClean="0">
                <a:latin typeface="+mn-lt"/>
              </a:rPr>
              <a:t> </a:t>
            </a:r>
          </a:p>
          <a:p>
            <a:pPr>
              <a:defRPr/>
            </a:pPr>
            <a:r>
              <a:rPr lang="en-US" altLang="en-US" sz="1100" b="1" dirty="0" err="1" smtClean="0">
                <a:latin typeface="+mn-lt"/>
              </a:rPr>
              <a:t>AuthenticationManager</a:t>
            </a:r>
            <a:r>
              <a:rPr lang="en-US" altLang="en-US" sz="1100" dirty="0" smtClean="0">
                <a:latin typeface="+mn-lt"/>
              </a:rPr>
              <a:t>: This is an interface that processes authentication requests using sub classes which are called </a:t>
            </a:r>
            <a:r>
              <a:rPr lang="en-US" altLang="en-US" sz="1100" dirty="0" err="1" smtClean="0">
                <a:latin typeface="+mn-lt"/>
              </a:rPr>
              <a:t>AuthenticationProviders</a:t>
            </a:r>
            <a:r>
              <a:rPr lang="en-US" altLang="en-US" sz="1100" dirty="0" smtClean="0">
                <a:latin typeface="+mn-lt"/>
              </a:rPr>
              <a:t>. This interface accepts user name and password from the user and compares the input to the authentication tokens defined in a repository. If the authentication is passed, then it allows the user to access a resource via the </a:t>
            </a:r>
            <a:r>
              <a:rPr lang="en-US" altLang="en-US" sz="1100" dirty="0" err="1" smtClean="0">
                <a:latin typeface="+mn-lt"/>
              </a:rPr>
              <a:t>AccessDecisionManager</a:t>
            </a:r>
            <a:r>
              <a:rPr lang="en-US" altLang="en-US" sz="1100" dirty="0" smtClean="0">
                <a:latin typeface="+mn-lt"/>
              </a:rPr>
              <a:t>.</a:t>
            </a:r>
          </a:p>
          <a:p>
            <a:pPr>
              <a:defRPr/>
            </a:pPr>
            <a:r>
              <a:rPr lang="en-US" altLang="en-US" sz="1100" dirty="0" smtClean="0">
                <a:latin typeface="+mn-lt"/>
              </a:rPr>
              <a:t> </a:t>
            </a:r>
          </a:p>
          <a:p>
            <a:pPr>
              <a:defRPr/>
            </a:pPr>
            <a:r>
              <a:rPr lang="en-US" altLang="en-US" sz="1100" b="1" dirty="0" err="1" smtClean="0">
                <a:latin typeface="+mn-lt"/>
              </a:rPr>
              <a:t>ProviderManager</a:t>
            </a:r>
            <a:r>
              <a:rPr lang="en-US" altLang="en-US" sz="1100" dirty="0" smtClean="0">
                <a:latin typeface="+mn-lt"/>
              </a:rPr>
              <a:t>: </a:t>
            </a:r>
            <a:r>
              <a:rPr lang="en-US" altLang="en-US" sz="1100" dirty="0" err="1" smtClean="0">
                <a:latin typeface="+mn-lt"/>
              </a:rPr>
              <a:t>ProviderManager</a:t>
            </a:r>
            <a:r>
              <a:rPr lang="en-US" altLang="en-US" sz="1100" dirty="0" smtClean="0">
                <a:latin typeface="+mn-lt"/>
              </a:rPr>
              <a:t> is an instance of the </a:t>
            </a:r>
            <a:r>
              <a:rPr lang="en-US" altLang="en-US" sz="1100" dirty="0" err="1" smtClean="0">
                <a:latin typeface="+mn-lt"/>
              </a:rPr>
              <a:t>AuthenticationManager</a:t>
            </a:r>
            <a:r>
              <a:rPr lang="en-US" altLang="en-US" sz="1100" dirty="0" smtClean="0">
                <a:latin typeface="+mn-lt"/>
              </a:rPr>
              <a:t> interface which processes authentication request through a list of authentication providers.</a:t>
            </a:r>
          </a:p>
          <a:p>
            <a:pPr>
              <a:defRPr/>
            </a:pPr>
            <a:r>
              <a:rPr lang="en-US" altLang="en-US" sz="1100" dirty="0" smtClean="0">
                <a:latin typeface="+mn-lt"/>
              </a:rPr>
              <a:t> </a:t>
            </a:r>
          </a:p>
          <a:p>
            <a:pPr>
              <a:defRPr/>
            </a:pPr>
            <a:r>
              <a:rPr lang="en-US" altLang="en-US" sz="1100" b="1" dirty="0" smtClean="0">
                <a:latin typeface="+mn-lt"/>
              </a:rPr>
              <a:t>Delegating Filer Proxy</a:t>
            </a:r>
            <a:r>
              <a:rPr lang="en-US" altLang="en-US" sz="1100" dirty="0" smtClean="0">
                <a:latin typeface="+mn-lt"/>
              </a:rPr>
              <a:t>: You have to declare Servlet filters in the web.xml to allow your application to use them for authorization purposes. If not, these filters will be ignored by the Spring Container. The Servlet filter classes are defined as beans in the </a:t>
            </a:r>
            <a:r>
              <a:rPr lang="en-US" altLang="en-US" sz="1100" dirty="0" err="1" smtClean="0">
                <a:latin typeface="+mn-lt"/>
              </a:rPr>
              <a:t>ApplicationContext</a:t>
            </a:r>
            <a:r>
              <a:rPr lang="en-US" altLang="en-US" sz="1100" dirty="0" smtClean="0">
                <a:latin typeface="+mn-lt"/>
              </a:rPr>
              <a:t> and can use Dependency Injection (DI). The </a:t>
            </a:r>
            <a:r>
              <a:rPr lang="en-US" altLang="en-US" sz="1100" dirty="0" err="1" smtClean="0">
                <a:latin typeface="+mn-lt"/>
              </a:rPr>
              <a:t>DelegatingFilterProxy</a:t>
            </a:r>
            <a:r>
              <a:rPr lang="en-US" altLang="en-US" sz="1100" dirty="0" smtClean="0">
                <a:latin typeface="+mn-lt"/>
              </a:rPr>
              <a:t> is a connection between the </a:t>
            </a:r>
            <a:r>
              <a:rPr lang="en-US" altLang="en-US" sz="1100" dirty="0" err="1" smtClean="0">
                <a:latin typeface="+mn-lt"/>
              </a:rPr>
              <a:t>ApplicationContext</a:t>
            </a:r>
            <a:r>
              <a:rPr lang="en-US" altLang="en-US" sz="1100" dirty="0" smtClean="0">
                <a:latin typeface="+mn-lt"/>
              </a:rPr>
              <a:t> and the web.xml.</a:t>
            </a:r>
          </a:p>
          <a:p>
            <a:pPr>
              <a:defRPr/>
            </a:pPr>
            <a:r>
              <a:rPr lang="en-US" altLang="en-US" sz="1100" dirty="0" smtClean="0">
                <a:latin typeface="+mn-lt"/>
              </a:rPr>
              <a:t> </a:t>
            </a:r>
          </a:p>
          <a:p>
            <a:pPr>
              <a:defRPr/>
            </a:pPr>
            <a:r>
              <a:rPr lang="en-US" altLang="en-US" sz="1100" b="1" dirty="0" smtClean="0">
                <a:latin typeface="+mn-lt"/>
              </a:rPr>
              <a:t>Principal</a:t>
            </a:r>
            <a:r>
              <a:rPr lang="en-US" altLang="en-US" sz="1100" dirty="0" smtClean="0">
                <a:latin typeface="+mn-lt"/>
              </a:rPr>
              <a:t>: A principal is a term used to refer to a user, system, or service that applies for an authentication and authorization to access a particular resource. </a:t>
            </a:r>
          </a:p>
          <a:p>
            <a:pPr>
              <a:defRPr/>
            </a:pPr>
            <a:r>
              <a:rPr lang="en-US" altLang="en-US" sz="1100" dirty="0" smtClean="0">
                <a:latin typeface="+mn-lt"/>
              </a:rPr>
              <a:t> </a:t>
            </a:r>
          </a:p>
          <a:p>
            <a:pPr>
              <a:defRPr/>
            </a:pPr>
            <a:r>
              <a:rPr lang="en-US" altLang="en-US" sz="1100" b="1" dirty="0" err="1" smtClean="0">
                <a:latin typeface="+mn-lt"/>
              </a:rPr>
              <a:t>SecurityContext</a:t>
            </a:r>
            <a:r>
              <a:rPr lang="en-US" altLang="en-US" sz="1100" dirty="0" smtClean="0">
                <a:latin typeface="+mn-lt"/>
              </a:rPr>
              <a:t>: This is an authentication session initiated when a user requests authentication to access a particular resource. It is stored in a security context repository.</a:t>
            </a:r>
          </a:p>
          <a:p>
            <a:pPr>
              <a:defRPr/>
            </a:pPr>
            <a:r>
              <a:rPr lang="en-US" altLang="en-US" sz="1100" dirty="0" smtClean="0">
                <a:latin typeface="+mn-lt"/>
              </a:rPr>
              <a:t> </a:t>
            </a:r>
          </a:p>
          <a:p>
            <a:pPr>
              <a:defRPr/>
            </a:pPr>
            <a:r>
              <a:rPr lang="en-US" altLang="en-US" sz="1100" b="1" dirty="0" smtClean="0">
                <a:latin typeface="+mn-lt"/>
              </a:rPr>
              <a:t>Session Authentication Strategy:</a:t>
            </a:r>
            <a:r>
              <a:rPr lang="en-US" altLang="en-US" sz="1100" dirty="0" smtClean="0">
                <a:latin typeface="+mn-lt"/>
              </a:rPr>
              <a:t>  The strategy that is used while designing the security data needed to implement Spring Security Framework within your application. This tries to answer the following questions:</a:t>
            </a:r>
          </a:p>
          <a:p>
            <a:pPr>
              <a:defRPr/>
            </a:pPr>
            <a:r>
              <a:rPr lang="en-US" altLang="en-US" sz="1100" dirty="0" smtClean="0">
                <a:latin typeface="+mn-lt"/>
              </a:rPr>
              <a:t> </a:t>
            </a:r>
          </a:p>
          <a:p>
            <a:pPr lvl="1">
              <a:buFontTx/>
              <a:buChar char="•"/>
              <a:defRPr/>
            </a:pPr>
            <a:r>
              <a:rPr lang="en-US" altLang="en-US" sz="1100" dirty="0" smtClean="0">
                <a:latin typeface="+mn-lt"/>
              </a:rPr>
              <a:t>Should a user have a session</a:t>
            </a:r>
          </a:p>
          <a:p>
            <a:pPr lvl="1">
              <a:buFontTx/>
              <a:buChar char="•"/>
              <a:defRPr/>
            </a:pPr>
            <a:r>
              <a:rPr lang="en-US" altLang="en-US" sz="1100" dirty="0" smtClean="0">
                <a:latin typeface="+mn-lt"/>
              </a:rPr>
              <a:t>Should the application retrieve any existing sessions</a:t>
            </a:r>
          </a:p>
          <a:p>
            <a:pPr lvl="1">
              <a:buFontTx/>
              <a:buChar char="•"/>
              <a:defRPr/>
            </a:pPr>
            <a:r>
              <a:rPr lang="en-US" altLang="en-US" sz="1100" dirty="0" smtClean="0">
                <a:latin typeface="+mn-lt"/>
              </a:rPr>
              <a:t>Should a session be created automatically when a user logs in?</a:t>
            </a:r>
          </a:p>
          <a:p>
            <a:pPr lvl="1">
              <a:buFontTx/>
              <a:buChar char="•"/>
              <a:defRPr/>
            </a:pPr>
            <a:r>
              <a:rPr lang="en-US" altLang="en-US" sz="1100" dirty="0" smtClean="0">
                <a:latin typeface="+mn-lt"/>
              </a:rPr>
              <a:t>How many sessions can a user have?</a:t>
            </a:r>
          </a:p>
          <a:p>
            <a:pPr lvl="1">
              <a:buFontTx/>
              <a:buChar char="•"/>
              <a:defRPr/>
            </a:pPr>
            <a:r>
              <a:rPr lang="en-US" altLang="en-US" sz="1100" dirty="0" smtClean="0">
                <a:latin typeface="+mn-lt"/>
              </a:rPr>
              <a:t>What is the session timeout?</a:t>
            </a:r>
          </a:p>
          <a:p>
            <a:pPr lvl="1">
              <a:buFontTx/>
              <a:buChar char="•"/>
              <a:defRPr/>
            </a:pPr>
            <a:r>
              <a:rPr lang="en-US" altLang="en-US" sz="1100" dirty="0" smtClean="0">
                <a:latin typeface="+mn-lt"/>
              </a:rPr>
              <a:t>How to proceed with Session Handling?</a:t>
            </a: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mn-lt"/>
              </a:rPr>
              <a:t>PG Reference: Page 250</a:t>
            </a:r>
          </a:p>
          <a:p>
            <a:pPr algn="just">
              <a:spcBef>
                <a:spcPct val="0"/>
              </a:spcBef>
              <a:defRPr/>
            </a:pPr>
            <a:endParaRPr lang="en-US" altLang="en-US" sz="1100" i="1" dirty="0" smtClean="0">
              <a:latin typeface="+mn-lt"/>
            </a:endParaRPr>
          </a:p>
          <a:p>
            <a:pPr algn="just">
              <a:spcBef>
                <a:spcPct val="0"/>
              </a:spcBef>
              <a:defRPr/>
            </a:pPr>
            <a:r>
              <a:rPr lang="en-US" altLang="en-US" sz="1100" i="1" dirty="0" smtClean="0">
                <a:latin typeface="+mn-lt"/>
              </a:rPr>
              <a:t>Explain the working of the Spring Security Framework to the participants.</a:t>
            </a:r>
          </a:p>
          <a:p>
            <a:pPr algn="just">
              <a:spcBef>
                <a:spcPct val="0"/>
              </a:spcBef>
              <a:defRPr/>
            </a:pPr>
            <a:endParaRPr lang="en-US" altLang="en-US" sz="1100" i="1" dirty="0" smtClean="0">
              <a:latin typeface="+mn-lt"/>
            </a:endParaRPr>
          </a:p>
          <a:p>
            <a:pPr>
              <a:defRPr/>
            </a:pPr>
            <a:r>
              <a:rPr lang="en-US" sz="1100" dirty="0" smtClean="0">
                <a:latin typeface="+mn-lt"/>
              </a:rPr>
              <a:t>Now that you are familiar with some of terms used in the Spring Security Framework, let us look at the basic steps performed by Spring Security Framework while protecting access to resources controlled by your application. The steps that describe the basic operations taking place in a Spring Security Framework implementation are:</a:t>
            </a:r>
          </a:p>
          <a:p>
            <a:pPr>
              <a:defRPr/>
            </a:pPr>
            <a:r>
              <a:rPr lang="en-US" sz="1100" dirty="0" smtClean="0">
                <a:latin typeface="+mn-lt"/>
              </a:rPr>
              <a:t> </a:t>
            </a:r>
          </a:p>
          <a:p>
            <a:pPr marL="228600" indent="-228600">
              <a:buFont typeface="+mj-lt"/>
              <a:buAutoNum type="arabicPeriod"/>
              <a:defRPr/>
            </a:pPr>
            <a:r>
              <a:rPr lang="en-US" sz="1100" dirty="0" smtClean="0">
                <a:latin typeface="+mn-lt"/>
              </a:rPr>
              <a:t>A user requests access to a secured page through a web application.</a:t>
            </a:r>
          </a:p>
          <a:p>
            <a:pPr marL="228600" indent="-228600">
              <a:buFont typeface="+mj-lt"/>
              <a:buAutoNum type="arabicPeriod"/>
              <a:defRPr/>
            </a:pPr>
            <a:r>
              <a:rPr lang="en-US" sz="1100" dirty="0" smtClean="0">
                <a:latin typeface="+mn-lt"/>
              </a:rPr>
              <a:t>The AuthenticationManager configured into the application checks the users credentials.</a:t>
            </a:r>
          </a:p>
          <a:p>
            <a:pPr marL="228600" indent="-228600">
              <a:buFont typeface="+mj-lt"/>
              <a:buAutoNum type="arabicPeriod"/>
              <a:defRPr/>
            </a:pPr>
            <a:r>
              <a:rPr lang="en-US" sz="1100" dirty="0" smtClean="0">
                <a:latin typeface="+mn-lt"/>
              </a:rPr>
              <a:t>User provides necessary credentials such as a login ID and a password.</a:t>
            </a:r>
          </a:p>
          <a:p>
            <a:pPr marL="228600" indent="-228600">
              <a:buFont typeface="+mj-lt"/>
              <a:buAutoNum type="arabicPeriod"/>
              <a:defRPr/>
            </a:pPr>
            <a:r>
              <a:rPr lang="en-US" sz="1100" dirty="0" smtClean="0">
                <a:latin typeface="+mn-lt"/>
              </a:rPr>
              <a:t>If the validation of the credential fails, access to the secured page is refused.</a:t>
            </a:r>
          </a:p>
          <a:p>
            <a:pPr marL="228600" indent="-228600">
              <a:buFont typeface="+mj-lt"/>
              <a:buAutoNum type="arabicPeriod"/>
              <a:defRPr/>
            </a:pPr>
            <a:r>
              <a:rPr lang="en-US" sz="1100" dirty="0" smtClean="0">
                <a:latin typeface="+mn-lt"/>
              </a:rPr>
              <a:t>If the credentials are validated successfully, the AccessDecisionManager ensures that the user has the proper authority to access the secured page.</a:t>
            </a:r>
          </a:p>
          <a:p>
            <a:pPr marL="228600" indent="-228600">
              <a:buFont typeface="+mj-lt"/>
              <a:buAutoNum type="arabicPeriod"/>
              <a:defRPr/>
            </a:pPr>
            <a:r>
              <a:rPr lang="en-US" sz="1100" dirty="0" smtClean="0">
                <a:latin typeface="+mn-lt"/>
              </a:rPr>
              <a:t>If the authorization fails, then access to the secured page is denied.</a:t>
            </a:r>
          </a:p>
          <a:p>
            <a:pPr marL="228600" indent="-228600">
              <a:buFont typeface="+mj-lt"/>
              <a:buAutoNum type="arabicPeriod"/>
              <a:defRPr/>
            </a:pPr>
            <a:r>
              <a:rPr lang="en-US" sz="1100" dirty="0" smtClean="0">
                <a:latin typeface="+mn-lt"/>
              </a:rPr>
              <a:t>If authorization succeeds, the secured page is displayed to the user.</a:t>
            </a:r>
          </a:p>
          <a:p>
            <a:pPr marL="228600" indent="-228600" algn="just">
              <a:spcBef>
                <a:spcPct val="0"/>
              </a:spcBef>
              <a:buFont typeface="+mj-lt"/>
              <a:buAutoNum type="arabicPeriod"/>
              <a:defRPr/>
            </a:pPr>
            <a:endParaRPr lang="en-US" altLang="en-US" sz="1100" i="1" dirty="0" smtClean="0">
              <a:latin typeface="+mn-lt"/>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gn="just">
              <a:spcBef>
                <a:spcPct val="0"/>
              </a:spcBef>
              <a:defRPr/>
            </a:pPr>
            <a:r>
              <a:rPr lang="en-US" altLang="en-US" sz="1100" dirty="0" smtClean="0">
                <a:latin typeface="+mn-lt"/>
              </a:rPr>
              <a:t>PG Reference: Page 250</a:t>
            </a:r>
          </a:p>
          <a:p>
            <a:pPr algn="just">
              <a:spcBef>
                <a:spcPct val="0"/>
              </a:spcBef>
              <a:defRPr/>
            </a:pPr>
            <a:endParaRPr lang="en-US" altLang="en-US" sz="1100" i="1" dirty="0" smtClean="0">
              <a:latin typeface="+mn-lt"/>
            </a:endParaRPr>
          </a:p>
          <a:p>
            <a:pPr algn="just">
              <a:spcBef>
                <a:spcPct val="0"/>
              </a:spcBef>
              <a:defRPr/>
            </a:pPr>
            <a:r>
              <a:rPr lang="en-US" altLang="en-US" sz="1100" i="1" dirty="0" smtClean="0">
                <a:latin typeface="+mn-lt"/>
              </a:rPr>
              <a:t>Introduce Filters as a component of the Security Framework  to the participants.</a:t>
            </a:r>
          </a:p>
          <a:p>
            <a:pPr algn="just">
              <a:spcBef>
                <a:spcPct val="0"/>
              </a:spcBef>
              <a:defRPr/>
            </a:pPr>
            <a:endParaRPr lang="en-US" altLang="en-US" sz="1100" i="1" dirty="0" smtClean="0">
              <a:latin typeface="+mn-lt"/>
            </a:endParaRPr>
          </a:p>
          <a:p>
            <a:pPr>
              <a:defRPr/>
            </a:pPr>
            <a:r>
              <a:rPr lang="en-US" sz="1100" dirty="0" smtClean="0">
                <a:latin typeface="+mn-lt"/>
              </a:rPr>
              <a:t>Filters are components of the Java Servlet specification that translates user requests and responses, to a machine compatible form, so that the information contained in the user requests or response can be utilized by the application. Filters are also used in Spring Framework when an application is processing user request to access a given resource. In Spring Security Framework, the AuthenticationManager and AccessDecisionManager are the filters used, which are configured automatically when the auto-configuration is enabled in your application. When a user Request is initiated, filters are used to process the request by performing the following steps. </a:t>
            </a:r>
          </a:p>
          <a:p>
            <a:pPr>
              <a:defRPr/>
            </a:pPr>
            <a:r>
              <a:rPr lang="en-US" sz="1100" dirty="0" smtClean="0">
                <a:latin typeface="+mn-lt"/>
              </a:rPr>
              <a:t> </a:t>
            </a:r>
          </a:p>
          <a:p>
            <a:pPr>
              <a:defRPr/>
            </a:pPr>
            <a:r>
              <a:rPr lang="en-US" sz="1100" i="1" dirty="0" smtClean="0">
                <a:latin typeface="+mn-lt"/>
              </a:rPr>
              <a:t>Discuss the working of a filter chain by discussing the following steps:</a:t>
            </a:r>
          </a:p>
          <a:p>
            <a:pPr>
              <a:defRPr/>
            </a:pPr>
            <a:endParaRPr lang="en-US" sz="1100" dirty="0" smtClean="0">
              <a:latin typeface="+mn-lt"/>
            </a:endParaRPr>
          </a:p>
          <a:p>
            <a:pPr marL="228600" indent="-228600">
              <a:buFont typeface="+mj-lt"/>
              <a:buAutoNum type="arabicPeriod"/>
              <a:defRPr/>
            </a:pPr>
            <a:r>
              <a:rPr lang="en-US" sz="1100" dirty="0" smtClean="0">
                <a:latin typeface="+mn-lt"/>
              </a:rPr>
              <a:t>When a user submits a request through a web application, Spring Framework loads its SecurityContext.</a:t>
            </a:r>
          </a:p>
          <a:p>
            <a:pPr marL="228600" indent="-228600">
              <a:buFont typeface="+mj-lt"/>
              <a:buAutoNum type="arabicPeriod"/>
              <a:defRPr/>
            </a:pPr>
            <a:r>
              <a:rPr lang="en-US" sz="1100" dirty="0" smtClean="0">
                <a:latin typeface="+mn-lt"/>
              </a:rPr>
              <a:t>If the user request is to log out of a particular URL, the user is logged out.</a:t>
            </a:r>
          </a:p>
          <a:p>
            <a:pPr marL="228600" indent="-228600">
              <a:buFont typeface="+mj-lt"/>
              <a:buAutoNum type="arabicPeriod"/>
              <a:defRPr/>
            </a:pPr>
            <a:r>
              <a:rPr lang="en-US" sz="1100" dirty="0" smtClean="0">
                <a:latin typeface="+mn-lt"/>
              </a:rPr>
              <a:t>If the user requests an authentication form submission, then authentication is attempted and a default login page is displayed.</a:t>
            </a:r>
          </a:p>
          <a:p>
            <a:pPr marL="228600" indent="-228600">
              <a:buFont typeface="+mj-lt"/>
              <a:buAutoNum type="arabicPeriod"/>
              <a:defRPr/>
            </a:pPr>
            <a:r>
              <a:rPr lang="en-US" sz="1100" dirty="0" smtClean="0">
                <a:latin typeface="+mn-lt"/>
              </a:rPr>
              <a:t>Filters check whether the request has an authorization header.</a:t>
            </a:r>
          </a:p>
          <a:p>
            <a:pPr marL="228600" indent="-228600">
              <a:buFont typeface="+mj-lt"/>
              <a:buAutoNum type="arabicPeriod"/>
              <a:defRPr/>
            </a:pPr>
            <a:r>
              <a:rPr lang="en-US" sz="1100" dirty="0" smtClean="0">
                <a:latin typeface="+mn-lt"/>
              </a:rPr>
              <a:t> If yes, user name and password is extracted for authentication. If authentication is successful, it is registered in the SecurityContext.</a:t>
            </a:r>
          </a:p>
          <a:p>
            <a:pPr marL="228600" indent="-228600" algn="just">
              <a:spcBef>
                <a:spcPct val="0"/>
              </a:spcBef>
              <a:buFont typeface="+mj-lt"/>
              <a:buAutoNum type="arabicPeriod"/>
              <a:defRPr/>
            </a:pPr>
            <a:endParaRPr lang="en-US" altLang="en-US" sz="1100" i="1" dirty="0" smtClean="0">
              <a:latin typeface="+mn-lt"/>
            </a:endParaRPr>
          </a:p>
        </p:txBody>
      </p:sp>
      <p:sp>
        <p:nvSpPr>
          <p:cNvPr id="507908" name="Slide Number Placeholder 3"/>
          <p:cNvSpPr>
            <a:spLocks noGrp="1"/>
          </p:cNvSpPr>
          <p:nvPr>
            <p:ph type="sldNum" sz="quarter" idx="5"/>
          </p:nvPr>
        </p:nvSpPr>
        <p:spPr>
          <a:noFill/>
        </p:spPr>
        <p:txBody>
          <a:bodyPr/>
          <a:lstStyle/>
          <a:p>
            <a:fld id="{E3854240-ECB9-4940-90B9-626EED8D2393}" type="slidenum">
              <a:rPr lang="en-US" altLang="en-US" smtClean="0">
                <a:latin typeface="Arial" pitchFamily="34" charset="0"/>
              </a:rPr>
              <a:pPr/>
              <a:t>236</a:t>
            </a:fld>
            <a:endParaRPr lang="en-US" altLang="en-US" smtClean="0">
              <a:latin typeface="Arial" pitchFamily="34" charset="0"/>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altLang="en-US" sz="1100" dirty="0" smtClean="0">
                <a:latin typeface="+mn-lt"/>
              </a:rPr>
              <a:t>PG Reference: Page 251</a:t>
            </a:r>
          </a:p>
          <a:p>
            <a:pPr>
              <a:defRPr/>
            </a:pPr>
            <a:endParaRPr lang="en-US" sz="1100" i="1" dirty="0" smtClean="0">
              <a:latin typeface="+mn-lt"/>
            </a:endParaRPr>
          </a:p>
          <a:p>
            <a:pPr>
              <a:defRPr/>
            </a:pPr>
            <a:endParaRPr lang="en-US" sz="1100" i="1" dirty="0" smtClean="0">
              <a:latin typeface="+mn-lt"/>
            </a:endParaRPr>
          </a:p>
          <a:p>
            <a:pPr>
              <a:defRPr/>
            </a:pPr>
            <a:r>
              <a:rPr lang="en-US" sz="1100" i="1" dirty="0" smtClean="0">
                <a:latin typeface="+mn-lt"/>
              </a:rPr>
              <a:t>Discuss the working of a filter chain by discussing the following steps:</a:t>
            </a:r>
          </a:p>
          <a:p>
            <a:pPr>
              <a:defRPr/>
            </a:pPr>
            <a:endParaRPr lang="en-US" sz="1100" dirty="0" smtClean="0">
              <a:latin typeface="+mn-lt"/>
            </a:endParaRPr>
          </a:p>
          <a:p>
            <a:pPr marL="228600" indent="-228600">
              <a:buFont typeface="+mj-lt"/>
              <a:buNone/>
              <a:defRPr/>
            </a:pPr>
            <a:r>
              <a:rPr lang="en-US" sz="1100" dirty="0" smtClean="0">
                <a:latin typeface="+mn-lt"/>
              </a:rPr>
              <a:t>6.  The user request is then wrapped with the SecurityContext into a single object.</a:t>
            </a:r>
          </a:p>
          <a:p>
            <a:pPr marL="228600" indent="-228600">
              <a:buFont typeface="+mj-lt"/>
              <a:buNone/>
              <a:defRPr/>
            </a:pPr>
            <a:r>
              <a:rPr lang="en-US" sz="1100" dirty="0" smtClean="0">
                <a:latin typeface="+mn-lt"/>
              </a:rPr>
              <a:t>7.   If authentication fails, then the object is flagged as anonymous.</a:t>
            </a:r>
          </a:p>
          <a:p>
            <a:pPr marL="228600" indent="-228600">
              <a:buFont typeface="+mj-lt"/>
              <a:buNone/>
              <a:defRPr/>
            </a:pPr>
            <a:r>
              <a:rPr lang="en-US" sz="1100" dirty="0" smtClean="0">
                <a:latin typeface="+mn-lt"/>
              </a:rPr>
              <a:t>8.   If the user authentication is successful, session authentication strategy is applied.</a:t>
            </a:r>
          </a:p>
          <a:p>
            <a:pPr marL="228600" indent="-228600">
              <a:buFont typeface="+mj-lt"/>
              <a:buNone/>
              <a:defRPr/>
            </a:pPr>
            <a:r>
              <a:rPr lang="en-US" sz="1100" dirty="0" smtClean="0">
                <a:latin typeface="+mn-lt"/>
              </a:rPr>
              <a:t>9.   If the user has not been authenticated successfully so far, it is flagged as anonymous.</a:t>
            </a:r>
          </a:p>
          <a:p>
            <a:pPr marL="228600" indent="-228600">
              <a:buFont typeface="+mj-lt"/>
              <a:buNone/>
              <a:defRPr/>
            </a:pPr>
            <a:r>
              <a:rPr lang="en-US" sz="1100" dirty="0" smtClean="0">
                <a:latin typeface="+mn-lt"/>
              </a:rPr>
              <a:t>10. Any AccessDeniedException and AuthenticationException thrown by any of the above are handled at this stage of processing requests using filters. </a:t>
            </a:r>
          </a:p>
          <a:p>
            <a:pPr marL="228600" indent="-228600">
              <a:buFont typeface="+mj-lt"/>
              <a:buNone/>
              <a:defRPr/>
            </a:pPr>
            <a:r>
              <a:rPr lang="en-US" sz="1100" dirty="0" smtClean="0">
                <a:latin typeface="+mn-lt"/>
              </a:rPr>
              <a:t>11. Authorization and access control decisions are delegated to an AccessDecisionManager interface. </a:t>
            </a:r>
          </a:p>
          <a:p>
            <a:pPr marL="228600" indent="-228600">
              <a:buFont typeface="+mj-lt"/>
              <a:buNone/>
              <a:defRPr/>
            </a:pPr>
            <a:endParaRPr lang="en-US" sz="1100" dirty="0" smtClean="0">
              <a:latin typeface="+mn-lt"/>
            </a:endParaRPr>
          </a:p>
          <a:p>
            <a:pPr marL="228600" indent="-228600">
              <a:buFont typeface="+mj-lt"/>
              <a:buNone/>
              <a:defRPr/>
            </a:pPr>
            <a:r>
              <a:rPr lang="en-US" sz="1100" i="1" dirty="0" smtClean="0">
                <a:latin typeface="+mn-lt"/>
              </a:rPr>
              <a:t>Discuss the working of the filter chain using the code based example provided in the PG.</a:t>
            </a:r>
            <a:endParaRPr lang="en-US" sz="1100" i="1" dirty="0">
              <a:latin typeface="+mn-lt"/>
            </a:endParaRPr>
          </a:p>
        </p:txBody>
      </p:sp>
      <p:sp>
        <p:nvSpPr>
          <p:cNvPr id="508932" name="Slide Number Placeholder 3"/>
          <p:cNvSpPr>
            <a:spLocks noGrp="1"/>
          </p:cNvSpPr>
          <p:nvPr>
            <p:ph type="sldNum" sz="quarter" idx="5"/>
          </p:nvPr>
        </p:nvSpPr>
        <p:spPr>
          <a:noFill/>
        </p:spPr>
        <p:txBody>
          <a:bodyPr/>
          <a:lstStyle/>
          <a:p>
            <a:fld id="{9CE0FAF2-CBE6-4FAC-AB0B-D9EC077EBC53}" type="slidenum">
              <a:rPr lang="en-US" altLang="en-US" smtClean="0">
                <a:latin typeface="Arial" pitchFamily="34" charset="0"/>
              </a:rPr>
              <a:pPr/>
              <a:t>237</a:t>
            </a:fld>
            <a:endParaRPr lang="en-US" altLang="en-US" smtClean="0">
              <a:latin typeface="Arial" pitchFamily="34" charset="0"/>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altLang="en-US" sz="1100" dirty="0" smtClean="0">
                <a:latin typeface="+mn-lt"/>
              </a:rPr>
              <a:t>PG Reference: Page 252</a:t>
            </a:r>
          </a:p>
          <a:p>
            <a:pPr>
              <a:defRPr/>
            </a:pPr>
            <a:endParaRPr lang="en-US" altLang="en-US" sz="1100" dirty="0" smtClean="0">
              <a:latin typeface="+mn-lt"/>
            </a:endParaRPr>
          </a:p>
          <a:p>
            <a:pPr>
              <a:defRPr/>
            </a:pPr>
            <a:r>
              <a:rPr lang="en-US" sz="1100" i="1" dirty="0" smtClean="0">
                <a:latin typeface="+mn-lt"/>
              </a:rPr>
              <a:t>Web based security and the use if the namespace element. </a:t>
            </a:r>
          </a:p>
          <a:p>
            <a:pPr>
              <a:defRPr/>
            </a:pPr>
            <a:endParaRPr lang="en-US" sz="1100" dirty="0" smtClean="0">
              <a:latin typeface="+mn-lt"/>
            </a:endParaRPr>
          </a:p>
          <a:p>
            <a:pPr>
              <a:buFont typeface="+mj-lt"/>
              <a:buNone/>
              <a:defRPr/>
            </a:pPr>
            <a:r>
              <a:rPr lang="en-US" sz="1100" dirty="0" smtClean="0">
                <a:latin typeface="+mn-lt"/>
              </a:rPr>
              <a:t>Spring Security Framework configuration is defined in an XML document and has a namespace (a set of Tag elements that define it). The namespace allows you to access additional elements from XML Schema to traditional bean definitions in Spring Framework. In other words, the namespace element is used to define individual bean configuration with greater precision. You can also write the configuration code using domain objects and hide the underlying complexity from the user. The underlying complexity in configuration files may conceal multiple beans and steps being added to the ApplicationContext. </a:t>
            </a:r>
          </a:p>
          <a:p>
            <a:pPr marL="228600" indent="-228600">
              <a:buFont typeface="+mj-lt"/>
              <a:buNone/>
              <a:defRPr/>
            </a:pPr>
            <a:endParaRPr lang="en-US" sz="1100" dirty="0" smtClean="0">
              <a:latin typeface="+mn-lt"/>
            </a:endParaRPr>
          </a:p>
          <a:p>
            <a:pPr marL="228600" indent="-228600">
              <a:buFont typeface="+mj-lt"/>
              <a:buNone/>
              <a:defRPr/>
            </a:pPr>
            <a:r>
              <a:rPr lang="en-US" sz="1100" i="1" dirty="0" smtClean="0">
                <a:latin typeface="+mn-lt"/>
              </a:rPr>
              <a:t>Use Table 9.2 in the PG to discuss the different Namespace tag elements and their purposes</a:t>
            </a:r>
            <a:endParaRPr lang="en-US" sz="1100" i="1" dirty="0">
              <a:latin typeface="+mn-lt"/>
            </a:endParaRPr>
          </a:p>
        </p:txBody>
      </p:sp>
      <p:sp>
        <p:nvSpPr>
          <p:cNvPr id="509956" name="Slide Number Placeholder 3"/>
          <p:cNvSpPr>
            <a:spLocks noGrp="1"/>
          </p:cNvSpPr>
          <p:nvPr>
            <p:ph type="sldNum" sz="quarter" idx="5"/>
          </p:nvPr>
        </p:nvSpPr>
        <p:spPr>
          <a:noFill/>
        </p:spPr>
        <p:txBody>
          <a:bodyPr/>
          <a:lstStyle/>
          <a:p>
            <a:fld id="{E228AA56-9BD8-444C-AE56-2E4EA0D2DEE3}" type="slidenum">
              <a:rPr lang="en-US" altLang="en-US" smtClean="0">
                <a:latin typeface="Arial" pitchFamily="34" charset="0"/>
              </a:rPr>
              <a:pPr/>
              <a:t>238</a:t>
            </a:fld>
            <a:endParaRPr lang="en-US" altLang="en-US" smtClean="0">
              <a:latin typeface="Arial" pitchFamily="34" charset="0"/>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altLang="en-US" sz="1100" dirty="0" smtClean="0">
                <a:latin typeface="+mn-lt"/>
              </a:rPr>
              <a:t>PG Reference: Page 253</a:t>
            </a:r>
            <a:endParaRPr lang="en-US" sz="1100" i="1" dirty="0" smtClean="0">
              <a:latin typeface="+mn-lt"/>
            </a:endParaRPr>
          </a:p>
          <a:p>
            <a:pPr>
              <a:defRPr/>
            </a:pPr>
            <a:endParaRPr lang="en-US" sz="1100" i="1" dirty="0" smtClean="0">
              <a:latin typeface="+mn-lt"/>
            </a:endParaRPr>
          </a:p>
          <a:p>
            <a:pPr>
              <a:defRPr/>
            </a:pPr>
            <a:r>
              <a:rPr lang="en-US" sz="1100" i="1" dirty="0" smtClean="0">
                <a:latin typeface="+mn-lt"/>
              </a:rPr>
              <a:t>Discuss the web authentication with the participants</a:t>
            </a:r>
          </a:p>
          <a:p>
            <a:pPr>
              <a:defRPr/>
            </a:pPr>
            <a:endParaRPr lang="en-US" sz="1100" dirty="0" smtClean="0">
              <a:latin typeface="+mn-lt"/>
            </a:endParaRPr>
          </a:p>
          <a:p>
            <a:pPr>
              <a:buFont typeface="+mj-lt"/>
              <a:buNone/>
              <a:defRPr/>
            </a:pPr>
            <a:r>
              <a:rPr lang="en-US" sz="1100" dirty="0" smtClean="0">
                <a:latin typeface="+mn-lt"/>
              </a:rPr>
              <a:t>Spring Security Framework authenticates web requests by evaluating an expression retrieved from the user against a context dependent root object. The root object, called the SecurityExpansionRoot, defines common security terms and predicates an available list of user based expressions for use in web security context. </a:t>
            </a:r>
          </a:p>
          <a:p>
            <a:pPr marL="228600" indent="-228600">
              <a:buFont typeface="+mj-lt"/>
              <a:buNone/>
              <a:defRPr/>
            </a:pPr>
            <a:endParaRPr lang="en-US" sz="1100" dirty="0" smtClean="0">
              <a:latin typeface="+mn-lt"/>
            </a:endParaRPr>
          </a:p>
          <a:p>
            <a:pPr>
              <a:buFont typeface="+mj-lt"/>
              <a:buNone/>
              <a:defRPr/>
            </a:pPr>
            <a:r>
              <a:rPr lang="en-US" sz="1100" i="1" dirty="0" smtClean="0">
                <a:latin typeface="+mn-lt"/>
              </a:rPr>
              <a:t>Use Table 9.4 and 9.5  of the PG to discuss the available user expressions to support authentication in Spring Security Framework.</a:t>
            </a:r>
          </a:p>
          <a:p>
            <a:pPr marL="228600" indent="-228600">
              <a:buFont typeface="+mj-lt"/>
              <a:buNone/>
              <a:defRPr/>
            </a:pPr>
            <a:endParaRPr lang="en-US" sz="1100" i="1" dirty="0" smtClean="0">
              <a:latin typeface="+mn-lt"/>
            </a:endParaRPr>
          </a:p>
          <a:p>
            <a:pPr marL="228600" indent="-228600">
              <a:buFont typeface="+mj-lt"/>
              <a:buNone/>
              <a:defRPr/>
            </a:pPr>
            <a:endParaRPr lang="en-US" sz="1100" i="1" dirty="0">
              <a:latin typeface="+mn-lt"/>
            </a:endParaRPr>
          </a:p>
        </p:txBody>
      </p:sp>
      <p:sp>
        <p:nvSpPr>
          <p:cNvPr id="510980" name="Slide Number Placeholder 3"/>
          <p:cNvSpPr>
            <a:spLocks noGrp="1"/>
          </p:cNvSpPr>
          <p:nvPr>
            <p:ph type="sldNum" sz="quarter" idx="5"/>
          </p:nvPr>
        </p:nvSpPr>
        <p:spPr>
          <a:noFill/>
        </p:spPr>
        <p:txBody>
          <a:bodyPr/>
          <a:lstStyle/>
          <a:p>
            <a:fld id="{0382D7BF-2AD8-4F03-99E9-BA863421052B}" type="slidenum">
              <a:rPr lang="en-US" altLang="en-US" smtClean="0">
                <a:latin typeface="Arial" pitchFamily="34" charset="0"/>
              </a:rPr>
              <a:pPr/>
              <a:t>239</a:t>
            </a:fld>
            <a:endParaRPr lang="en-US" altLang="en-US" smtClean="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1C25C549-83A3-494C-AFD2-5AB2FABF827A}" type="slidenum">
              <a:rPr lang="en-US" altLang="en-US" sz="1200"/>
              <a:pPr algn="r"/>
              <a:t>24</a:t>
            </a:fld>
            <a:endParaRPr lang="en-US" altLang="en-US" sz="1200"/>
          </a:p>
        </p:txBody>
      </p:sp>
      <p:sp>
        <p:nvSpPr>
          <p:cNvPr id="289795"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spcBef>
                <a:spcPct val="0"/>
              </a:spcBef>
              <a:defRPr/>
            </a:pPr>
            <a:r>
              <a:rPr lang="en-US" altLang="en-US" sz="1100" dirty="0" smtClean="0">
                <a:latin typeface="Calibri" pitchFamily="34" charset="0"/>
              </a:rPr>
              <a:t>PG Reference: Page 24</a:t>
            </a:r>
          </a:p>
          <a:p>
            <a:pPr algn="just" eaLnBrk="1" hangingPunct="1">
              <a:spcBef>
                <a:spcPct val="0"/>
              </a:spcBef>
              <a:defRPr/>
            </a:pPr>
            <a:endParaRPr lang="en-US" altLang="en-US" sz="1100" i="1" dirty="0" smtClean="0">
              <a:latin typeface="Calibri" pitchFamily="34" charset="0"/>
            </a:endParaRPr>
          </a:p>
          <a:p>
            <a:pPr algn="just" eaLnBrk="1" hangingPunct="1">
              <a:spcBef>
                <a:spcPct val="0"/>
              </a:spcBef>
              <a:defRPr/>
            </a:pPr>
            <a:r>
              <a:rPr lang="en-US" altLang="en-US" sz="1100" i="1" dirty="0" smtClean="0">
                <a:latin typeface="Calibri" pitchFamily="34" charset="0"/>
              </a:rPr>
              <a:t>Point out why an organizing infrastructure is required for application development. </a:t>
            </a:r>
            <a:r>
              <a:rPr lang="en-IN" altLang="en-US" sz="1100" dirty="0" smtClean="0">
                <a:latin typeface="Calibri" pitchFamily="34" charset="0"/>
              </a:rPr>
              <a:t>Any Java application, from simple applets to n-tier server-side enterprise applications, consists of objects that work together and hence have dependencies on each other. While the Java platform provides excellent application development functionality for creating these objects, it cannot be used to organize these basic building blocks of an application into a comprehensive aggregate. This organizing infrastructure needed for application development is provided by Spring Framework.</a:t>
            </a:r>
            <a:endParaRPr lang="en-US" altLang="en-US" sz="1100" dirty="0" smtClean="0">
              <a:latin typeface="Calibri" pitchFamily="34" charset="0"/>
            </a:endParaRPr>
          </a:p>
          <a:p>
            <a:pPr algn="just" eaLnBrk="1" hangingPunct="1">
              <a:spcBef>
                <a:spcPct val="0"/>
              </a:spcBef>
              <a:defRPr/>
            </a:pPr>
            <a:endParaRPr lang="en-US" altLang="en-US" sz="1100" i="1" dirty="0" smtClean="0">
              <a:latin typeface="Calibri" pitchFamily="34" charset="0"/>
            </a:endParaRPr>
          </a:p>
          <a:p>
            <a:pPr algn="just" eaLnBrk="1" hangingPunct="1">
              <a:spcBef>
                <a:spcPct val="0"/>
              </a:spcBef>
              <a:defRPr/>
            </a:pPr>
            <a:r>
              <a:rPr lang="en-US" altLang="en-US" sz="1100" i="1" dirty="0" smtClean="0">
                <a:latin typeface="Calibri" pitchFamily="34" charset="0"/>
              </a:rPr>
              <a:t>Explain Spring Framework’s Inversion of Control or IoC. </a:t>
            </a:r>
            <a:r>
              <a:rPr lang="en-IN" altLang="en-US" sz="1100" dirty="0" smtClean="0">
                <a:latin typeface="Calibri" pitchFamily="34" charset="0"/>
              </a:rPr>
              <a:t>Spring Framework’s Inversion of Control (IoC) container and Dependency Injection (DI) enable you to organize the disparate objects of an application into a working application that is ready for use. Spring Framework implements IoC using DI to create high-performing, easily testable, and reusable code. The task of organizing or loosely coupling Java objects or beans is important because it keeps the application beans grouped logically and, at the same time, independent of each other. This organization helps in unit testing and mock testing the beans without affecting their dependencies. </a:t>
            </a:r>
            <a:r>
              <a:rPr lang="en-US" altLang="en-US" sz="1100" dirty="0" smtClean="0">
                <a:latin typeface="Calibri" pitchFamily="34" charset="0"/>
              </a:rPr>
              <a:t> </a:t>
            </a:r>
          </a:p>
          <a:p>
            <a:pPr algn="just" eaLnBrk="1" hangingPunct="1">
              <a:spcBef>
                <a:spcPct val="0"/>
              </a:spcBef>
              <a:defRPr/>
            </a:pPr>
            <a:endParaRPr lang="en-US" altLang="en-US" sz="1100" dirty="0" smtClean="0">
              <a:latin typeface="Calibri" pitchFamily="34" charset="0"/>
            </a:endParaRPr>
          </a:p>
          <a:p>
            <a:pPr algn="just" eaLnBrk="1" hangingPunct="1">
              <a:spcBef>
                <a:spcPct val="0"/>
              </a:spcBef>
              <a:defRPr/>
            </a:pPr>
            <a:r>
              <a:rPr lang="en-US" altLang="en-US" sz="1100" i="1" dirty="0" smtClean="0">
                <a:latin typeface="Calibri" pitchFamily="34" charset="0"/>
              </a:rPr>
              <a:t>State the lessons covered in this module.</a:t>
            </a:r>
            <a:r>
              <a:rPr lang="en-US" altLang="en-US" sz="1100" dirty="0" smtClean="0">
                <a:latin typeface="Calibri" pitchFamily="34" charset="0"/>
              </a:rPr>
              <a:t> The lessons covered in this module are:</a:t>
            </a:r>
          </a:p>
          <a:p>
            <a:pPr algn="just" eaLnBrk="1" hangingPunct="1">
              <a:spcBef>
                <a:spcPct val="0"/>
              </a:spcBef>
              <a:defRPr/>
            </a:pPr>
            <a:r>
              <a:rPr lang="en-US" altLang="en-US" sz="1100" dirty="0" smtClean="0">
                <a:latin typeface="Calibri" pitchFamily="34" charset="0"/>
              </a:rPr>
              <a:t> </a:t>
            </a:r>
          </a:p>
          <a:p>
            <a:pPr algn="just" eaLnBrk="1" hangingPunct="1">
              <a:spcBef>
                <a:spcPct val="0"/>
              </a:spcBef>
              <a:defRPr/>
            </a:pPr>
            <a:r>
              <a:rPr lang="en-US" altLang="en-US" sz="1100" dirty="0" smtClean="0">
                <a:latin typeface="Calibri" pitchFamily="34" charset="0"/>
              </a:rPr>
              <a:t>Lesson 1: DI and XML Configurations </a:t>
            </a:r>
          </a:p>
          <a:p>
            <a:pPr algn="just" eaLnBrk="1" hangingPunct="1">
              <a:spcBef>
                <a:spcPct val="0"/>
              </a:spcBef>
              <a:defRPr/>
            </a:pPr>
            <a:r>
              <a:rPr lang="en-US" altLang="en-US" sz="1100" dirty="0" smtClean="0">
                <a:latin typeface="Calibri" pitchFamily="34" charset="0"/>
              </a:rPr>
              <a:t>Lesson 2: DI with Annotations </a:t>
            </a:r>
          </a:p>
          <a:p>
            <a:pPr algn="just" eaLnBrk="1" hangingPunct="1">
              <a:spcBef>
                <a:spcPct val="0"/>
              </a:spcBef>
              <a:defRPr/>
            </a:pPr>
            <a:endParaRPr lang="en-US" altLang="en-US" sz="1100" dirty="0" smtClean="0">
              <a:latin typeface="Calibri" pitchFamily="34" charset="0"/>
            </a:endParaRPr>
          </a:p>
          <a:p>
            <a:pPr algn="just" eaLnBrk="1" hangingPunct="1">
              <a:spcBef>
                <a:spcPct val="0"/>
              </a:spcBef>
              <a:defRPr/>
            </a:pPr>
            <a:r>
              <a:rPr lang="en-US" altLang="en-US" sz="1100" dirty="0" smtClean="0">
                <a:latin typeface="Calibri" pitchFamily="34" charset="0"/>
              </a:rPr>
              <a:t>At the end of this module you will learn to:</a:t>
            </a:r>
          </a:p>
          <a:p>
            <a:pPr algn="just" eaLnBrk="1" hangingPunct="1">
              <a:spcBef>
                <a:spcPct val="0"/>
              </a:spcBef>
              <a:defRPr/>
            </a:pPr>
            <a:endParaRPr lang="en-US" altLang="en-US" sz="1100" dirty="0" smtClean="0">
              <a:latin typeface="Calibri" pitchFamily="34" charset="0"/>
            </a:endParaRPr>
          </a:p>
          <a:p>
            <a:pPr marL="171450" indent="-171450">
              <a:buFont typeface="Arial" panose="020B0604020202020204" pitchFamily="34" charset="0"/>
              <a:buChar char="•"/>
              <a:defRPr/>
            </a:pPr>
            <a:r>
              <a:rPr lang="en-IN" sz="1100" dirty="0" smtClean="0">
                <a:latin typeface="Calibri" panose="020F0502020204030204" pitchFamily="34" charset="0"/>
              </a:rPr>
              <a:t>Perform Spring implementation of IOC and DI.</a:t>
            </a:r>
          </a:p>
          <a:p>
            <a:pPr marL="171450" indent="-171450">
              <a:buFont typeface="Arial" panose="020B0604020202020204" pitchFamily="34" charset="0"/>
              <a:buChar char="•"/>
              <a:defRPr/>
            </a:pPr>
            <a:r>
              <a:rPr lang="en-IN" sz="1100" dirty="0" smtClean="0">
                <a:latin typeface="Calibri" panose="020F0502020204030204" pitchFamily="34" charset="0"/>
              </a:rPr>
              <a:t>Configure Spring Beans with XML and annotations.</a:t>
            </a:r>
          </a:p>
          <a:p>
            <a:pPr>
              <a:defRPr/>
            </a:pPr>
            <a:endParaRPr lang="en-US" altLang="en-US" sz="1100" dirty="0" smtClean="0">
              <a:latin typeface="Calibri" pitchFamily="34" charset="0"/>
            </a:endParaRPr>
          </a:p>
          <a:p>
            <a:pPr>
              <a:defRPr/>
            </a:pPr>
            <a:r>
              <a:rPr lang="en-IN" altLang="en-US" sz="1100" dirty="0" smtClean="0">
                <a:latin typeface="Calibri" pitchFamily="34" charset="0"/>
              </a:rPr>
              <a:t>In this module, you will learn how to implement IoC using DI in Spring Framework to develop flexible and reusable code. You will also learn how to configure your application beans to execute the application as per the required specifications. </a:t>
            </a:r>
            <a:endParaRPr lang="en-US" altLang="en-US" sz="1100" dirty="0" smtClean="0">
              <a:latin typeface="Calibri" pitchFamily="34" charset="0"/>
            </a:endParaRPr>
          </a:p>
          <a:p>
            <a:pPr>
              <a:defRPr/>
            </a:pPr>
            <a:endParaRPr lang="en-US" sz="1100" dirty="0" smtClean="0">
              <a:latin typeface="Calibri" panose="020F0502020204030204" pitchFamily="34" charset="0"/>
            </a:endParaRPr>
          </a:p>
          <a:p>
            <a:pPr algn="just" eaLnBrk="1" hangingPunct="1">
              <a:spcBef>
                <a:spcPct val="0"/>
              </a:spcBef>
              <a:defRPr/>
            </a:pPr>
            <a:r>
              <a:rPr lang="en-US" altLang="en-US" sz="1100" dirty="0" smtClean="0">
                <a:latin typeface="Calibri" pitchFamily="34" charset="0"/>
              </a:rPr>
              <a:t> </a:t>
            </a: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altLang="en-US" sz="1100" dirty="0" smtClean="0">
                <a:latin typeface="+mn-lt"/>
              </a:rPr>
              <a:t>PG Reference: Page 254</a:t>
            </a:r>
          </a:p>
          <a:p>
            <a:pPr>
              <a:defRPr/>
            </a:pPr>
            <a:endParaRPr lang="en-US" sz="1100" i="1" dirty="0" smtClean="0">
              <a:latin typeface="+mn-lt"/>
            </a:endParaRPr>
          </a:p>
          <a:p>
            <a:pPr>
              <a:defRPr/>
            </a:pPr>
            <a:endParaRPr lang="en-US" sz="1100" i="1" dirty="0" smtClean="0">
              <a:latin typeface="+mn-lt"/>
            </a:endParaRPr>
          </a:p>
          <a:p>
            <a:pPr>
              <a:defRPr/>
            </a:pPr>
            <a:r>
              <a:rPr lang="en-US" sz="1100" i="1" dirty="0" smtClean="0">
                <a:latin typeface="+mn-lt"/>
              </a:rPr>
              <a:t>Discuss the working of a filter chain by discussing the following steps:</a:t>
            </a:r>
          </a:p>
          <a:p>
            <a:pPr>
              <a:defRPr/>
            </a:pPr>
            <a:endParaRPr lang="en-US" sz="1100" dirty="0" smtClean="0">
              <a:latin typeface="+mn-lt"/>
            </a:endParaRPr>
          </a:p>
          <a:p>
            <a:pPr marL="228600" indent="-228600">
              <a:buFont typeface="+mj-lt"/>
              <a:buAutoNum type="arabicPeriod"/>
              <a:defRPr/>
            </a:pPr>
            <a:r>
              <a:rPr lang="en-US" sz="1100" dirty="0" smtClean="0">
                <a:latin typeface="+mn-lt"/>
              </a:rPr>
              <a:t>The user request is then wrapped with the SecurityContext into a single object.</a:t>
            </a:r>
          </a:p>
          <a:p>
            <a:pPr marL="228600" indent="-228600">
              <a:buFont typeface="+mj-lt"/>
              <a:buAutoNum type="arabicPeriod"/>
              <a:defRPr/>
            </a:pPr>
            <a:r>
              <a:rPr lang="en-US" sz="1100" dirty="0" smtClean="0">
                <a:latin typeface="+mn-lt"/>
              </a:rPr>
              <a:t>If authentication fails, then the object is flagged as anonymous.</a:t>
            </a:r>
          </a:p>
          <a:p>
            <a:pPr marL="228600" indent="-228600">
              <a:buFont typeface="+mj-lt"/>
              <a:buAutoNum type="arabicPeriod"/>
              <a:defRPr/>
            </a:pPr>
            <a:r>
              <a:rPr lang="en-US" sz="1100" dirty="0" smtClean="0">
                <a:latin typeface="+mn-lt"/>
              </a:rPr>
              <a:t>If the user authentication is successful, session authentication strategy is applied.</a:t>
            </a:r>
          </a:p>
          <a:p>
            <a:pPr marL="228600" indent="-228600">
              <a:buFont typeface="+mj-lt"/>
              <a:buAutoNum type="arabicPeriod"/>
              <a:defRPr/>
            </a:pPr>
            <a:r>
              <a:rPr lang="en-US" sz="1100" dirty="0" smtClean="0">
                <a:latin typeface="+mn-lt"/>
              </a:rPr>
              <a:t>If the user has not been authenticated successfully so far, it is flagged as anonymous.</a:t>
            </a:r>
          </a:p>
          <a:p>
            <a:pPr marL="228600" indent="-228600">
              <a:buFont typeface="+mj-lt"/>
              <a:buAutoNum type="arabicPeriod"/>
              <a:defRPr/>
            </a:pPr>
            <a:r>
              <a:rPr lang="en-US" sz="1100" dirty="0" smtClean="0">
                <a:latin typeface="+mn-lt"/>
              </a:rPr>
              <a:t>Any AccessDeniedException and AuthenticationException thrown by any of the above are handled at this stage of processing requests using filters. </a:t>
            </a:r>
          </a:p>
          <a:p>
            <a:pPr marL="228600" indent="-228600">
              <a:buFont typeface="+mj-lt"/>
              <a:buAutoNum type="arabicPeriod"/>
              <a:defRPr/>
            </a:pPr>
            <a:r>
              <a:rPr lang="en-US" sz="1100" dirty="0" smtClean="0">
                <a:latin typeface="+mn-lt"/>
              </a:rPr>
              <a:t>Authorization and access control decisions are delegated to an AccessDecisionManager interface. </a:t>
            </a:r>
          </a:p>
          <a:p>
            <a:pPr marL="228600" indent="-228600">
              <a:buFont typeface="+mj-lt"/>
              <a:buNone/>
              <a:defRPr/>
            </a:pPr>
            <a:endParaRPr lang="en-US" sz="1100" dirty="0" smtClean="0">
              <a:latin typeface="+mn-lt"/>
            </a:endParaRPr>
          </a:p>
          <a:p>
            <a:pPr>
              <a:buFont typeface="+mj-lt"/>
              <a:buNone/>
              <a:defRPr/>
            </a:pPr>
            <a:r>
              <a:rPr lang="en-US" sz="1100" i="1" dirty="0" smtClean="0">
                <a:latin typeface="+mn-lt"/>
              </a:rPr>
              <a:t>Discuss the working of the filter chain using the code based example provided in the PG.</a:t>
            </a:r>
            <a:endParaRPr lang="en-US" sz="1100" i="1" dirty="0">
              <a:latin typeface="+mn-lt"/>
            </a:endParaRPr>
          </a:p>
        </p:txBody>
      </p:sp>
      <p:sp>
        <p:nvSpPr>
          <p:cNvPr id="512004" name="Slide Number Placeholder 3"/>
          <p:cNvSpPr>
            <a:spLocks noGrp="1"/>
          </p:cNvSpPr>
          <p:nvPr>
            <p:ph type="sldNum" sz="quarter" idx="5"/>
          </p:nvPr>
        </p:nvSpPr>
        <p:spPr>
          <a:noFill/>
        </p:spPr>
        <p:txBody>
          <a:bodyPr/>
          <a:lstStyle/>
          <a:p>
            <a:fld id="{38FA6FCC-43BF-47B5-B732-EDD8E79419EC}" type="slidenum">
              <a:rPr lang="en-US" altLang="en-US" smtClean="0">
                <a:latin typeface="Arial" pitchFamily="34" charset="0"/>
              </a:rPr>
              <a:pPr/>
              <a:t>240</a:t>
            </a:fld>
            <a:endParaRPr lang="en-US" altLang="en-US" smtClean="0">
              <a:latin typeface="Arial" pitchFamily="34" charset="0"/>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altLang="en-US" sz="1100" dirty="0" smtClean="0">
                <a:latin typeface="+mn-lt"/>
              </a:rPr>
              <a:t>PG Reference: Page 254</a:t>
            </a:r>
          </a:p>
          <a:p>
            <a:pPr>
              <a:defRPr/>
            </a:pPr>
            <a:endParaRPr lang="en-US" sz="1100" i="1" dirty="0" smtClean="0">
              <a:latin typeface="+mn-lt"/>
            </a:endParaRPr>
          </a:p>
          <a:p>
            <a:pPr>
              <a:defRPr/>
            </a:pPr>
            <a:endParaRPr lang="en-US" sz="1100" i="1" dirty="0" smtClean="0">
              <a:latin typeface="+mn-lt"/>
            </a:endParaRPr>
          </a:p>
          <a:p>
            <a:pPr>
              <a:defRPr/>
            </a:pPr>
            <a:r>
              <a:rPr lang="en-US" sz="1100" i="1" dirty="0" smtClean="0">
                <a:latin typeface="+mn-lt"/>
              </a:rPr>
              <a:t>Discuss web authorization using the spring security framework with the participants. </a:t>
            </a:r>
          </a:p>
          <a:p>
            <a:pPr>
              <a:defRPr/>
            </a:pPr>
            <a:endParaRPr lang="en-US" sz="1100" dirty="0" smtClean="0">
              <a:latin typeface="+mn-lt"/>
            </a:endParaRPr>
          </a:p>
          <a:p>
            <a:pPr>
              <a:defRPr/>
            </a:pPr>
            <a:r>
              <a:rPr lang="en-US" sz="1100" i="1" dirty="0" smtClean="0">
                <a:latin typeface="+mn-lt"/>
              </a:rPr>
              <a:t>Explain that </a:t>
            </a:r>
            <a:r>
              <a:rPr lang="en-US" sz="1100" dirty="0" smtClean="0">
                <a:latin typeface="+mn-lt"/>
              </a:rPr>
              <a:t>: Authorization of a resource decides, if a principal is allowed access to the resource. Spring Security Framework authorizes users through security expressions. These expressions allow you to write rules in terms of user characteristics such as the authentication status, user roles, and IP address. Two types of web authorization are supported in Spring Security Framework:</a:t>
            </a:r>
          </a:p>
          <a:p>
            <a:pPr>
              <a:defRPr/>
            </a:pPr>
            <a:r>
              <a:rPr lang="en-US" sz="1100" dirty="0" smtClean="0">
                <a:latin typeface="+mn-lt"/>
              </a:rPr>
              <a:t> </a:t>
            </a:r>
          </a:p>
          <a:p>
            <a:pPr marL="171450" indent="-171450">
              <a:buFont typeface="Wingdings" pitchFamily="2" charset="2"/>
              <a:buChar char="§"/>
              <a:defRPr/>
            </a:pPr>
            <a:r>
              <a:rPr lang="en-US" sz="1100" dirty="0" smtClean="0">
                <a:latin typeface="+mn-lt"/>
              </a:rPr>
              <a:t>Web security expressions are used to describe how to control access to resources</a:t>
            </a:r>
          </a:p>
          <a:p>
            <a:pPr marL="171450" indent="-171450">
              <a:buFont typeface="Wingdings" pitchFamily="2" charset="2"/>
              <a:buChar char="§"/>
              <a:defRPr/>
            </a:pPr>
            <a:r>
              <a:rPr lang="en-US" sz="1100" dirty="0" smtClean="0">
                <a:latin typeface="+mn-lt"/>
              </a:rPr>
              <a:t>Security expressions are used to show or hide JSP content using the Spring Security Framework Tag library. </a:t>
            </a:r>
          </a:p>
          <a:p>
            <a:pPr marL="228600" indent="-228600">
              <a:buFont typeface="+mj-lt"/>
              <a:buNone/>
              <a:defRPr/>
            </a:pPr>
            <a:endParaRPr lang="en-US" sz="1100" dirty="0" smtClean="0">
              <a:latin typeface="+mn-lt"/>
            </a:endParaRPr>
          </a:p>
          <a:p>
            <a:pPr marL="228600" indent="-228600">
              <a:buFont typeface="+mj-lt"/>
              <a:buNone/>
              <a:defRPr/>
            </a:pPr>
            <a:r>
              <a:rPr lang="en-US" sz="1100" i="1" dirty="0" smtClean="0">
                <a:latin typeface="+mn-lt"/>
              </a:rPr>
              <a:t>Discuss the Authorizing web URLs using Code Segment 9.2 and Table 9.6. Also use the examples provided in the PG to discuss the &lt;intercept-url&gt; element.</a:t>
            </a:r>
          </a:p>
          <a:p>
            <a:pPr marL="228600" indent="-228600">
              <a:buFont typeface="+mj-lt"/>
              <a:buNone/>
              <a:defRPr/>
            </a:pPr>
            <a:endParaRPr lang="en-US" sz="1100" dirty="0" smtClean="0">
              <a:latin typeface="+mn-lt"/>
            </a:endParaRPr>
          </a:p>
          <a:p>
            <a:pPr marL="228600" indent="-228600">
              <a:buFont typeface="+mj-lt"/>
              <a:buNone/>
              <a:defRPr/>
            </a:pPr>
            <a:endParaRPr lang="en-US" sz="1100" dirty="0" smtClean="0">
              <a:latin typeface="+mn-lt"/>
            </a:endParaRPr>
          </a:p>
          <a:p>
            <a:pPr marL="228600" indent="-228600">
              <a:buFont typeface="+mj-lt"/>
              <a:buNone/>
              <a:defRPr/>
            </a:pPr>
            <a:endParaRPr lang="en-US" sz="1100" i="1" dirty="0">
              <a:latin typeface="+mn-lt"/>
            </a:endParaRPr>
          </a:p>
        </p:txBody>
      </p:sp>
      <p:sp>
        <p:nvSpPr>
          <p:cNvPr id="513028" name="Slide Number Placeholder 3"/>
          <p:cNvSpPr>
            <a:spLocks noGrp="1"/>
          </p:cNvSpPr>
          <p:nvPr>
            <p:ph type="sldNum" sz="quarter" idx="5"/>
          </p:nvPr>
        </p:nvSpPr>
        <p:spPr>
          <a:noFill/>
        </p:spPr>
        <p:txBody>
          <a:bodyPr/>
          <a:lstStyle/>
          <a:p>
            <a:fld id="{89AE613E-8074-4359-A2AC-DD25D1338CF5}" type="slidenum">
              <a:rPr lang="en-US" altLang="en-US" smtClean="0">
                <a:latin typeface="Arial" pitchFamily="34" charset="0"/>
              </a:rPr>
              <a:pPr/>
              <a:t>241</a:t>
            </a:fld>
            <a:endParaRPr lang="en-US" altLang="en-US" smtClean="0">
              <a:latin typeface="Arial" pitchFamily="34" charset="0"/>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Autofit/>
          </a:bodyPr>
          <a:lstStyle/>
          <a:p>
            <a:pPr>
              <a:defRPr/>
            </a:pPr>
            <a:r>
              <a:rPr lang="en-US" altLang="en-US" sz="1100" dirty="0" smtClean="0">
                <a:latin typeface="+mn-lt"/>
              </a:rPr>
              <a:t>PG Reference: Page 256</a:t>
            </a:r>
            <a:endParaRPr lang="en-US" sz="1100" i="1" dirty="0" smtClean="0">
              <a:latin typeface="+mn-lt"/>
            </a:endParaRPr>
          </a:p>
          <a:p>
            <a:pPr>
              <a:defRPr/>
            </a:pPr>
            <a:endParaRPr lang="en-US" sz="1100" i="1" dirty="0" smtClean="0">
              <a:latin typeface="+mn-lt"/>
            </a:endParaRPr>
          </a:p>
          <a:p>
            <a:pPr>
              <a:defRPr/>
            </a:pPr>
            <a:r>
              <a:rPr lang="en-US" sz="1100" i="1" dirty="0" smtClean="0">
                <a:latin typeface="+mn-lt"/>
              </a:rPr>
              <a:t>Discuss authorizing JSP  content based on user charecteristics using the Spring Security Framework.</a:t>
            </a:r>
          </a:p>
          <a:p>
            <a:pPr>
              <a:defRPr/>
            </a:pPr>
            <a:endParaRPr lang="en-US" sz="1100" i="1" dirty="0" smtClean="0">
              <a:latin typeface="+mn-lt"/>
            </a:endParaRPr>
          </a:p>
          <a:p>
            <a:pPr>
              <a:defRPr/>
            </a:pPr>
            <a:r>
              <a:rPr lang="en-US" sz="1100" i="1" dirty="0" smtClean="0">
                <a:latin typeface="+mn-lt"/>
              </a:rPr>
              <a:t>Use Code Segment 9.3 to explain: </a:t>
            </a:r>
            <a:r>
              <a:rPr lang="en-US" sz="1100" dirty="0" smtClean="0">
                <a:latin typeface="+mn-lt"/>
              </a:rPr>
              <a:t>To provide support to access secured information, Spring Security Framework has a set of Tag libraries that apply security to JSP content on a web application. To use expression based URL authorization in your application, you have to include the security Tag library in your JSP definition. </a:t>
            </a:r>
            <a:endParaRPr lang="en-US" sz="1100" i="1" dirty="0" smtClean="0">
              <a:latin typeface="+mn-lt"/>
            </a:endParaRPr>
          </a:p>
          <a:p>
            <a:pPr>
              <a:defRPr/>
            </a:pPr>
            <a:endParaRPr lang="en-US" sz="1100" dirty="0" smtClean="0">
              <a:latin typeface="+mn-lt"/>
            </a:endParaRPr>
          </a:p>
          <a:p>
            <a:pPr>
              <a:defRPr/>
            </a:pPr>
            <a:r>
              <a:rPr lang="en-US" sz="1100" i="1" dirty="0" smtClean="0">
                <a:latin typeface="+mn-lt"/>
              </a:rPr>
              <a:t>Use Table 9.7  provided in the PG to list the tags provided by the tag library to define security applied to JSP content in your application. Also use the code based examples to discuss the use of these tags.</a:t>
            </a:r>
          </a:p>
          <a:p>
            <a:pPr>
              <a:defRPr/>
            </a:pPr>
            <a:endParaRPr lang="en-US" sz="1100" i="1" dirty="0" smtClean="0">
              <a:latin typeface="+mn-lt"/>
            </a:endParaRPr>
          </a:p>
          <a:p>
            <a:pPr>
              <a:defRPr/>
            </a:pPr>
            <a:r>
              <a:rPr lang="en-US" sz="1100" b="1" dirty="0" smtClean="0">
                <a:latin typeface="+mn-lt"/>
              </a:rPr>
              <a:t>&lt;security: authentication&gt; Example</a:t>
            </a:r>
            <a:endParaRPr lang="en-US" sz="1100" dirty="0" smtClean="0">
              <a:latin typeface="+mn-lt"/>
            </a:endParaRPr>
          </a:p>
          <a:p>
            <a:pPr>
              <a:defRPr/>
            </a:pPr>
            <a:r>
              <a:rPr lang="en-US" sz="1100" b="1" dirty="0" smtClean="0">
                <a:latin typeface="+mn-lt"/>
              </a:rPr>
              <a:t> </a:t>
            </a:r>
            <a:endParaRPr lang="en-US" sz="1100" dirty="0" smtClean="0">
              <a:latin typeface="+mn-lt"/>
            </a:endParaRPr>
          </a:p>
          <a:p>
            <a:pPr>
              <a:defRPr/>
            </a:pPr>
            <a:r>
              <a:rPr lang="en-US" sz="1100" dirty="0" smtClean="0">
                <a:latin typeface="+mn-lt"/>
              </a:rPr>
              <a:t>Let us assume, a user (principal) accesses a web page which requires login. The webpage greets the user by his username and obtains user information from the UserDetails interface. Now let us assume for some security reasons, the user’s account has been locked. The application has to send an appropriate response to the user.</a:t>
            </a:r>
          </a:p>
          <a:p>
            <a:pPr>
              <a:defRPr/>
            </a:pPr>
            <a:endParaRPr lang="en-US" sz="1100" i="1" dirty="0" smtClean="0">
              <a:latin typeface="+mn-lt"/>
            </a:endParaRPr>
          </a:p>
          <a:p>
            <a:pPr>
              <a:defRPr/>
            </a:pPr>
            <a:r>
              <a:rPr lang="en-US" sz="1100" b="1" dirty="0" smtClean="0">
                <a:latin typeface="+mn-lt"/>
              </a:rPr>
              <a:t>&lt;security: authorize&gt; Examples</a:t>
            </a:r>
            <a:endParaRPr lang="en-US" sz="1100" dirty="0" smtClean="0">
              <a:latin typeface="+mn-lt"/>
            </a:endParaRPr>
          </a:p>
          <a:p>
            <a:pPr>
              <a:defRPr/>
            </a:pPr>
            <a:r>
              <a:rPr lang="en-US" sz="1100" b="1" dirty="0" smtClean="0">
                <a:latin typeface="+mn-lt"/>
              </a:rPr>
              <a:t> </a:t>
            </a:r>
            <a:endParaRPr lang="en-US" sz="1100" dirty="0" smtClean="0">
              <a:latin typeface="+mn-lt"/>
            </a:endParaRPr>
          </a:p>
          <a:p>
            <a:pPr>
              <a:defRPr/>
            </a:pPr>
            <a:r>
              <a:rPr lang="en-US" sz="1100" dirty="0" smtClean="0">
                <a:latin typeface="+mn-lt"/>
              </a:rPr>
              <a:t>In the same web page example, let us look at using the &lt;security: authorize&gt; Tag to display the login link to the principal, once the user is authenticated.</a:t>
            </a:r>
          </a:p>
          <a:p>
            <a:pPr>
              <a:defRPr/>
            </a:pPr>
            <a:endParaRPr lang="en-US" sz="1100" i="1" dirty="0" smtClean="0">
              <a:latin typeface="+mn-lt"/>
            </a:endParaRPr>
          </a:p>
          <a:p>
            <a:pPr>
              <a:defRPr/>
            </a:pPr>
            <a:r>
              <a:rPr lang="en-US" sz="1100" i="1" dirty="0" smtClean="0">
                <a:latin typeface="+mn-lt"/>
              </a:rPr>
              <a:t>Conclude by saying: </a:t>
            </a:r>
            <a:r>
              <a:rPr lang="en-US" sz="1100" dirty="0" smtClean="0">
                <a:latin typeface="+mn-lt"/>
              </a:rPr>
              <a:t>With this, you have seen how to use the Tag library to implement web security to JSP content in Spring Security Framework. The Tag library allows you to define the authorization conditions for a secured resource based on the characteristics of the principal accessing the web resource. </a:t>
            </a:r>
          </a:p>
          <a:p>
            <a:pPr>
              <a:defRPr/>
            </a:pPr>
            <a:r>
              <a:rPr lang="en-US" sz="1100" dirty="0" smtClean="0">
                <a:latin typeface="+mn-lt"/>
              </a:rPr>
              <a:t> </a:t>
            </a:r>
          </a:p>
          <a:p>
            <a:pPr>
              <a:defRPr/>
            </a:pPr>
            <a:r>
              <a:rPr lang="en-US" sz="1100" dirty="0" smtClean="0">
                <a:latin typeface="+mn-lt"/>
              </a:rPr>
              <a:t>In this lesson, you have been introduced to the basic concepts of applying security to Java-based application using the Spring Security Framework. In the next lesson, you will learn about certain advanced security features available in Spring Security Framework and its implementation.</a:t>
            </a:r>
          </a:p>
          <a:p>
            <a:pPr>
              <a:defRPr/>
            </a:pPr>
            <a:r>
              <a:rPr lang="en-US" sz="1100" dirty="0" smtClean="0">
                <a:latin typeface="+mn-lt"/>
              </a:rPr>
              <a:t/>
            </a:r>
            <a:br>
              <a:rPr lang="en-US" sz="1100" dirty="0" smtClean="0">
                <a:latin typeface="+mn-lt"/>
              </a:rPr>
            </a:br>
            <a:r>
              <a:rPr lang="en-US" sz="1100" dirty="0" smtClean="0">
                <a:latin typeface="+mn-lt"/>
              </a:rPr>
              <a:t> </a:t>
            </a:r>
          </a:p>
          <a:p>
            <a:pPr>
              <a:defRPr/>
            </a:pPr>
            <a:endParaRPr lang="en-US" sz="1100" i="1" dirty="0" smtClean="0">
              <a:latin typeface="+mn-lt"/>
            </a:endParaRPr>
          </a:p>
          <a:p>
            <a:pPr>
              <a:defRPr/>
            </a:pPr>
            <a:endParaRPr lang="en-US" sz="1100" dirty="0" smtClean="0">
              <a:latin typeface="+mn-lt"/>
            </a:endParaRPr>
          </a:p>
          <a:p>
            <a:pPr marL="228600" indent="-228600">
              <a:buFont typeface="+mj-lt"/>
              <a:buNone/>
              <a:defRPr/>
            </a:pPr>
            <a:endParaRPr lang="en-US" sz="1100" dirty="0" smtClean="0">
              <a:latin typeface="+mn-lt"/>
            </a:endParaRPr>
          </a:p>
          <a:p>
            <a:pPr marL="228600" indent="-228600">
              <a:buFont typeface="+mj-lt"/>
              <a:buNone/>
              <a:defRPr/>
            </a:pPr>
            <a:endParaRPr lang="en-US" sz="1100" i="1" dirty="0">
              <a:latin typeface="+mn-lt"/>
            </a:endParaRPr>
          </a:p>
        </p:txBody>
      </p:sp>
      <p:sp>
        <p:nvSpPr>
          <p:cNvPr id="514052" name="Slide Number Placeholder 3"/>
          <p:cNvSpPr>
            <a:spLocks noGrp="1"/>
          </p:cNvSpPr>
          <p:nvPr>
            <p:ph type="sldNum" sz="quarter" idx="5"/>
          </p:nvPr>
        </p:nvSpPr>
        <p:spPr>
          <a:noFill/>
        </p:spPr>
        <p:txBody>
          <a:bodyPr/>
          <a:lstStyle/>
          <a:p>
            <a:fld id="{F08F0E74-C0F6-4E30-AFF2-79CB9F76B96A}" type="slidenum">
              <a:rPr lang="en-US" altLang="en-US" smtClean="0">
                <a:latin typeface="Arial" pitchFamily="34" charset="0"/>
              </a:rPr>
              <a:pPr/>
              <a:t>242</a:t>
            </a:fld>
            <a:endParaRPr lang="en-US" altLang="en-US" smtClean="0">
              <a:latin typeface="Arial" pitchFamily="34" charset="0"/>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Slide Image Placeholder 1"/>
          <p:cNvSpPr>
            <a:spLocks noGrp="1" noRot="1" noChangeAspect="1" noTextEdit="1"/>
          </p:cNvSpPr>
          <p:nvPr>
            <p:ph type="sldImg"/>
          </p:nvPr>
        </p:nvSpPr>
        <p:spPr>
          <a:ln/>
        </p:spPr>
      </p:sp>
      <p:sp>
        <p:nvSpPr>
          <p:cNvPr id="515075" name="Notes Placeholder 2"/>
          <p:cNvSpPr>
            <a:spLocks noGrp="1"/>
          </p:cNvSpPr>
          <p:nvPr>
            <p:ph type="body" idx="1"/>
          </p:nvPr>
        </p:nvSpPr>
        <p:spPr>
          <a:noFill/>
          <a:ln/>
        </p:spPr>
        <p:txBody>
          <a:bodyPr/>
          <a:lstStyle/>
          <a:p>
            <a:endParaRPr lang="en-IN" altLang="en-US" smtClean="0">
              <a:latin typeface="Arial" pitchFamily="34" charset="0"/>
            </a:endParaRPr>
          </a:p>
        </p:txBody>
      </p:sp>
      <p:sp>
        <p:nvSpPr>
          <p:cNvPr id="515076" name="Slide Number Placeholder 3"/>
          <p:cNvSpPr>
            <a:spLocks noGrp="1"/>
          </p:cNvSpPr>
          <p:nvPr>
            <p:ph type="sldNum" sz="quarter" idx="5"/>
          </p:nvPr>
        </p:nvSpPr>
        <p:spPr>
          <a:noFill/>
        </p:spPr>
        <p:txBody>
          <a:bodyPr/>
          <a:lstStyle/>
          <a:p>
            <a:fld id="{C5AF968E-E75D-4985-BEF8-630B66CB3264}" type="slidenum">
              <a:rPr lang="en-US" altLang="en-US" smtClean="0">
                <a:latin typeface="Arial" pitchFamily="34" charset="0"/>
              </a:rPr>
              <a:pPr/>
              <a:t>243</a:t>
            </a:fld>
            <a:endParaRPr lang="en-US" altLang="en-US" smtClean="0">
              <a:latin typeface="Arial" pitchFamily="34" charset="0"/>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33D38E88-D0BF-4E46-9C2A-1C98A591D61D}" type="slidenum">
              <a:rPr lang="en-US" altLang="en-US" sz="1200"/>
              <a:pPr algn="r"/>
              <a:t>244</a:t>
            </a:fld>
            <a:endParaRPr lang="en-US" altLang="en-US" sz="1200"/>
          </a:p>
        </p:txBody>
      </p:sp>
      <p:sp>
        <p:nvSpPr>
          <p:cNvPr id="516099" name="Rectangle 2"/>
          <p:cNvSpPr>
            <a:spLocks noGrp="1" noRot="1" noChangeAspect="1" noChangeArrowheads="1" noTextEdit="1"/>
          </p:cNvSpPr>
          <p:nvPr>
            <p:ph type="sldImg"/>
          </p:nvPr>
        </p:nvSpPr>
        <p:spPr>
          <a:ln/>
        </p:spPr>
      </p:sp>
      <p:sp>
        <p:nvSpPr>
          <p:cNvPr id="516100"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defRPr/>
            </a:pPr>
            <a:r>
              <a:rPr lang="en-US" altLang="en-US" sz="1100" dirty="0" smtClean="0">
                <a:latin typeface="+mn-lt"/>
              </a:rPr>
              <a:t>PG Reference: Page 259</a:t>
            </a:r>
          </a:p>
          <a:p>
            <a:pPr algn="just" eaLnBrk="1" hangingPunct="1">
              <a:defRPr/>
            </a:pPr>
            <a:endParaRPr lang="en-US" altLang="en-US" sz="1100" dirty="0" smtClean="0">
              <a:latin typeface="+mn-lt"/>
            </a:endParaRPr>
          </a:p>
          <a:p>
            <a:pPr algn="just" eaLnBrk="1" hangingPunct="1">
              <a:defRPr/>
            </a:pPr>
            <a:r>
              <a:rPr lang="en-US" altLang="en-US" sz="1100" i="1" dirty="0" smtClean="0">
                <a:latin typeface="+mn-lt"/>
              </a:rPr>
              <a:t>Start by recapping the topics covered in the previous lesson. </a:t>
            </a:r>
            <a:r>
              <a:rPr lang="en-IN" altLang="en-US" sz="1100" dirty="0" smtClean="0">
                <a:latin typeface="+mn-lt"/>
              </a:rPr>
              <a:t>The previous lesson introduced you to the concepts that govern Spring Security Framework.</a:t>
            </a:r>
          </a:p>
          <a:p>
            <a:pPr algn="just" eaLnBrk="1" hangingPunct="1">
              <a:defRPr/>
            </a:pPr>
            <a:endParaRPr lang="en-IN" altLang="en-US" sz="1100" i="1" dirty="0" smtClean="0">
              <a:latin typeface="+mn-lt"/>
            </a:endParaRPr>
          </a:p>
          <a:p>
            <a:pPr eaLnBrk="1" hangingPunct="1">
              <a:defRPr/>
            </a:pPr>
            <a:r>
              <a:rPr lang="en-US" altLang="en-US" sz="1100" i="1" dirty="0" smtClean="0">
                <a:latin typeface="+mn-lt"/>
              </a:rPr>
              <a:t>State the lesson objectives. </a:t>
            </a:r>
            <a:r>
              <a:rPr lang="en-US" altLang="en-US" sz="1100" dirty="0" smtClean="0">
                <a:latin typeface="+mn-lt"/>
              </a:rPr>
              <a:t>At the end of this lesson, you will learn to: </a:t>
            </a:r>
          </a:p>
          <a:p>
            <a:pPr marL="171450" indent="-171450">
              <a:buFont typeface="Wingdings" pitchFamily="2" charset="2"/>
              <a:buChar char="§"/>
              <a:defRPr/>
            </a:pPr>
            <a:r>
              <a:rPr lang="en-IN" altLang="en-US" sz="1100" dirty="0" smtClean="0">
                <a:latin typeface="+mn-lt"/>
              </a:rPr>
              <a:t>Describe view-level security.</a:t>
            </a:r>
            <a:endParaRPr lang="en-US" altLang="en-US" sz="1100" dirty="0" smtClean="0">
              <a:latin typeface="+mn-lt"/>
            </a:endParaRPr>
          </a:p>
          <a:p>
            <a:pPr marL="171450" indent="-171450">
              <a:buFont typeface="Wingdings" pitchFamily="2" charset="2"/>
              <a:buChar char="§"/>
              <a:defRPr/>
            </a:pPr>
            <a:r>
              <a:rPr lang="en-IN" altLang="en-US" sz="1100" dirty="0" smtClean="0">
                <a:latin typeface="+mn-lt"/>
              </a:rPr>
              <a:t>Perform authentication and authorization of users.</a:t>
            </a:r>
            <a:endParaRPr lang="en-US" altLang="en-US" sz="1100" dirty="0" smtClean="0">
              <a:latin typeface="+mn-lt"/>
            </a:endParaRPr>
          </a:p>
          <a:p>
            <a:pPr marL="171450" indent="-171450">
              <a:buFont typeface="Wingdings" pitchFamily="2" charset="2"/>
              <a:buChar char="§"/>
              <a:defRPr/>
            </a:pPr>
            <a:r>
              <a:rPr lang="en-IN" altLang="en-US" sz="1100" dirty="0" smtClean="0">
                <a:latin typeface="+mn-lt"/>
              </a:rPr>
              <a:t>Identify securing methods.</a:t>
            </a:r>
          </a:p>
          <a:p>
            <a:pPr>
              <a:buFontTx/>
              <a:buChar char="•"/>
              <a:defRPr/>
            </a:pPr>
            <a:endParaRPr lang="en-IN" altLang="en-US" sz="1100" i="1" dirty="0" smtClean="0">
              <a:latin typeface="+mn-lt"/>
            </a:endParaRPr>
          </a:p>
          <a:p>
            <a:pPr algn="just" eaLnBrk="1" hangingPunct="1">
              <a:defRPr/>
            </a:pPr>
            <a:r>
              <a:rPr lang="en-IN" altLang="en-US" sz="1100" dirty="0" smtClean="0">
                <a:latin typeface="+mn-lt"/>
              </a:rPr>
              <a:t>This lesson describes the advanced security features of the Spring Security Framework.</a:t>
            </a:r>
          </a:p>
          <a:p>
            <a:pPr algn="just" eaLnBrk="1" hangingPunct="1">
              <a:defRPr/>
            </a:pPr>
            <a:endParaRPr lang="en-IN" altLang="en-US" sz="1100" dirty="0" smtClean="0">
              <a:latin typeface="+mn-lt"/>
            </a:endParaRPr>
          </a:p>
          <a:p>
            <a:pPr>
              <a:defRPr/>
            </a:pPr>
            <a:r>
              <a:rPr lang="en-IN" altLang="en-US" sz="1100" i="1" dirty="0" smtClean="0">
                <a:latin typeface="+mn-lt"/>
              </a:rPr>
              <a:t>Introduce the lesson by: </a:t>
            </a:r>
            <a:r>
              <a:rPr lang="en-US" altLang="en-US" sz="1100" dirty="0" smtClean="0">
                <a:latin typeface="+mn-lt"/>
              </a:rPr>
              <a:t>Some of the advanced features of the Spring Security Framework include view level security, implementing security tags and using filters to process user requests. They help you to control how access is granted to users who try to use resources or data controlled by the web application. </a:t>
            </a:r>
          </a:p>
          <a:p>
            <a:pPr>
              <a:defRPr/>
            </a:pPr>
            <a:r>
              <a:rPr lang="en-US" altLang="en-US" sz="1100" dirty="0" smtClean="0">
                <a:latin typeface="+mn-lt"/>
              </a:rPr>
              <a:t> </a:t>
            </a:r>
          </a:p>
          <a:p>
            <a:pPr>
              <a:defRPr/>
            </a:pPr>
            <a:r>
              <a:rPr lang="en-US" altLang="en-US" sz="1100" dirty="0" smtClean="0">
                <a:latin typeface="+mn-lt"/>
              </a:rPr>
              <a:t>Like all other components of Spring Framework, such as Access Oriented Programming (AOP) module and Transaction Management component, Spring Security can also be invoked using annotations. Security annotations are used to implement method-based security in a web application to evaluate resource access requests. In this lesson, you will learn about using the Spring Framework Tag library for security purposes, view and method level security implementation, and customizing filter chains to suit application’s requirements.</a:t>
            </a:r>
          </a:p>
          <a:p>
            <a:pPr algn="just" eaLnBrk="1" hangingPunct="1">
              <a:defRPr/>
            </a:pPr>
            <a:endParaRPr lang="en-IN" altLang="en-US" sz="1100" i="1" dirty="0" smtClean="0">
              <a:latin typeface="+mn-lt"/>
            </a:endParaRPr>
          </a:p>
          <a:p>
            <a:pPr algn="just" eaLnBrk="1" hangingPunct="1">
              <a:defRPr/>
            </a:pPr>
            <a:endParaRPr lang="en-IN" altLang="en-US" sz="1100" i="1" dirty="0" smtClean="0">
              <a:latin typeface="+mn-lt"/>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Rot="1" noChangeAspect="1" noChangeArrowheads="1" noTextEdit="1"/>
          </p:cNvSpPr>
          <p:nvPr>
            <p:ph type="sldImg"/>
          </p:nvPr>
        </p:nvSpPr>
        <p:spPr>
          <a:ln/>
        </p:spPr>
      </p:sp>
      <p:sp>
        <p:nvSpPr>
          <p:cNvPr id="517123"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mn-lt"/>
              </a:rPr>
              <a:t>PG Reference: Page 259</a:t>
            </a:r>
          </a:p>
          <a:p>
            <a:pPr algn="just">
              <a:spcBef>
                <a:spcPct val="0"/>
              </a:spcBef>
              <a:defRPr/>
            </a:pPr>
            <a:endParaRPr lang="en-US" altLang="en-US" sz="1100" i="1" dirty="0" smtClean="0">
              <a:latin typeface="+mn-lt"/>
            </a:endParaRPr>
          </a:p>
          <a:p>
            <a:pPr algn="just">
              <a:spcBef>
                <a:spcPct val="0"/>
              </a:spcBef>
              <a:defRPr/>
            </a:pPr>
            <a:r>
              <a:rPr lang="en-US" altLang="en-US" sz="1100" i="1" dirty="0" smtClean="0">
                <a:latin typeface="+mn-lt"/>
              </a:rPr>
              <a:t>Explain the use of Spring Tag-Lib for Security to the participants. </a:t>
            </a:r>
          </a:p>
          <a:p>
            <a:pPr algn="just">
              <a:spcBef>
                <a:spcPct val="0"/>
              </a:spcBef>
              <a:defRPr/>
            </a:pPr>
            <a:endParaRPr lang="en-US" altLang="en-US" sz="1100" i="1" dirty="0" smtClean="0">
              <a:latin typeface="+mn-lt"/>
            </a:endParaRPr>
          </a:p>
          <a:p>
            <a:pPr>
              <a:defRPr/>
            </a:pPr>
            <a:r>
              <a:rPr lang="en-US" altLang="en-US" sz="1100" dirty="0" smtClean="0">
                <a:latin typeface="+mn-lt"/>
              </a:rPr>
              <a:t>A web application that is developed using Spring Framework is based on Model View Controller (MVC) design pattern. The MVC design pattern uses secured login forms, user expressions, or method level security for protecting the application on its controller and model layers. To add security in the view layer of the web application, you need to define which of the contents of the web application are to be displayed to a principal based on his role. You can use the Spring Security Framework’s Tag library to implement the view-level security. </a:t>
            </a:r>
          </a:p>
          <a:p>
            <a:pPr>
              <a:defRPr/>
            </a:pPr>
            <a:endParaRPr lang="en-US" altLang="en-US" sz="1100" dirty="0" smtClean="0">
              <a:latin typeface="+mn-lt"/>
            </a:endParaRPr>
          </a:p>
          <a:p>
            <a:pPr>
              <a:defRPr/>
            </a:pPr>
            <a:r>
              <a:rPr lang="en-US" altLang="en-US" sz="1100" i="1" dirty="0" smtClean="0">
                <a:latin typeface="+mn-lt"/>
              </a:rPr>
              <a:t>The tag library was introduced in lesson 1. Use the code based example provided in the PG to explain the steps involved in using the tag library.</a:t>
            </a:r>
          </a:p>
          <a:p>
            <a:pPr>
              <a:defRPr/>
            </a:pPr>
            <a:endParaRPr lang="en-US" altLang="en-US" sz="1100" i="1" dirty="0" smtClean="0">
              <a:latin typeface="+mn-lt"/>
            </a:endParaRPr>
          </a:p>
          <a:p>
            <a:pPr>
              <a:defRPr/>
            </a:pPr>
            <a:r>
              <a:rPr lang="en-US" altLang="en-US" sz="1100" i="1" dirty="0" smtClean="0">
                <a:latin typeface="+mn-lt"/>
              </a:rPr>
              <a:t>Conclude by saying: </a:t>
            </a:r>
            <a:r>
              <a:rPr lang="en-US" altLang="en-US" sz="1100" dirty="0" smtClean="0">
                <a:latin typeface="+mn-lt"/>
              </a:rPr>
              <a:t>In this example application, you have:</a:t>
            </a:r>
          </a:p>
          <a:p>
            <a:pPr>
              <a:defRPr/>
            </a:pPr>
            <a:r>
              <a:rPr lang="en-US" altLang="en-US" sz="1100" dirty="0" smtClean="0">
                <a:latin typeface="+mn-lt"/>
              </a:rPr>
              <a:t> </a:t>
            </a:r>
          </a:p>
          <a:p>
            <a:pPr marL="171450" indent="-171450">
              <a:buFont typeface="Wingdings" pitchFamily="2" charset="2"/>
              <a:buChar char="§"/>
              <a:defRPr/>
            </a:pPr>
            <a:r>
              <a:rPr lang="en-US" altLang="en-US" sz="1100" dirty="0" smtClean="0">
                <a:latin typeface="+mn-lt"/>
              </a:rPr>
              <a:t>Created database tables with user name and password stored in their fields</a:t>
            </a:r>
          </a:p>
          <a:p>
            <a:pPr marL="171450" indent="-171450">
              <a:buFont typeface="Wingdings" pitchFamily="2" charset="2"/>
              <a:buChar char="§"/>
              <a:defRPr/>
            </a:pPr>
            <a:r>
              <a:rPr lang="en-US" altLang="en-US" sz="1100" dirty="0" smtClean="0">
                <a:latin typeface="+mn-lt"/>
              </a:rPr>
              <a:t>Used Spring Security Framework security tags to create JSP pages to be displayed to user when they try to access the web application</a:t>
            </a:r>
          </a:p>
          <a:p>
            <a:pPr marL="171450" indent="-171450">
              <a:buFont typeface="Wingdings" pitchFamily="2" charset="2"/>
              <a:buChar char="§"/>
              <a:defRPr/>
            </a:pPr>
            <a:r>
              <a:rPr lang="en-US" altLang="en-US" sz="1100" dirty="0" smtClean="0">
                <a:latin typeface="+mn-lt"/>
              </a:rPr>
              <a:t>Used Spring Framework’s MVC component to call the methods needed to implement the web application and to allow users to login and logout of the web page</a:t>
            </a:r>
          </a:p>
          <a:p>
            <a:pPr>
              <a:defRPr/>
            </a:pPr>
            <a:r>
              <a:rPr lang="en-US" altLang="en-US" sz="1100" dirty="0" smtClean="0">
                <a:latin typeface="+mn-lt"/>
              </a:rPr>
              <a:t> </a:t>
            </a:r>
          </a:p>
          <a:p>
            <a:pPr>
              <a:defRPr/>
            </a:pPr>
            <a:r>
              <a:rPr lang="en-US" altLang="en-US" sz="1100" dirty="0" smtClean="0">
                <a:latin typeface="+mn-lt"/>
              </a:rPr>
              <a:t>Now that you have seen how to use the security Tag library, let us learn about implementing method level security using Spring Security Framework. </a:t>
            </a:r>
          </a:p>
          <a:p>
            <a:pPr>
              <a:defRPr/>
            </a:pPr>
            <a:endParaRPr lang="en-US" altLang="en-US" sz="1100" i="1" dirty="0" smtClean="0">
              <a:latin typeface="+mn-lt"/>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Rot="1" noChangeAspect="1" noChangeArrowheads="1" noTextEdit="1"/>
          </p:cNvSpPr>
          <p:nvPr>
            <p:ph type="sldImg"/>
          </p:nvPr>
        </p:nvSpPr>
        <p:spPr>
          <a:ln/>
        </p:spPr>
      </p:sp>
      <p:sp>
        <p:nvSpPr>
          <p:cNvPr id="518147"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mn-lt"/>
              </a:rPr>
              <a:t>PG Reference: Page 273</a:t>
            </a:r>
          </a:p>
          <a:p>
            <a:pPr algn="just">
              <a:spcBef>
                <a:spcPct val="0"/>
              </a:spcBef>
              <a:defRPr/>
            </a:pPr>
            <a:endParaRPr lang="en-US" altLang="en-US" sz="1100" i="1" dirty="0" smtClean="0">
              <a:latin typeface="+mn-lt"/>
            </a:endParaRPr>
          </a:p>
          <a:p>
            <a:pPr algn="just">
              <a:spcBef>
                <a:spcPct val="0"/>
              </a:spcBef>
              <a:defRPr/>
            </a:pPr>
            <a:r>
              <a:rPr lang="en-US" altLang="en-US" sz="1100" i="1" dirty="0" smtClean="0">
                <a:latin typeface="+mn-lt"/>
              </a:rPr>
              <a:t>Explain Method-level security implementation using the Spring Security Framework. </a:t>
            </a:r>
          </a:p>
          <a:p>
            <a:pPr algn="just">
              <a:spcBef>
                <a:spcPct val="0"/>
              </a:spcBef>
              <a:defRPr/>
            </a:pPr>
            <a:endParaRPr lang="en-US" altLang="en-US" sz="1100" i="1" dirty="0" smtClean="0">
              <a:latin typeface="+mn-lt"/>
            </a:endParaRPr>
          </a:p>
          <a:p>
            <a:pPr>
              <a:defRPr/>
            </a:pPr>
            <a:r>
              <a:rPr lang="en-US" altLang="en-US" sz="1100" dirty="0" smtClean="0">
                <a:latin typeface="+mn-lt"/>
              </a:rPr>
              <a:t>Method level security, as the name suggests, is implementing Spring Security Framework to protect an application from security threats, by limiting access to its methods. Only those principals who have been authenticated are allowed access to the methods in the application. The most important part of implementing method level security is the configuration element that is defined in your application’s Spring Configuration files. Once configuration is done, you can implement method level security in any one of the following ways:</a:t>
            </a:r>
          </a:p>
          <a:p>
            <a:pPr>
              <a:defRPr/>
            </a:pPr>
            <a:r>
              <a:rPr lang="en-US" altLang="en-US" sz="1100" dirty="0" smtClean="0">
                <a:latin typeface="+mn-lt"/>
              </a:rPr>
              <a:t> </a:t>
            </a:r>
          </a:p>
          <a:p>
            <a:pPr marL="171450" indent="-171450">
              <a:buFont typeface="Wingdings" pitchFamily="2" charset="2"/>
              <a:buChar char="§"/>
              <a:defRPr/>
            </a:pPr>
            <a:r>
              <a:rPr lang="en-US" altLang="en-US" sz="1100" dirty="0" smtClean="0">
                <a:latin typeface="+mn-lt"/>
              </a:rPr>
              <a:t>By annotating a method using the </a:t>
            </a:r>
          </a:p>
          <a:p>
            <a:pPr lvl="1">
              <a:defRPr/>
            </a:pPr>
            <a:r>
              <a:rPr lang="en-US" altLang="en-US" sz="1100" dirty="0" smtClean="0">
                <a:latin typeface="+mn-lt"/>
              </a:rPr>
              <a:t>@Secured annotation</a:t>
            </a:r>
          </a:p>
          <a:p>
            <a:pPr lvl="1">
              <a:defRPr/>
            </a:pPr>
            <a:r>
              <a:rPr lang="en-US" altLang="en-US" sz="1100" dirty="0" smtClean="0">
                <a:latin typeface="+mn-lt"/>
              </a:rPr>
              <a:t>@</a:t>
            </a:r>
            <a:r>
              <a:rPr lang="en-US" altLang="en-US" sz="1100" dirty="0" err="1" smtClean="0">
                <a:latin typeface="+mn-lt"/>
              </a:rPr>
              <a:t>RolesAllowed</a:t>
            </a:r>
            <a:r>
              <a:rPr lang="en-US" altLang="en-US" sz="1100" dirty="0" smtClean="0">
                <a:latin typeface="+mn-lt"/>
              </a:rPr>
              <a:t> annotation</a:t>
            </a:r>
          </a:p>
          <a:p>
            <a:pPr lvl="1">
              <a:defRPr/>
            </a:pPr>
            <a:r>
              <a:rPr lang="en-US" altLang="en-US" sz="1100" dirty="0" smtClean="0">
                <a:latin typeface="+mn-lt"/>
              </a:rPr>
              <a:t>Pre and post invocation annotations</a:t>
            </a:r>
          </a:p>
          <a:p>
            <a:pPr marL="171450" indent="-171450">
              <a:buFont typeface="Wingdings" pitchFamily="2" charset="2"/>
              <a:buChar char="§"/>
              <a:defRPr/>
            </a:pPr>
            <a:r>
              <a:rPr lang="en-US" altLang="en-US" sz="1100" dirty="0" smtClean="0">
                <a:latin typeface="+mn-lt"/>
              </a:rPr>
              <a:t>Match method using </a:t>
            </a:r>
            <a:r>
              <a:rPr lang="en-US" altLang="en-US" sz="1100" dirty="0" err="1" smtClean="0">
                <a:latin typeface="+mn-lt"/>
              </a:rPr>
              <a:t>pointcuts</a:t>
            </a:r>
            <a:r>
              <a:rPr lang="en-US" altLang="en-US" sz="1100" dirty="0" smtClean="0">
                <a:latin typeface="+mn-lt"/>
              </a:rPr>
              <a:t> in Spring AOP Framework</a:t>
            </a:r>
          </a:p>
          <a:p>
            <a:pPr>
              <a:defRPr/>
            </a:pPr>
            <a:r>
              <a:rPr lang="en-US" altLang="en-US" sz="1100" dirty="0" smtClean="0">
                <a:latin typeface="+mn-lt"/>
              </a:rPr>
              <a:t> </a:t>
            </a:r>
          </a:p>
          <a:p>
            <a:pPr>
              <a:defRPr/>
            </a:pPr>
            <a:r>
              <a:rPr lang="en-US" altLang="en-US" sz="1100" i="1" dirty="0" smtClean="0">
                <a:latin typeface="+mn-lt"/>
              </a:rPr>
              <a:t>Use the code based example provided in the PG to discuss implementing method level security in an application. </a:t>
            </a:r>
          </a:p>
          <a:p>
            <a:pPr>
              <a:defRPr/>
            </a:pPr>
            <a:endParaRPr lang="en-US" altLang="en-US" sz="1100" dirty="0" smtClean="0">
              <a:latin typeface="+mn-lt"/>
            </a:endParaRPr>
          </a:p>
          <a:p>
            <a:pPr>
              <a:defRPr/>
            </a:pPr>
            <a:r>
              <a:rPr lang="en-US" altLang="en-US" sz="1100" dirty="0" smtClean="0">
                <a:latin typeface="+mn-lt"/>
              </a:rPr>
              <a:t>The following example shows how to implement method level security using annotations in Spring Security Framework using the methods listed above. Let us assume there is an application that accepts login from users and grants them access to controlled resources, based on their authentication and credentials. </a:t>
            </a: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ln/>
        </p:spPr>
        <p:txBody>
          <a:bodyPr/>
          <a:lstStyle/>
          <a:p>
            <a:pPr algn="just">
              <a:spcBef>
                <a:spcPct val="0"/>
              </a:spcBef>
              <a:defRPr/>
            </a:pPr>
            <a:r>
              <a:rPr lang="en-US" altLang="en-US" sz="1100" dirty="0" smtClean="0">
                <a:latin typeface="+mn-lt"/>
              </a:rPr>
              <a:t>PG Reference: Page 273</a:t>
            </a:r>
          </a:p>
          <a:p>
            <a:pPr algn="just">
              <a:spcBef>
                <a:spcPct val="0"/>
              </a:spcBef>
              <a:defRPr/>
            </a:pPr>
            <a:endParaRPr lang="en-US" altLang="en-US" sz="1100" i="1" dirty="0" smtClean="0">
              <a:latin typeface="+mn-lt"/>
            </a:endParaRPr>
          </a:p>
          <a:p>
            <a:pPr algn="just">
              <a:spcBef>
                <a:spcPct val="0"/>
              </a:spcBef>
              <a:defRPr/>
            </a:pPr>
            <a:r>
              <a:rPr lang="en-US" altLang="en-US" sz="1100" i="1" dirty="0" smtClean="0">
                <a:latin typeface="+mn-lt"/>
              </a:rPr>
              <a:t>Use the example to discuss method level security implementation.</a:t>
            </a:r>
          </a:p>
          <a:p>
            <a:pPr algn="just">
              <a:spcBef>
                <a:spcPct val="0"/>
              </a:spcBef>
              <a:defRPr/>
            </a:pPr>
            <a:endParaRPr lang="en-US" altLang="en-US" sz="1100" i="1" dirty="0" smtClean="0">
              <a:latin typeface="+mn-lt"/>
            </a:endParaRPr>
          </a:p>
          <a:p>
            <a:pPr>
              <a:defRPr/>
            </a:pPr>
            <a:r>
              <a:rPr lang="en-US" sz="1100" dirty="0" smtClean="0">
                <a:latin typeface="+mn-lt"/>
              </a:rPr>
              <a:t>Method level security implementation works by following the steps listed below.</a:t>
            </a:r>
          </a:p>
          <a:p>
            <a:pPr>
              <a:defRPr/>
            </a:pPr>
            <a:r>
              <a:rPr lang="en-US" sz="1100" dirty="0" smtClean="0">
                <a:latin typeface="+mn-lt"/>
              </a:rPr>
              <a:t> </a:t>
            </a:r>
          </a:p>
          <a:p>
            <a:pPr marL="228600" indent="-228600">
              <a:buFont typeface="+mj-lt"/>
              <a:buAutoNum type="arabicPeriod"/>
              <a:defRPr/>
            </a:pPr>
            <a:r>
              <a:rPr lang="en-US" sz="1100" dirty="0" smtClean="0">
                <a:latin typeface="+mn-lt"/>
              </a:rPr>
              <a:t>User accesses a URL on a web application.</a:t>
            </a:r>
          </a:p>
          <a:p>
            <a:pPr marL="228600" indent="-228600">
              <a:buFont typeface="+mj-lt"/>
              <a:buAutoNum type="arabicPeriod"/>
              <a:defRPr/>
            </a:pPr>
            <a:r>
              <a:rPr lang="en-US" sz="1100" dirty="0" smtClean="0">
                <a:latin typeface="+mn-lt"/>
              </a:rPr>
              <a:t>The web application refers to web.xml</a:t>
            </a:r>
          </a:p>
          <a:p>
            <a:pPr marL="228600" indent="-228600">
              <a:buFont typeface="+mj-lt"/>
              <a:buAutoNum type="arabicPeriod"/>
              <a:defRPr/>
            </a:pPr>
            <a:r>
              <a:rPr lang="en-US" sz="1100" dirty="0" smtClean="0">
                <a:latin typeface="+mn-lt"/>
              </a:rPr>
              <a:t>The web.xml matches the URL pattern</a:t>
            </a:r>
          </a:p>
          <a:p>
            <a:pPr marL="228600" indent="-228600">
              <a:buFont typeface="+mj-lt"/>
              <a:buAutoNum type="arabicPeriod"/>
              <a:defRPr/>
            </a:pPr>
            <a:r>
              <a:rPr lang="en-US" sz="1100" dirty="0" smtClean="0">
                <a:latin typeface="+mn-lt"/>
              </a:rPr>
              <a:t>The control is redirected to DispatcherServlet in Spring framework</a:t>
            </a:r>
          </a:p>
          <a:p>
            <a:pPr marL="228600" indent="-228600">
              <a:buFont typeface="+mj-lt"/>
              <a:buAutoNum type="arabicPeriod"/>
              <a:defRPr/>
            </a:pPr>
            <a:r>
              <a:rPr lang="en-US" sz="1100" dirty="0" smtClean="0">
                <a:latin typeface="+mn-lt"/>
              </a:rPr>
              <a:t>Spring Framework ensures if all the URLs are secured. It also identifies if the custom login page is configured and forwards the request to the LoginController which is a Spring MVC Controller</a:t>
            </a:r>
          </a:p>
          <a:p>
            <a:pPr marL="228600" indent="-228600">
              <a:buFont typeface="+mj-lt"/>
              <a:buAutoNum type="arabicPeriod"/>
              <a:defRPr/>
            </a:pPr>
            <a:r>
              <a:rPr lang="en-US" sz="1100" dirty="0" smtClean="0">
                <a:latin typeface="+mn-lt"/>
              </a:rPr>
              <a:t>The LoginController redirects to the Custom Login Page</a:t>
            </a:r>
          </a:p>
          <a:p>
            <a:pPr marL="228600" indent="-228600">
              <a:buFont typeface="+mj-lt"/>
              <a:buAutoNum type="arabicPeriod"/>
              <a:defRPr/>
            </a:pPr>
            <a:r>
              <a:rPr lang="en-US" sz="1100" dirty="0" smtClean="0">
                <a:latin typeface="+mn-lt"/>
              </a:rPr>
              <a:t>The user enters his login name and password and submits the custom login form</a:t>
            </a:r>
          </a:p>
          <a:p>
            <a:pPr marL="228600" indent="-228600">
              <a:buFont typeface="+mj-lt"/>
              <a:buAutoNum type="arabicPeriod"/>
              <a:defRPr/>
            </a:pPr>
            <a:r>
              <a:rPr lang="en-US" sz="1100" dirty="0" smtClean="0">
                <a:latin typeface="+mn-lt"/>
              </a:rPr>
              <a:t>Spring performs authentication and authorization of user's credentials against the entries in the Spring Configuration file and redirects to </a:t>
            </a:r>
            <a:r>
              <a:rPr lang="en-US" sz="1100" dirty="0" err="1" smtClean="0">
                <a:latin typeface="+mn-lt"/>
              </a:rPr>
              <a:t>LoginController</a:t>
            </a:r>
            <a:endParaRPr lang="en-US" sz="1100" dirty="0" smtClean="0">
              <a:latin typeface="+mn-lt"/>
            </a:endParaRPr>
          </a:p>
          <a:p>
            <a:pPr marL="228600" indent="-228600">
              <a:buFont typeface="+mj-lt"/>
              <a:buAutoNum type="arabicPeriod"/>
              <a:defRPr/>
            </a:pPr>
            <a:r>
              <a:rPr lang="en-US" sz="1100" dirty="0" err="1" smtClean="0">
                <a:latin typeface="+mn-lt"/>
              </a:rPr>
              <a:t>LoginController</a:t>
            </a:r>
            <a:r>
              <a:rPr lang="en-US" sz="1100" dirty="0" smtClean="0">
                <a:latin typeface="+mn-lt"/>
              </a:rPr>
              <a:t> displays the originally accessed URL upon successful authentication.</a:t>
            </a:r>
          </a:p>
          <a:p>
            <a:pPr marL="228600" indent="-228600">
              <a:buFont typeface="+mj-lt"/>
              <a:buAutoNum type="arabicPeriod"/>
              <a:defRPr/>
            </a:pPr>
            <a:r>
              <a:rPr lang="en-US" sz="1100" dirty="0" smtClean="0">
                <a:latin typeface="+mn-lt"/>
              </a:rPr>
              <a:t>User accesses the 'Admin Page' link</a:t>
            </a:r>
          </a:p>
          <a:p>
            <a:pPr marL="228600" indent="-228600">
              <a:buFont typeface="+mj-lt"/>
              <a:buAutoNum type="arabicPeriod"/>
              <a:defRPr/>
            </a:pPr>
            <a:r>
              <a:rPr lang="en-US" sz="1100" dirty="0" err="1" smtClean="0">
                <a:latin typeface="+mn-lt"/>
              </a:rPr>
              <a:t>LoginController</a:t>
            </a:r>
            <a:r>
              <a:rPr lang="en-US" sz="1100" dirty="0" smtClean="0">
                <a:latin typeface="+mn-lt"/>
              </a:rPr>
              <a:t> ensures if the logged in user has 'ROLE_ADMIN' authorization @Secured method level annotation and next displays the 'Admin Page'</a:t>
            </a:r>
            <a:endParaRPr lang="en-US" sz="1100" dirty="0">
              <a:latin typeface="+mn-lt"/>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ln/>
        </p:spPr>
        <p:txBody>
          <a:bodyPr/>
          <a:lstStyle/>
          <a:p>
            <a:pPr algn="just">
              <a:spcBef>
                <a:spcPct val="0"/>
              </a:spcBef>
              <a:defRPr/>
            </a:pPr>
            <a:r>
              <a:rPr lang="en-US" altLang="en-US" sz="1100" dirty="0" smtClean="0">
                <a:latin typeface="+mn-lt"/>
              </a:rPr>
              <a:t>PG Reference: Page 273</a:t>
            </a:r>
            <a:endParaRPr lang="en-US" altLang="en-US" sz="1100" i="1" dirty="0" smtClean="0">
              <a:latin typeface="+mn-lt"/>
            </a:endParaRPr>
          </a:p>
          <a:p>
            <a:pPr algn="just">
              <a:spcBef>
                <a:spcPct val="0"/>
              </a:spcBef>
              <a:defRPr/>
            </a:pPr>
            <a:endParaRPr lang="en-US" altLang="en-US" sz="1100" i="1" dirty="0" smtClean="0">
              <a:latin typeface="+mn-lt"/>
            </a:endParaRPr>
          </a:p>
          <a:p>
            <a:pPr algn="just">
              <a:spcBef>
                <a:spcPct val="0"/>
              </a:spcBef>
              <a:defRPr/>
            </a:pPr>
            <a:r>
              <a:rPr lang="en-US" altLang="en-US" sz="1100" i="1" dirty="0" smtClean="0">
                <a:latin typeface="+mn-lt"/>
              </a:rPr>
              <a:t>Further use the example to discuss method level security implementation.</a:t>
            </a:r>
          </a:p>
          <a:p>
            <a:pPr algn="just">
              <a:spcBef>
                <a:spcPct val="0"/>
              </a:spcBef>
              <a:defRPr/>
            </a:pPr>
            <a:endParaRPr lang="en-US" altLang="en-US" sz="1100" i="1" dirty="0" smtClean="0">
              <a:latin typeface="+mn-lt"/>
            </a:endParaRPr>
          </a:p>
          <a:p>
            <a:pPr>
              <a:defRPr/>
            </a:pPr>
            <a:r>
              <a:rPr lang="en-US" sz="1100" dirty="0" smtClean="0">
                <a:latin typeface="+mn-lt"/>
              </a:rPr>
              <a:t>Method level security implementation works by following the steps listed below.</a:t>
            </a:r>
          </a:p>
          <a:p>
            <a:pPr>
              <a:defRPr/>
            </a:pPr>
            <a:r>
              <a:rPr lang="en-US" sz="1100" dirty="0" smtClean="0">
                <a:latin typeface="+mn-lt"/>
              </a:rPr>
              <a:t> </a:t>
            </a:r>
          </a:p>
          <a:p>
            <a:pPr marL="228600" indent="-228600">
              <a:buFont typeface="+mj-lt"/>
              <a:buAutoNum type="arabicPeriod"/>
              <a:defRPr/>
            </a:pPr>
            <a:r>
              <a:rPr lang="en-US" sz="1100" dirty="0" smtClean="0">
                <a:latin typeface="+mn-lt"/>
              </a:rPr>
              <a:t>User accesses a URL on a web application.</a:t>
            </a:r>
          </a:p>
          <a:p>
            <a:pPr marL="228600" indent="-228600">
              <a:buFont typeface="+mj-lt"/>
              <a:buAutoNum type="arabicPeriod"/>
              <a:defRPr/>
            </a:pPr>
            <a:r>
              <a:rPr lang="en-US" sz="1100" dirty="0" smtClean="0">
                <a:latin typeface="+mn-lt"/>
              </a:rPr>
              <a:t>The web application refers to web.xml</a:t>
            </a:r>
          </a:p>
          <a:p>
            <a:pPr marL="228600" indent="-228600">
              <a:buFont typeface="+mj-lt"/>
              <a:buAutoNum type="arabicPeriod"/>
              <a:defRPr/>
            </a:pPr>
            <a:r>
              <a:rPr lang="en-US" sz="1100" dirty="0" smtClean="0">
                <a:latin typeface="+mn-lt"/>
              </a:rPr>
              <a:t>The web.xml matches the URL pattern</a:t>
            </a:r>
          </a:p>
          <a:p>
            <a:pPr marL="228600" indent="-228600">
              <a:buFont typeface="+mj-lt"/>
              <a:buAutoNum type="arabicPeriod"/>
              <a:defRPr/>
            </a:pPr>
            <a:r>
              <a:rPr lang="en-US" sz="1100" dirty="0" smtClean="0">
                <a:latin typeface="+mn-lt"/>
              </a:rPr>
              <a:t>The control is redirected to </a:t>
            </a:r>
            <a:r>
              <a:rPr lang="en-US" sz="1100" dirty="0" err="1" smtClean="0">
                <a:latin typeface="+mn-lt"/>
              </a:rPr>
              <a:t>DispatcherServlet</a:t>
            </a:r>
            <a:r>
              <a:rPr lang="en-US" sz="1100" dirty="0" smtClean="0">
                <a:latin typeface="+mn-lt"/>
              </a:rPr>
              <a:t> in Spring framework</a:t>
            </a:r>
          </a:p>
          <a:p>
            <a:pPr marL="228600" indent="-228600">
              <a:buFont typeface="+mj-lt"/>
              <a:buAutoNum type="arabicPeriod"/>
              <a:defRPr/>
            </a:pPr>
            <a:r>
              <a:rPr lang="en-US" sz="1100" dirty="0" smtClean="0">
                <a:latin typeface="+mn-lt"/>
              </a:rPr>
              <a:t>Spring Framework ensures if all the URLs are secured. It also identifies if the custom login page is configured and forwards the request to the </a:t>
            </a:r>
            <a:r>
              <a:rPr lang="en-US" sz="1100" dirty="0" err="1" smtClean="0">
                <a:latin typeface="+mn-lt"/>
              </a:rPr>
              <a:t>LoginController</a:t>
            </a:r>
            <a:r>
              <a:rPr lang="en-US" sz="1100" dirty="0" smtClean="0">
                <a:latin typeface="+mn-lt"/>
              </a:rPr>
              <a:t> which is a Spring MVC Controller</a:t>
            </a:r>
          </a:p>
          <a:p>
            <a:pPr marL="228600" indent="-228600">
              <a:buFont typeface="+mj-lt"/>
              <a:buAutoNum type="arabicPeriod"/>
              <a:defRPr/>
            </a:pPr>
            <a:r>
              <a:rPr lang="en-US" sz="1100" dirty="0" smtClean="0">
                <a:latin typeface="+mn-lt"/>
              </a:rPr>
              <a:t>The LoginController redirects to the Custom Login Page</a:t>
            </a:r>
          </a:p>
          <a:p>
            <a:pPr marL="228600" indent="-228600">
              <a:buFont typeface="+mj-lt"/>
              <a:buAutoNum type="arabicPeriod"/>
              <a:defRPr/>
            </a:pPr>
            <a:r>
              <a:rPr lang="en-US" sz="1100" dirty="0" smtClean="0">
                <a:latin typeface="+mn-lt"/>
              </a:rPr>
              <a:t>The user enters his login name and password and submits the custom login form</a:t>
            </a:r>
          </a:p>
          <a:p>
            <a:pPr marL="228600" indent="-228600">
              <a:buFont typeface="+mj-lt"/>
              <a:buAutoNum type="arabicPeriod"/>
              <a:defRPr/>
            </a:pPr>
            <a:r>
              <a:rPr lang="en-US" sz="1100" dirty="0" smtClean="0">
                <a:latin typeface="+mn-lt"/>
              </a:rPr>
              <a:t>Spring performs authentication and authorization of user's credentials against the entries in the Spring Configuration file and redirects to LoginController</a:t>
            </a:r>
          </a:p>
          <a:p>
            <a:pPr marL="228600" indent="-228600">
              <a:buFont typeface="+mj-lt"/>
              <a:buAutoNum type="arabicPeriod"/>
              <a:defRPr/>
            </a:pPr>
            <a:r>
              <a:rPr lang="en-US" sz="1100" dirty="0" smtClean="0">
                <a:latin typeface="+mn-lt"/>
              </a:rPr>
              <a:t>LoginController displays the originally accessed URL upon successful authentication.</a:t>
            </a:r>
          </a:p>
          <a:p>
            <a:pPr marL="228600" indent="-228600">
              <a:buFont typeface="+mj-lt"/>
              <a:buAutoNum type="arabicPeriod"/>
              <a:defRPr/>
            </a:pPr>
            <a:r>
              <a:rPr lang="en-US" sz="1100" dirty="0" smtClean="0">
                <a:latin typeface="+mn-lt"/>
              </a:rPr>
              <a:t>User accesses the 'Admin Page' link</a:t>
            </a:r>
          </a:p>
          <a:p>
            <a:pPr marL="228600" indent="-228600">
              <a:buFont typeface="+mj-lt"/>
              <a:buAutoNum type="arabicPeriod"/>
              <a:defRPr/>
            </a:pPr>
            <a:r>
              <a:rPr lang="en-US" sz="1100" dirty="0" smtClean="0">
                <a:latin typeface="+mn-lt"/>
              </a:rPr>
              <a:t>LoginController ensures if the logged in user has 'ROLE_ADMIN' authorization @Secured method level annotation and next displays the 'Admin Page‘</a:t>
            </a:r>
          </a:p>
          <a:p>
            <a:pPr>
              <a:buFont typeface="+mj-lt"/>
              <a:buNone/>
              <a:defRPr/>
            </a:pPr>
            <a:endParaRPr lang="en-US" sz="1100" dirty="0" smtClean="0">
              <a:latin typeface="+mn-lt"/>
            </a:endParaRPr>
          </a:p>
          <a:p>
            <a:pPr>
              <a:defRPr/>
            </a:pPr>
            <a:r>
              <a:rPr lang="en-US" sz="1100" dirty="0" smtClean="0">
                <a:latin typeface="+mn-lt"/>
              </a:rPr>
              <a:t>To implement these steps in your application, you should write the following in your source code: </a:t>
            </a:r>
          </a:p>
          <a:p>
            <a:pPr>
              <a:defRPr/>
            </a:pPr>
            <a:r>
              <a:rPr lang="en-US" sz="1100" dirty="0" smtClean="0">
                <a:latin typeface="+mn-lt"/>
              </a:rPr>
              <a:t> </a:t>
            </a:r>
          </a:p>
          <a:p>
            <a:pPr>
              <a:defRPr/>
            </a:pPr>
            <a:r>
              <a:rPr lang="en-US" sz="1100" b="1" dirty="0" smtClean="0">
                <a:latin typeface="+mn-lt"/>
              </a:rPr>
              <a:t>Create the </a:t>
            </a:r>
            <a:r>
              <a:rPr lang="en-US" sz="1100" b="1" dirty="0" err="1" smtClean="0">
                <a:latin typeface="+mn-lt"/>
              </a:rPr>
              <a:t>LoginController</a:t>
            </a:r>
            <a:r>
              <a:rPr lang="en-US" sz="1100" b="1" dirty="0" smtClean="0">
                <a:latin typeface="+mn-lt"/>
              </a:rPr>
              <a:t> class</a:t>
            </a:r>
            <a:r>
              <a:rPr lang="en-US" sz="1100" dirty="0" smtClean="0">
                <a:latin typeface="+mn-lt"/>
              </a:rPr>
              <a:t>: The </a:t>
            </a:r>
            <a:r>
              <a:rPr lang="en-US" sz="1100" dirty="0" err="1" smtClean="0">
                <a:latin typeface="+mn-lt"/>
              </a:rPr>
              <a:t>LoginController</a:t>
            </a:r>
            <a:r>
              <a:rPr lang="en-US" sz="1100" dirty="0" smtClean="0">
                <a:latin typeface="+mn-lt"/>
              </a:rPr>
              <a:t> class, shown in Code Segment 9.23 in the PG , is a Spring MVC Controller class .</a:t>
            </a:r>
          </a:p>
          <a:p>
            <a:pPr>
              <a:defRPr/>
            </a:pPr>
            <a:r>
              <a:rPr lang="en-US" sz="1100" dirty="0" smtClean="0">
                <a:latin typeface="+mn-lt"/>
              </a:rPr>
              <a:t>  </a:t>
            </a:r>
          </a:p>
          <a:p>
            <a:pPr>
              <a:defRPr/>
            </a:pPr>
            <a:r>
              <a:rPr lang="en-US" sz="1100" dirty="0" smtClean="0">
                <a:latin typeface="+mn-lt"/>
              </a:rPr>
              <a:t>In Code Segment 9.23 in the PG , you are:</a:t>
            </a:r>
          </a:p>
          <a:p>
            <a:pPr>
              <a:defRPr/>
            </a:pPr>
            <a:r>
              <a:rPr lang="en-US" sz="1100" dirty="0" smtClean="0">
                <a:latin typeface="+mn-lt"/>
              </a:rPr>
              <a:t>Mapping the main() method to display a welcome message to the user</a:t>
            </a:r>
          </a:p>
          <a:p>
            <a:pPr>
              <a:defRPr/>
            </a:pPr>
            <a:r>
              <a:rPr lang="en-US" sz="1100" dirty="0" smtClean="0">
                <a:latin typeface="+mn-lt"/>
              </a:rPr>
              <a:t>Mapping the login() method to accept user details and redirects to the login page named </a:t>
            </a:r>
            <a:r>
              <a:rPr lang="en-US" sz="1100" dirty="0" err="1" smtClean="0">
                <a:latin typeface="+mn-lt"/>
              </a:rPr>
              <a:t>login_page.jsp</a:t>
            </a:r>
            <a:endParaRPr lang="en-US" sz="1100" dirty="0" smtClean="0">
              <a:latin typeface="+mn-lt"/>
            </a:endParaRPr>
          </a:p>
          <a:p>
            <a:pPr>
              <a:defRPr/>
            </a:pPr>
            <a:r>
              <a:rPr lang="en-US" sz="1100" dirty="0" smtClean="0">
                <a:latin typeface="+mn-lt"/>
              </a:rPr>
              <a:t>Setting a condition that, if there is a login error, using </a:t>
            </a:r>
            <a:r>
              <a:rPr lang="en-US" sz="1100" dirty="0" err="1" smtClean="0">
                <a:latin typeface="+mn-lt"/>
              </a:rPr>
              <a:t>loginError</a:t>
            </a:r>
            <a:r>
              <a:rPr lang="en-US" sz="1100" dirty="0" smtClean="0">
                <a:latin typeface="+mn-lt"/>
              </a:rPr>
              <a:t>() method to display error message and redirect the user to the login page</a:t>
            </a:r>
          </a:p>
          <a:p>
            <a:pPr>
              <a:defRPr/>
            </a:pPr>
            <a:r>
              <a:rPr lang="en-US" sz="1100" dirty="0" smtClean="0">
                <a:latin typeface="+mn-lt"/>
              </a:rPr>
              <a:t>Setting a condition that if login is successful, redirect the user to the web page using common() method</a:t>
            </a:r>
          </a:p>
          <a:p>
            <a:pPr>
              <a:defRPr/>
            </a:pPr>
            <a:r>
              <a:rPr lang="en-US" sz="1100" dirty="0" smtClean="0">
                <a:latin typeface="+mn-lt"/>
              </a:rPr>
              <a:t> </a:t>
            </a:r>
          </a:p>
          <a:p>
            <a:pPr>
              <a:defRPr/>
            </a:pPr>
            <a:r>
              <a:rPr lang="en-US" sz="1100" dirty="0" smtClean="0">
                <a:latin typeface="+mn-lt"/>
              </a:rPr>
              <a:t>The @Secured annotation used in Code Segment 9.10 in the PG indicates the method level security implementation. The method annotated with @Secured, is applied for principal roles of USER and ADMIN to authenticate them to access the web application.</a:t>
            </a:r>
          </a:p>
          <a:p>
            <a:pPr>
              <a:defRPr/>
            </a:pPr>
            <a:r>
              <a:rPr lang="en-US" sz="1100" dirty="0" smtClean="0">
                <a:latin typeface="+mn-lt"/>
              </a:rPr>
              <a:t> </a:t>
            </a:r>
          </a:p>
          <a:p>
            <a:pPr>
              <a:defRPr/>
            </a:pPr>
            <a:r>
              <a:rPr lang="en-US" sz="1100" b="1" dirty="0" smtClean="0">
                <a:latin typeface="+mn-lt"/>
              </a:rPr>
              <a:t>Create login JSP</a:t>
            </a:r>
            <a:r>
              <a:rPr lang="en-US" sz="1100" dirty="0" smtClean="0">
                <a:latin typeface="+mn-lt"/>
              </a:rPr>
              <a:t>: Once the </a:t>
            </a:r>
            <a:r>
              <a:rPr lang="en-US" sz="1100" dirty="0" err="1" smtClean="0">
                <a:latin typeface="+mn-lt"/>
              </a:rPr>
              <a:t>LoginController</a:t>
            </a:r>
            <a:r>
              <a:rPr lang="en-US" sz="1100" dirty="0" smtClean="0">
                <a:latin typeface="+mn-lt"/>
              </a:rPr>
              <a:t> class is created, you have to create the login page that is controlled by the </a:t>
            </a:r>
            <a:r>
              <a:rPr lang="en-US" sz="1100" dirty="0" err="1" smtClean="0">
                <a:latin typeface="+mn-lt"/>
              </a:rPr>
              <a:t>LoginController</a:t>
            </a:r>
            <a:r>
              <a:rPr lang="en-US" sz="1100" dirty="0" smtClean="0">
                <a:latin typeface="+mn-lt"/>
              </a:rPr>
              <a:t> class. In the login JSP page:</a:t>
            </a:r>
          </a:p>
          <a:p>
            <a:pPr>
              <a:defRPr/>
            </a:pPr>
            <a:r>
              <a:rPr lang="en-US" sz="1100" dirty="0" smtClean="0">
                <a:latin typeface="+mn-lt"/>
              </a:rPr>
              <a:t> </a:t>
            </a:r>
          </a:p>
          <a:p>
            <a:pPr>
              <a:defRPr/>
            </a:pPr>
            <a:r>
              <a:rPr lang="en-US" sz="1100" dirty="0" smtClean="0">
                <a:latin typeface="+mn-lt"/>
              </a:rPr>
              <a:t>User name is stored in </a:t>
            </a:r>
            <a:r>
              <a:rPr lang="en-US" sz="1100" dirty="0" err="1" smtClean="0">
                <a:latin typeface="+mn-lt"/>
              </a:rPr>
              <a:t>j_username</a:t>
            </a:r>
            <a:r>
              <a:rPr lang="en-US" sz="1100" dirty="0" smtClean="0">
                <a:latin typeface="+mn-lt"/>
              </a:rPr>
              <a:t> parameter </a:t>
            </a:r>
          </a:p>
          <a:p>
            <a:pPr>
              <a:defRPr/>
            </a:pPr>
            <a:r>
              <a:rPr lang="en-US" sz="1100" dirty="0" smtClean="0">
                <a:latin typeface="+mn-lt"/>
              </a:rPr>
              <a:t>Password is stored in </a:t>
            </a:r>
            <a:r>
              <a:rPr lang="en-US" sz="1100" dirty="0" err="1" smtClean="0">
                <a:latin typeface="+mn-lt"/>
              </a:rPr>
              <a:t>j_password</a:t>
            </a:r>
            <a:r>
              <a:rPr lang="en-US" sz="1100" dirty="0" smtClean="0">
                <a:latin typeface="+mn-lt"/>
              </a:rPr>
              <a:t> parameter </a:t>
            </a:r>
          </a:p>
          <a:p>
            <a:pPr>
              <a:defRPr/>
            </a:pPr>
            <a:r>
              <a:rPr lang="en-US" sz="1100" dirty="0" smtClean="0">
                <a:latin typeface="+mn-lt"/>
              </a:rPr>
              <a:t>Login form is submitted to URL </a:t>
            </a:r>
            <a:r>
              <a:rPr lang="en-US" sz="1100" dirty="0" err="1" smtClean="0">
                <a:latin typeface="+mn-lt"/>
              </a:rPr>
              <a:t>j_spring_security_check</a:t>
            </a:r>
            <a:endParaRPr lang="en-US" sz="1100" dirty="0" smtClean="0">
              <a:latin typeface="+mn-lt"/>
            </a:endParaRPr>
          </a:p>
          <a:p>
            <a:pPr>
              <a:defRPr/>
            </a:pPr>
            <a:r>
              <a:rPr lang="en-US" sz="1100" dirty="0" smtClean="0">
                <a:latin typeface="+mn-lt"/>
              </a:rPr>
              <a:t>Login error is identified by the error parameter</a:t>
            </a:r>
          </a:p>
          <a:p>
            <a:pPr>
              <a:defRPr/>
            </a:pPr>
            <a:r>
              <a:rPr lang="en-US" sz="1100" dirty="0" smtClean="0">
                <a:latin typeface="+mn-lt"/>
              </a:rPr>
              <a:t> </a:t>
            </a:r>
          </a:p>
          <a:p>
            <a:pPr>
              <a:defRPr/>
            </a:pPr>
            <a:r>
              <a:rPr lang="en-US" sz="1100" dirty="0" smtClean="0">
                <a:latin typeface="+mn-lt"/>
              </a:rPr>
              <a:t>Code Segment 9.24 in the PG shows, the creation of the login JSP.</a:t>
            </a:r>
          </a:p>
          <a:p>
            <a:pPr>
              <a:defRPr/>
            </a:pPr>
            <a:r>
              <a:rPr lang="en-US" sz="1100" dirty="0" smtClean="0">
                <a:latin typeface="+mn-lt"/>
              </a:rPr>
              <a:t> </a:t>
            </a:r>
            <a:r>
              <a:rPr lang="en-US" sz="1100" b="1" dirty="0" smtClean="0">
                <a:latin typeface="+mn-lt"/>
              </a:rPr>
              <a:t> </a:t>
            </a:r>
            <a:endParaRPr lang="en-US" sz="1100" dirty="0" smtClean="0">
              <a:latin typeface="+mn-lt"/>
            </a:endParaRPr>
          </a:p>
          <a:p>
            <a:pPr>
              <a:defRPr/>
            </a:pPr>
            <a:r>
              <a:rPr lang="en-US" sz="1100" b="1" dirty="0" smtClean="0">
                <a:latin typeface="+mn-lt"/>
              </a:rPr>
              <a:t>Create main page JSP:  </a:t>
            </a:r>
            <a:r>
              <a:rPr lang="en-US" sz="1100" dirty="0" smtClean="0">
                <a:latin typeface="+mn-lt"/>
              </a:rPr>
              <a:t>Just like the login page, your application needs a main page. So now you have to create a main page JSP called </a:t>
            </a:r>
            <a:r>
              <a:rPr lang="en-US" sz="1100" dirty="0" err="1" smtClean="0">
                <a:latin typeface="+mn-lt"/>
              </a:rPr>
              <a:t>main_page.jsp</a:t>
            </a:r>
            <a:r>
              <a:rPr lang="en-US" sz="1100" dirty="0" smtClean="0">
                <a:latin typeface="+mn-lt"/>
              </a:rPr>
              <a:t>, which contains the following links:</a:t>
            </a:r>
          </a:p>
          <a:p>
            <a:pPr>
              <a:defRPr/>
            </a:pPr>
            <a:r>
              <a:rPr lang="en-US" sz="1100" b="1" dirty="0" smtClean="0">
                <a:latin typeface="+mn-lt"/>
              </a:rPr>
              <a:t> </a:t>
            </a:r>
            <a:endParaRPr lang="en-US" sz="1100" dirty="0" smtClean="0">
              <a:latin typeface="+mn-lt"/>
            </a:endParaRPr>
          </a:p>
          <a:p>
            <a:pPr>
              <a:defRPr/>
            </a:pPr>
            <a:r>
              <a:rPr lang="en-US" sz="1100" dirty="0" smtClean="0">
                <a:latin typeface="+mn-lt"/>
              </a:rPr>
              <a:t>/admin: To access the admin page (accessible only for ROLE_ADMIN)</a:t>
            </a:r>
          </a:p>
          <a:p>
            <a:pPr>
              <a:defRPr/>
            </a:pPr>
            <a:r>
              <a:rPr lang="en-US" sz="1100" dirty="0" smtClean="0">
                <a:latin typeface="+mn-lt"/>
              </a:rPr>
              <a:t>/common: To access the common page (accessible only for ROLE_USER and ROLE_ADMIN)</a:t>
            </a:r>
          </a:p>
          <a:p>
            <a:pPr>
              <a:defRPr/>
            </a:pPr>
            <a:r>
              <a:rPr lang="en-US" sz="1100" dirty="0" smtClean="0">
                <a:latin typeface="+mn-lt"/>
              </a:rPr>
              <a:t> </a:t>
            </a:r>
          </a:p>
          <a:p>
            <a:pPr>
              <a:defRPr/>
            </a:pPr>
            <a:r>
              <a:rPr lang="en-US" sz="1100" dirty="0" smtClean="0">
                <a:latin typeface="+mn-lt"/>
              </a:rPr>
              <a:t>Code Segment 9.26 in the PG shows, the creation of main page JSP.</a:t>
            </a:r>
          </a:p>
          <a:p>
            <a:pPr>
              <a:defRPr/>
            </a:pPr>
            <a:r>
              <a:rPr lang="en-US" sz="1100" b="1" dirty="0" smtClean="0">
                <a:latin typeface="+mn-lt"/>
              </a:rPr>
              <a:t> </a:t>
            </a:r>
            <a:r>
              <a:rPr lang="en-US" sz="1100" dirty="0" smtClean="0">
                <a:latin typeface="+mn-lt"/>
              </a:rPr>
              <a:t> </a:t>
            </a:r>
          </a:p>
          <a:p>
            <a:pPr>
              <a:defRPr/>
            </a:pPr>
            <a:r>
              <a:rPr lang="en-US" sz="1100" b="1" dirty="0" smtClean="0">
                <a:latin typeface="+mn-lt"/>
              </a:rPr>
              <a:t>Create Admin Page</a:t>
            </a:r>
            <a:r>
              <a:rPr lang="en-US" sz="1100" dirty="0" smtClean="0">
                <a:latin typeface="+mn-lt"/>
              </a:rPr>
              <a:t>: Just like the main page and login page, your application needs an admin page. This page can be accessed only if the principal is an administrator and has been authorized using Spring Security Framework. Code Segment 9.27 in the PG shows, the creation of Admin Page called </a:t>
            </a:r>
            <a:r>
              <a:rPr lang="en-US" sz="1100" dirty="0" err="1" smtClean="0">
                <a:latin typeface="+mn-lt"/>
              </a:rPr>
              <a:t>Admin_page.jsp</a:t>
            </a:r>
            <a:r>
              <a:rPr lang="en-US" sz="1100" dirty="0" smtClean="0">
                <a:latin typeface="+mn-lt"/>
              </a:rPr>
              <a:t>.</a:t>
            </a:r>
          </a:p>
          <a:p>
            <a:pPr>
              <a:defRPr/>
            </a:pPr>
            <a:r>
              <a:rPr lang="en-US" sz="1100" dirty="0" smtClean="0">
                <a:latin typeface="+mn-lt"/>
              </a:rPr>
              <a:t> </a:t>
            </a:r>
            <a:r>
              <a:rPr lang="en-US" sz="1100" b="1" dirty="0" smtClean="0">
                <a:latin typeface="+mn-lt"/>
              </a:rPr>
              <a:t> </a:t>
            </a:r>
            <a:endParaRPr lang="en-US" sz="1100" dirty="0" smtClean="0">
              <a:latin typeface="+mn-lt"/>
            </a:endParaRPr>
          </a:p>
          <a:p>
            <a:pPr>
              <a:defRPr/>
            </a:pPr>
            <a:r>
              <a:rPr lang="en-US" sz="1100" b="1" dirty="0" smtClean="0">
                <a:latin typeface="+mn-lt"/>
              </a:rPr>
              <a:t>Create the common page JSP: </a:t>
            </a:r>
            <a:r>
              <a:rPr lang="en-US" sz="1100" dirty="0" smtClean="0">
                <a:latin typeface="+mn-lt"/>
              </a:rPr>
              <a:t>Web applications data is held in common page JSP.</a:t>
            </a:r>
            <a:r>
              <a:rPr lang="en-US" sz="1100" b="1" dirty="0" smtClean="0">
                <a:latin typeface="+mn-lt"/>
              </a:rPr>
              <a:t> </a:t>
            </a:r>
            <a:r>
              <a:rPr lang="en-US" sz="1100" dirty="0" smtClean="0">
                <a:latin typeface="+mn-lt"/>
              </a:rPr>
              <a:t>Code Segment 9.28 in the PG  shows, how to create the common page JSP.</a:t>
            </a:r>
          </a:p>
          <a:p>
            <a:pPr>
              <a:defRPr/>
            </a:pPr>
            <a:r>
              <a:rPr lang="en-US" sz="1100" dirty="0" smtClean="0">
                <a:latin typeface="+mn-lt"/>
              </a:rPr>
              <a:t> </a:t>
            </a:r>
          </a:p>
          <a:p>
            <a:pPr>
              <a:defRPr/>
            </a:pPr>
            <a:r>
              <a:rPr lang="en-US" sz="1100" dirty="0" smtClean="0">
                <a:latin typeface="+mn-lt"/>
              </a:rPr>
              <a:t> </a:t>
            </a:r>
          </a:p>
          <a:p>
            <a:pPr>
              <a:defRPr/>
            </a:pPr>
            <a:r>
              <a:rPr lang="en-US" sz="1100" b="1" dirty="0" smtClean="0">
                <a:latin typeface="+mn-lt"/>
              </a:rPr>
              <a:t>Write the Main method: </a:t>
            </a:r>
            <a:r>
              <a:rPr lang="en-US" sz="1100" dirty="0" smtClean="0">
                <a:latin typeface="+mn-lt"/>
              </a:rPr>
              <a:t>Once all the pages have been defined, you have to write and call the main method. In the main method, you are configuring the application to do the following:</a:t>
            </a:r>
          </a:p>
          <a:p>
            <a:pPr>
              <a:defRPr/>
            </a:pPr>
            <a:r>
              <a:rPr lang="en-US" sz="1100" b="1" dirty="0" smtClean="0">
                <a:latin typeface="+mn-lt"/>
              </a:rPr>
              <a:t> </a:t>
            </a:r>
            <a:endParaRPr lang="en-US" sz="1100" dirty="0" smtClean="0">
              <a:latin typeface="+mn-lt"/>
            </a:endParaRPr>
          </a:p>
          <a:p>
            <a:pPr>
              <a:defRPr/>
            </a:pPr>
            <a:r>
              <a:rPr lang="en-US" sz="1100" dirty="0" smtClean="0">
                <a:latin typeface="+mn-lt"/>
              </a:rPr>
              <a:t>Use annotation-based Spring MVC Controller declaration. </a:t>
            </a:r>
          </a:p>
          <a:p>
            <a:pPr>
              <a:defRPr/>
            </a:pPr>
            <a:r>
              <a:rPr lang="en-US" sz="1100" dirty="0" smtClean="0">
                <a:latin typeface="+mn-lt"/>
              </a:rPr>
              <a:t>Enable method level security by using the </a:t>
            </a:r>
            <a:r>
              <a:rPr lang="en-US" sz="1100" dirty="0" err="1" smtClean="0">
                <a:latin typeface="+mn-lt"/>
              </a:rPr>
              <a:t>security:global</a:t>
            </a:r>
            <a:r>
              <a:rPr lang="en-US" sz="1100" dirty="0" smtClean="0">
                <a:latin typeface="+mn-lt"/>
              </a:rPr>
              <a:t> Tag.</a:t>
            </a:r>
          </a:p>
          <a:p>
            <a:pPr>
              <a:defRPr/>
            </a:pPr>
            <a:r>
              <a:rPr lang="en-US" sz="1100" dirty="0" smtClean="0">
                <a:latin typeface="+mn-lt"/>
              </a:rPr>
              <a:t>Enable Spring Security using the </a:t>
            </a:r>
            <a:r>
              <a:rPr lang="en-US" sz="1100" dirty="0" err="1" smtClean="0">
                <a:latin typeface="+mn-lt"/>
              </a:rPr>
              <a:t>security:http</a:t>
            </a:r>
            <a:r>
              <a:rPr lang="en-US" sz="1100" dirty="0" smtClean="0">
                <a:latin typeface="+mn-lt"/>
              </a:rPr>
              <a:t> Tag.</a:t>
            </a:r>
          </a:p>
          <a:p>
            <a:pPr>
              <a:defRPr/>
            </a:pPr>
            <a:r>
              <a:rPr lang="en-US" sz="1100" dirty="0" smtClean="0">
                <a:latin typeface="+mn-lt"/>
              </a:rPr>
              <a:t>Specify the authentication and authorization credentials for the application using &lt;</a:t>
            </a:r>
            <a:r>
              <a:rPr lang="en-US" sz="1100" dirty="0" err="1" smtClean="0">
                <a:latin typeface="+mn-lt"/>
              </a:rPr>
              <a:t>security:user</a:t>
            </a:r>
            <a:r>
              <a:rPr lang="en-US" sz="1100" dirty="0" smtClean="0">
                <a:latin typeface="+mn-lt"/>
              </a:rPr>
              <a:t>&gt; Tag.</a:t>
            </a:r>
          </a:p>
          <a:p>
            <a:pPr>
              <a:defRPr/>
            </a:pPr>
            <a:r>
              <a:rPr lang="en-US" sz="1100" dirty="0" smtClean="0">
                <a:latin typeface="+mn-lt"/>
              </a:rPr>
              <a:t>Specify that when a view is generated, the appropriate prefix of /view and suffix of .</a:t>
            </a:r>
            <a:r>
              <a:rPr lang="en-US" sz="1100" dirty="0" err="1" smtClean="0">
                <a:latin typeface="+mn-lt"/>
              </a:rPr>
              <a:t>jsp</a:t>
            </a:r>
            <a:r>
              <a:rPr lang="en-US" sz="1100" dirty="0" smtClean="0">
                <a:latin typeface="+mn-lt"/>
              </a:rPr>
              <a:t> is added to the view name.</a:t>
            </a:r>
          </a:p>
          <a:p>
            <a:pPr>
              <a:defRPr/>
            </a:pPr>
            <a:r>
              <a:rPr lang="en-US" sz="1100" dirty="0" smtClean="0">
                <a:latin typeface="+mn-lt"/>
              </a:rPr>
              <a:t> </a:t>
            </a:r>
          </a:p>
          <a:p>
            <a:pPr>
              <a:defRPr/>
            </a:pPr>
            <a:r>
              <a:rPr lang="en-US" sz="1100" dirty="0" smtClean="0">
                <a:latin typeface="+mn-lt"/>
              </a:rPr>
              <a:t>Code Segment 9.29 in the PG shows, the main method which configures the application to perform security related operations. </a:t>
            </a:r>
          </a:p>
          <a:p>
            <a:pPr>
              <a:defRPr/>
            </a:pPr>
            <a:r>
              <a:rPr lang="en-US" sz="1100" dirty="0" smtClean="0">
                <a:latin typeface="+mn-lt"/>
              </a:rPr>
              <a:t> </a:t>
            </a:r>
          </a:p>
          <a:p>
            <a:pPr>
              <a:defRPr/>
            </a:pPr>
            <a:r>
              <a:rPr lang="en-US" sz="1100" dirty="0" smtClean="0">
                <a:latin typeface="+mn-lt"/>
              </a:rPr>
              <a:t>With this, you have seen how to implement method level security using Spring Security Framework. Next, let us look at the annotations available in Spring Security Framework to annotate methods and classes to perform authorization and authentication. </a:t>
            </a:r>
          </a:p>
          <a:p>
            <a:pPr>
              <a:buFont typeface="+mj-lt"/>
              <a:buNone/>
              <a:defRPr/>
            </a:pPr>
            <a:endParaRPr lang="en-US" sz="1100" dirty="0">
              <a:latin typeface="+mn-lt"/>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mn-lt"/>
              </a:rPr>
              <a:t>PG Reference: Page 278</a:t>
            </a:r>
          </a:p>
          <a:p>
            <a:pPr algn="just">
              <a:spcBef>
                <a:spcPct val="0"/>
              </a:spcBef>
              <a:defRPr/>
            </a:pPr>
            <a:endParaRPr lang="en-US" altLang="en-US" sz="1100" dirty="0" smtClean="0">
              <a:latin typeface="+mn-lt"/>
            </a:endParaRPr>
          </a:p>
          <a:p>
            <a:pPr>
              <a:defRPr/>
            </a:pPr>
            <a:r>
              <a:rPr lang="en-US" altLang="en-US" sz="1100" i="1" dirty="0" smtClean="0">
                <a:latin typeface="+mn-lt"/>
              </a:rPr>
              <a:t>Introduce annotation based security implementation in the Spring Security Framework. </a:t>
            </a:r>
          </a:p>
          <a:p>
            <a:pPr>
              <a:defRPr/>
            </a:pPr>
            <a:endParaRPr lang="en-US" altLang="en-US" sz="1100" i="1" dirty="0" smtClean="0">
              <a:latin typeface="+mn-lt"/>
            </a:endParaRPr>
          </a:p>
          <a:p>
            <a:pPr>
              <a:defRPr/>
            </a:pPr>
            <a:r>
              <a:rPr lang="en-US" altLang="en-US" sz="1100" i="1" dirty="0" smtClean="0">
                <a:latin typeface="+mn-lt"/>
              </a:rPr>
              <a:t>Using Code Segment 9.30 shown in the PG, explain that: </a:t>
            </a:r>
            <a:r>
              <a:rPr lang="en-US" altLang="en-US" sz="1100" dirty="0" smtClean="0">
                <a:latin typeface="+mn-lt"/>
              </a:rPr>
              <a:t> </a:t>
            </a:r>
          </a:p>
          <a:p>
            <a:pPr>
              <a:defRPr/>
            </a:pPr>
            <a:endParaRPr lang="en-US" altLang="en-US" sz="1100" dirty="0" smtClean="0">
              <a:latin typeface="+mn-lt"/>
            </a:endParaRPr>
          </a:p>
          <a:p>
            <a:pPr>
              <a:defRPr/>
            </a:pPr>
            <a:r>
              <a:rPr lang="en-US" altLang="en-US" sz="1100" dirty="0" smtClean="0">
                <a:latin typeface="+mn-lt"/>
              </a:rPr>
              <a:t>Annotations are used to protect methods by attaching security expressions to classes and methods in your application. Spring Security Framework provides four expression-based @Pre and @Post annotations, along with the @Secured annotation. To enable your application to use annotations for implementing security, you must have the top level namespace element. </a:t>
            </a:r>
          </a:p>
          <a:p>
            <a:pPr>
              <a:defRPr/>
            </a:pPr>
            <a:endParaRPr lang="en-US" altLang="en-US" sz="1100" dirty="0" smtClean="0">
              <a:latin typeface="+mn-lt"/>
            </a:endParaRPr>
          </a:p>
          <a:p>
            <a:pPr>
              <a:defRPr/>
            </a:pPr>
            <a:r>
              <a:rPr lang="en-US" altLang="en-US" sz="1100" i="1" dirty="0" smtClean="0">
                <a:latin typeface="+mn-lt"/>
              </a:rPr>
              <a:t>Using Table 9.8 discuss the various annotations available to implement method-levels security in Spring Framework.</a:t>
            </a:r>
          </a:p>
          <a:p>
            <a:pPr>
              <a:defRPr/>
            </a:pPr>
            <a:endParaRPr lang="en-US" altLang="en-US" sz="1100" i="1" dirty="0" smtClean="0">
              <a:latin typeface="+mn-lt"/>
            </a:endParaRPr>
          </a:p>
          <a:p>
            <a:pPr>
              <a:defRPr/>
            </a:pPr>
            <a:r>
              <a:rPr lang="en-US" altLang="en-US" sz="1100" i="1" dirty="0" smtClean="0">
                <a:latin typeface="+mn-lt"/>
              </a:rPr>
              <a:t>Next using Code Segment 9.31 to 9.33 discuss the use of annotations using the examples provided. Start by saying: </a:t>
            </a:r>
            <a:r>
              <a:rPr lang="en-US" altLang="en-US" sz="1100" dirty="0" smtClean="0">
                <a:latin typeface="+mn-lt"/>
              </a:rPr>
              <a:t>Now that you have seen the annotations available in Spring Security Framework, let us look at some examples of implementing security using these annotations. Let us assume there is a web application that allows access to users to a web page, and then allow them to just read the content or edit the content based on their role.</a:t>
            </a:r>
          </a:p>
          <a:p>
            <a:pPr>
              <a:defRPr/>
            </a:pPr>
            <a:endParaRPr lang="en-US" altLang="en-US" sz="1100" dirty="0" smtClean="0">
              <a:latin typeface="+mn-lt"/>
            </a:endParaRPr>
          </a:p>
          <a:p>
            <a:pPr>
              <a:defRPr/>
            </a:pPr>
            <a:r>
              <a:rPr lang="en-US" altLang="en-US" sz="1100" i="1" dirty="0" smtClean="0">
                <a:latin typeface="+mn-lt"/>
              </a:rPr>
              <a:t>Conclude this topic by saying that</a:t>
            </a:r>
            <a:r>
              <a:rPr lang="en-US" altLang="en-US" sz="1100" dirty="0" smtClean="0">
                <a:latin typeface="+mn-lt"/>
              </a:rPr>
              <a:t>: With this, you have seen how to implement annotations to use Spring Security Framework to protect your application. You have also seen how to implement method level security to your application using the Spring Security Framework Tag library and creating JSP pages. In the next topic, you will learn how to customize filters to intercept incoming user requests for web abased applications and how filters are useful. </a:t>
            </a:r>
          </a:p>
          <a:p>
            <a:pPr>
              <a:defRPr/>
            </a:pPr>
            <a:endParaRPr lang="en-US" altLang="en-US" sz="1100" dirty="0" smtClean="0">
              <a:latin typeface="+mn-l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p:cNvSpPr>
            <a:spLocks noGrp="1" noRot="1" noChangeAspect="1" noTextEdit="1"/>
          </p:cNvSpPr>
          <p:nvPr>
            <p:ph type="sldImg"/>
          </p:nvPr>
        </p:nvSpPr>
        <p:spPr>
          <a:ln/>
        </p:spPr>
      </p:sp>
      <p:sp>
        <p:nvSpPr>
          <p:cNvPr id="290819" name="Notes Placeholder 2"/>
          <p:cNvSpPr>
            <a:spLocks noGrp="1"/>
          </p:cNvSpPr>
          <p:nvPr>
            <p:ph type="body" idx="1"/>
          </p:nvPr>
        </p:nvSpPr>
        <p:spPr>
          <a:noFill/>
          <a:ln/>
        </p:spPr>
        <p:txBody>
          <a:bodyPr/>
          <a:lstStyle/>
          <a:p>
            <a:endParaRPr lang="en-IN" altLang="en-US" sz="1100" smtClean="0">
              <a:latin typeface="Calibri" pitchFamily="34" charset="0"/>
            </a:endParaRPr>
          </a:p>
        </p:txBody>
      </p:sp>
      <p:sp>
        <p:nvSpPr>
          <p:cNvPr id="290820" name="Slide Number Placeholder 3"/>
          <p:cNvSpPr>
            <a:spLocks noGrp="1"/>
          </p:cNvSpPr>
          <p:nvPr>
            <p:ph type="sldNum" sz="quarter" idx="5"/>
          </p:nvPr>
        </p:nvSpPr>
        <p:spPr>
          <a:noFill/>
        </p:spPr>
        <p:txBody>
          <a:bodyPr/>
          <a:lstStyle/>
          <a:p>
            <a:fld id="{66464B32-1315-4368-B6B2-8BF14AA4FCFC}" type="slidenum">
              <a:rPr lang="en-US" altLang="en-US" smtClean="0">
                <a:latin typeface="Arial" pitchFamily="34" charset="0"/>
              </a:rPr>
              <a:pPr/>
              <a:t>25</a:t>
            </a:fld>
            <a:endParaRPr lang="en-US" altLang="en-US" smtClean="0">
              <a:latin typeface="Arial" pitchFamily="34" charset="0"/>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mn-lt"/>
              </a:rPr>
              <a:t>PG Reference: Page 280</a:t>
            </a:r>
          </a:p>
          <a:p>
            <a:pPr algn="just">
              <a:spcBef>
                <a:spcPct val="0"/>
              </a:spcBef>
              <a:defRPr/>
            </a:pPr>
            <a:endParaRPr lang="en-US" altLang="en-US" sz="1100" dirty="0" smtClean="0">
              <a:latin typeface="+mn-lt"/>
            </a:endParaRPr>
          </a:p>
          <a:p>
            <a:pPr>
              <a:defRPr/>
            </a:pPr>
            <a:r>
              <a:rPr lang="en-US" altLang="en-US" sz="1100" i="1" dirty="0" smtClean="0">
                <a:latin typeface="+mn-lt"/>
              </a:rPr>
              <a:t>Introduce filter chain used to implement web security in the Spring Security Framework. </a:t>
            </a:r>
          </a:p>
          <a:p>
            <a:pPr>
              <a:defRPr/>
            </a:pPr>
            <a:endParaRPr lang="en-US" altLang="en-US" sz="1100" i="1" dirty="0" smtClean="0">
              <a:latin typeface="+mn-lt"/>
            </a:endParaRPr>
          </a:p>
          <a:p>
            <a:pPr>
              <a:defRPr/>
            </a:pPr>
            <a:r>
              <a:rPr lang="en-US" altLang="en-US" sz="1100" dirty="0" smtClean="0">
                <a:latin typeface="+mn-lt"/>
              </a:rPr>
              <a:t>Java Servlet Filters do not use any other web based frameworks such as Spring MVC Framework internally to implement security to web applications. Filters work by handling user requests through the </a:t>
            </a:r>
            <a:r>
              <a:rPr lang="en-US" altLang="en-US" sz="1100" dirty="0" err="1" smtClean="0">
                <a:latin typeface="+mn-lt"/>
              </a:rPr>
              <a:t>HttpServletReuests</a:t>
            </a:r>
            <a:r>
              <a:rPr lang="en-US" altLang="en-US" sz="1100" dirty="0" smtClean="0">
                <a:latin typeface="+mn-lt"/>
              </a:rPr>
              <a:t> and </a:t>
            </a:r>
            <a:r>
              <a:rPr lang="en-US" altLang="en-US" sz="1100" dirty="0" err="1" smtClean="0">
                <a:latin typeface="+mn-lt"/>
              </a:rPr>
              <a:t>HtttpServletResponses</a:t>
            </a:r>
            <a:r>
              <a:rPr lang="en-US" altLang="en-US" sz="1100" dirty="0" smtClean="0">
                <a:latin typeface="+mn-lt"/>
              </a:rPr>
              <a:t> interfaces, and are capable of handling request that come from:</a:t>
            </a:r>
          </a:p>
          <a:p>
            <a:pPr>
              <a:defRPr/>
            </a:pPr>
            <a:r>
              <a:rPr lang="en-US" altLang="en-US" sz="1100" dirty="0" smtClean="0">
                <a:latin typeface="+mn-lt"/>
              </a:rPr>
              <a:t> </a:t>
            </a:r>
          </a:p>
          <a:p>
            <a:pPr marL="171450" indent="-171450">
              <a:buFont typeface="Wingdings" pitchFamily="2" charset="2"/>
              <a:buChar char="§"/>
              <a:defRPr/>
            </a:pPr>
            <a:r>
              <a:rPr lang="en-US" altLang="en-US" sz="1100" dirty="0" smtClean="0">
                <a:latin typeface="+mn-lt"/>
              </a:rPr>
              <a:t>A web browser</a:t>
            </a:r>
          </a:p>
          <a:p>
            <a:pPr marL="171450" indent="-171450">
              <a:buFont typeface="Wingdings" pitchFamily="2" charset="2"/>
              <a:buChar char="§"/>
              <a:defRPr/>
            </a:pPr>
            <a:r>
              <a:rPr lang="en-US" altLang="en-US" sz="1100" dirty="0" smtClean="0">
                <a:latin typeface="+mn-lt"/>
              </a:rPr>
              <a:t>A web service client</a:t>
            </a:r>
          </a:p>
          <a:p>
            <a:pPr marL="171450" indent="-171450">
              <a:buFont typeface="Wingdings" pitchFamily="2" charset="2"/>
              <a:buChar char="§"/>
              <a:defRPr/>
            </a:pPr>
            <a:r>
              <a:rPr lang="en-US" altLang="en-US" sz="1100" dirty="0" err="1" smtClean="0">
                <a:latin typeface="+mn-lt"/>
              </a:rPr>
              <a:t>HTTPInvoker</a:t>
            </a:r>
            <a:r>
              <a:rPr lang="en-US" altLang="en-US" sz="1100" dirty="0" smtClean="0">
                <a:latin typeface="+mn-lt"/>
              </a:rPr>
              <a:t> interface or</a:t>
            </a:r>
          </a:p>
          <a:p>
            <a:pPr marL="171450" indent="-171450">
              <a:buFont typeface="Wingdings" pitchFamily="2" charset="2"/>
              <a:buChar char="§"/>
              <a:defRPr/>
            </a:pPr>
            <a:r>
              <a:rPr lang="en-US" altLang="en-US" sz="1100" dirty="0" smtClean="0">
                <a:latin typeface="+mn-lt"/>
              </a:rPr>
              <a:t>An AJAX application </a:t>
            </a:r>
          </a:p>
          <a:p>
            <a:pPr>
              <a:defRPr/>
            </a:pPr>
            <a:r>
              <a:rPr lang="en-US" altLang="en-US" sz="1100" dirty="0" smtClean="0">
                <a:latin typeface="+mn-lt"/>
              </a:rPr>
              <a:t>To simplify the request handling process, Spring Security Framework maintains a chain of filters, where each filter is given one specific task by defining methods in the filter’s code. Then these filters are arranged in the order in which their tasks are to be implemented which is important to maintain the dependencies between them. You can insert or remove filters from the configuration files depending on which of the tasks are needed for a given application. Some of the filters used to handle user requests in a web application are:  </a:t>
            </a:r>
          </a:p>
          <a:p>
            <a:pPr>
              <a:defRPr/>
            </a:pPr>
            <a:endParaRPr lang="en-US" altLang="en-US" sz="1100" dirty="0" smtClean="0">
              <a:latin typeface="+mn-lt"/>
            </a:endParaRPr>
          </a:p>
          <a:p>
            <a:pPr marL="171450" indent="-171450">
              <a:buFont typeface="Wingdings" pitchFamily="2" charset="2"/>
              <a:buChar char="§"/>
              <a:defRPr/>
            </a:pPr>
            <a:r>
              <a:rPr lang="en-US" altLang="en-US" sz="1100" b="1" dirty="0" err="1" smtClean="0">
                <a:latin typeface="+mn-lt"/>
              </a:rPr>
              <a:t>DelegatingFilterProxy</a:t>
            </a:r>
            <a:r>
              <a:rPr lang="en-US" altLang="en-US" sz="1100" b="1" dirty="0" smtClean="0">
                <a:latin typeface="+mn-lt"/>
              </a:rPr>
              <a:t> interface</a:t>
            </a:r>
          </a:p>
          <a:p>
            <a:pPr>
              <a:buFontTx/>
              <a:buChar char="•"/>
              <a:defRPr/>
            </a:pPr>
            <a:endParaRPr lang="en-US" altLang="en-US" sz="1100" dirty="0" smtClean="0">
              <a:latin typeface="+mn-lt"/>
            </a:endParaRPr>
          </a:p>
          <a:p>
            <a:pPr>
              <a:defRPr/>
            </a:pPr>
            <a:r>
              <a:rPr lang="en-US" altLang="en-US" sz="1100" i="1" dirty="0" smtClean="0">
                <a:latin typeface="+mn-lt"/>
              </a:rPr>
              <a:t>Use Code Segment 9.34 to discuss how to declare filters using the </a:t>
            </a:r>
            <a:r>
              <a:rPr lang="en-US" altLang="en-US" sz="1100" i="1" dirty="0" err="1" smtClean="0">
                <a:latin typeface="+mn-lt"/>
              </a:rPr>
              <a:t>DelegatingFilterProxy</a:t>
            </a:r>
            <a:r>
              <a:rPr lang="en-US" altLang="en-US" sz="1100" i="1" dirty="0" smtClean="0">
                <a:latin typeface="+mn-lt"/>
              </a:rPr>
              <a:t> interface:</a:t>
            </a:r>
            <a:r>
              <a:rPr lang="en-US" altLang="en-US" sz="1100" dirty="0" smtClean="0">
                <a:latin typeface="+mn-lt"/>
              </a:rPr>
              <a:t> Before you use filters in your web application, you have to declare them in your application’s web.xml configuration files. In Spring Security Framework, filter classes are treated like beans defined in the </a:t>
            </a:r>
            <a:r>
              <a:rPr lang="en-US" altLang="en-US" sz="1100" dirty="0" err="1" smtClean="0">
                <a:latin typeface="+mn-lt"/>
              </a:rPr>
              <a:t>ApplicationContext</a:t>
            </a:r>
            <a:r>
              <a:rPr lang="en-US" altLang="en-US" sz="1100" dirty="0" smtClean="0">
                <a:latin typeface="+mn-lt"/>
              </a:rPr>
              <a:t> interface and so that the filters can benefit from DI and bean life cycle interfaces. To declare filters in the web.xml configuration files, you have to invoke the </a:t>
            </a:r>
            <a:r>
              <a:rPr lang="en-US" altLang="en-US" sz="1100" dirty="0" err="1" smtClean="0">
                <a:latin typeface="+mn-lt"/>
              </a:rPr>
              <a:t>DelegatingFilterProxy</a:t>
            </a:r>
            <a:r>
              <a:rPr lang="en-US" altLang="en-US" sz="1100" dirty="0" smtClean="0">
                <a:latin typeface="+mn-lt"/>
              </a:rPr>
              <a:t> interface. The </a:t>
            </a:r>
            <a:r>
              <a:rPr lang="en-US" altLang="en-US" sz="1100" dirty="0" err="1" smtClean="0">
                <a:latin typeface="+mn-lt"/>
              </a:rPr>
              <a:t>DelegatingFilterProxy</a:t>
            </a:r>
            <a:r>
              <a:rPr lang="en-US" altLang="en-US" sz="1100" dirty="0" smtClean="0">
                <a:latin typeface="+mn-lt"/>
              </a:rPr>
              <a:t> interface delegates the Filter class’s methods to a bean that is obtained from the </a:t>
            </a:r>
            <a:r>
              <a:rPr lang="en-US" altLang="en-US" sz="1100" dirty="0" err="1" smtClean="0">
                <a:latin typeface="+mn-lt"/>
              </a:rPr>
              <a:t>ApplicationContext</a:t>
            </a:r>
            <a:r>
              <a:rPr lang="en-US" altLang="en-US" sz="1100" dirty="0" smtClean="0">
                <a:latin typeface="+mn-lt"/>
              </a:rPr>
              <a:t> interface. The bean used should implement </a:t>
            </a:r>
            <a:r>
              <a:rPr lang="en-US" altLang="en-US" sz="1100" dirty="0" err="1" smtClean="0">
                <a:latin typeface="+mn-lt"/>
              </a:rPr>
              <a:t>javax.servlet.Filter</a:t>
            </a:r>
            <a:r>
              <a:rPr lang="en-US" altLang="en-US" sz="1100" dirty="0" smtClean="0">
                <a:latin typeface="+mn-lt"/>
              </a:rPr>
              <a:t> methods and must have the same name as the filter element name. </a:t>
            </a:r>
          </a:p>
          <a:p>
            <a:pPr>
              <a:buFontTx/>
              <a:buChar char="•"/>
              <a:defRPr/>
            </a:pPr>
            <a:endParaRPr lang="en-US" altLang="en-US" sz="1100" dirty="0" smtClean="0">
              <a:latin typeface="+mn-lt"/>
            </a:endParaRPr>
          </a:p>
          <a:p>
            <a:pPr marL="171450" indent="-171450">
              <a:buFont typeface="Wingdings" pitchFamily="2" charset="2"/>
              <a:buChar char="§"/>
              <a:defRPr/>
            </a:pPr>
            <a:r>
              <a:rPr lang="en-US" altLang="en-US" sz="1100" b="1" dirty="0" err="1" smtClean="0">
                <a:latin typeface="+mn-lt"/>
              </a:rPr>
              <a:t>FilterChainProxy</a:t>
            </a:r>
            <a:r>
              <a:rPr lang="en-US" altLang="en-US" sz="1100" b="1" dirty="0" smtClean="0">
                <a:latin typeface="+mn-lt"/>
              </a:rPr>
              <a:t> interface</a:t>
            </a:r>
          </a:p>
          <a:p>
            <a:pPr>
              <a:defRPr/>
            </a:pPr>
            <a:endParaRPr lang="en-US" altLang="en-US" sz="1100" b="1" dirty="0" smtClean="0">
              <a:latin typeface="+mn-lt"/>
            </a:endParaRPr>
          </a:p>
          <a:p>
            <a:pPr>
              <a:defRPr/>
            </a:pPr>
            <a:r>
              <a:rPr lang="en-US" altLang="en-US" sz="1100" i="1" dirty="0" smtClean="0">
                <a:latin typeface="+mn-lt"/>
              </a:rPr>
              <a:t>Use Code Segment 9.3f5to discuss the </a:t>
            </a:r>
            <a:r>
              <a:rPr lang="en-US" altLang="en-US" sz="1100" i="1" dirty="0" err="1" smtClean="0">
                <a:latin typeface="+mn-lt"/>
              </a:rPr>
              <a:t>FilterChainProxy</a:t>
            </a:r>
            <a:r>
              <a:rPr lang="en-US" altLang="en-US" sz="1100" i="1" dirty="0" smtClean="0">
                <a:latin typeface="+mn-lt"/>
              </a:rPr>
              <a:t> interface: </a:t>
            </a:r>
            <a:r>
              <a:rPr lang="en-US" altLang="en-US" sz="1100" dirty="0" smtClean="0">
                <a:latin typeface="+mn-lt"/>
              </a:rPr>
              <a:t>The </a:t>
            </a:r>
            <a:r>
              <a:rPr lang="en-US" altLang="en-US" sz="1100" dirty="0" err="1" smtClean="0">
                <a:latin typeface="+mn-lt"/>
              </a:rPr>
              <a:t>FilterChainProxy</a:t>
            </a:r>
            <a:r>
              <a:rPr lang="en-US" altLang="en-US" sz="1100" dirty="0" smtClean="0">
                <a:latin typeface="+mn-lt"/>
              </a:rPr>
              <a:t> interface allows you to declare filters by adding a single entry to the web.xml configuration files and implement security filters in your application. If you use the </a:t>
            </a:r>
            <a:r>
              <a:rPr lang="en-US" altLang="en-US" sz="1100" dirty="0" err="1" smtClean="0">
                <a:latin typeface="+mn-lt"/>
              </a:rPr>
              <a:t>DelegatingFilterProxy</a:t>
            </a:r>
            <a:r>
              <a:rPr lang="en-US" altLang="en-US" sz="1100" dirty="0" smtClean="0">
                <a:latin typeface="+mn-lt"/>
              </a:rPr>
              <a:t> interface, you need to write more code as first, the filter bean has to be declared and matched to the filter and then the filter order can be defined. The </a:t>
            </a:r>
            <a:r>
              <a:rPr lang="en-US" altLang="en-US" sz="1100" dirty="0" err="1" smtClean="0">
                <a:latin typeface="+mn-lt"/>
              </a:rPr>
              <a:t>FilterChainProxy</a:t>
            </a:r>
            <a:r>
              <a:rPr lang="en-US" altLang="en-US" sz="1100" dirty="0" smtClean="0">
                <a:latin typeface="+mn-lt"/>
              </a:rPr>
              <a:t> interface allows you to implement filters with much less coding on your part. The filter chain is declared in the </a:t>
            </a:r>
            <a:r>
              <a:rPr lang="en-US" altLang="en-US" sz="1100" dirty="0" err="1" smtClean="0">
                <a:latin typeface="+mn-lt"/>
              </a:rPr>
              <a:t>ApplicationContext</a:t>
            </a:r>
            <a:r>
              <a:rPr lang="en-US" altLang="en-US" sz="1100" dirty="0" smtClean="0">
                <a:latin typeface="+mn-lt"/>
              </a:rPr>
              <a:t> with the same name as the filter bean. </a:t>
            </a:r>
          </a:p>
          <a:p>
            <a:pPr>
              <a:buFontTx/>
              <a:buChar char="•"/>
              <a:defRPr/>
            </a:pPr>
            <a:endParaRPr lang="en-US" altLang="en-US" sz="1100" dirty="0" smtClean="0">
              <a:latin typeface="+mn-lt"/>
            </a:endParaRPr>
          </a:p>
          <a:p>
            <a:pPr marL="171450" indent="-171450">
              <a:buFont typeface="Wingdings" pitchFamily="2" charset="2"/>
              <a:buChar char="§"/>
              <a:defRPr/>
            </a:pPr>
            <a:r>
              <a:rPr lang="en-US" altLang="en-US" sz="1100" b="1" dirty="0" smtClean="0">
                <a:latin typeface="+mn-lt"/>
              </a:rPr>
              <a:t>Bypass the filter chain</a:t>
            </a:r>
            <a:r>
              <a:rPr lang="en-US" altLang="en-US" sz="1100" dirty="0" smtClean="0">
                <a:latin typeface="+mn-lt"/>
              </a:rPr>
              <a:t>: If you wish to completely bypass the filter chain, you can set the attribute filter= to none instead of changing the filter bean list. Thus you can remove the request pattern from the security filter chain. This is useful when you do not want to have any authentication or authorization for a specific URL and keep it freely accessible to all users. </a:t>
            </a:r>
          </a:p>
          <a:p>
            <a:pPr>
              <a:buFontTx/>
              <a:buChar char="•"/>
              <a:defRPr/>
            </a:pPr>
            <a:endParaRPr lang="en-US" altLang="en-US" sz="1100" dirty="0" smtClean="0">
              <a:latin typeface="+mn-lt"/>
            </a:endParaRPr>
          </a:p>
          <a:p>
            <a:pPr marL="171450" indent="-171450">
              <a:buFont typeface="Wingdings" pitchFamily="2" charset="2"/>
              <a:buChar char="§"/>
              <a:defRPr/>
            </a:pPr>
            <a:r>
              <a:rPr lang="en-US" altLang="en-US" sz="1100" b="1" dirty="0" smtClean="0">
                <a:latin typeface="+mn-lt"/>
              </a:rPr>
              <a:t>Set filter ordering</a:t>
            </a:r>
            <a:r>
              <a:rPr lang="en-US" altLang="en-US" sz="1100" dirty="0" smtClean="0">
                <a:latin typeface="+mn-lt"/>
              </a:rPr>
              <a:t>: When you are using security filters to intercept and process user requests, it is very important to define the order in which they have to be invoked. Else, the sequence of events that are needed to process a request will not be followed resulting in errors and security breach of the application. Irrespective of the type filters you are using, the order should be as follows: </a:t>
            </a:r>
          </a:p>
          <a:p>
            <a:pPr>
              <a:defRPr/>
            </a:pPr>
            <a:r>
              <a:rPr lang="en-US" altLang="en-US" sz="1100" dirty="0" smtClean="0">
                <a:latin typeface="+mn-lt"/>
              </a:rPr>
              <a:t> </a:t>
            </a:r>
          </a:p>
          <a:p>
            <a:pPr marL="628650" lvl="1" indent="-171450">
              <a:buFont typeface="Wingdings" pitchFamily="2" charset="2"/>
              <a:buChar char="§"/>
              <a:defRPr/>
            </a:pPr>
            <a:r>
              <a:rPr lang="en-US" altLang="en-US" sz="1100" dirty="0" err="1" smtClean="0">
                <a:latin typeface="+mn-lt"/>
              </a:rPr>
              <a:t>ChannelProcessingFilter</a:t>
            </a:r>
            <a:r>
              <a:rPr lang="en-US" altLang="en-US" sz="1100" dirty="0" smtClean="0">
                <a:latin typeface="+mn-lt"/>
              </a:rPr>
              <a:t>:  This is used to redirect the request to a different request handling protocol.</a:t>
            </a:r>
          </a:p>
          <a:p>
            <a:pPr marL="171450" indent="-171450">
              <a:buFont typeface="Wingdings" pitchFamily="2" charset="2"/>
              <a:buChar char="§"/>
              <a:defRPr/>
            </a:pPr>
            <a:endParaRPr lang="en-US" altLang="en-US" sz="1100" dirty="0" smtClean="0">
              <a:latin typeface="+mn-lt"/>
            </a:endParaRPr>
          </a:p>
          <a:p>
            <a:pPr marL="628650" lvl="1" indent="-171450">
              <a:buFont typeface="Wingdings" pitchFamily="2" charset="2"/>
              <a:buChar char="§"/>
              <a:defRPr/>
            </a:pPr>
            <a:r>
              <a:rPr lang="en-US" altLang="en-US" sz="1100" dirty="0" err="1" smtClean="0">
                <a:latin typeface="+mn-lt"/>
              </a:rPr>
              <a:t>SecurityContextPersistenceFilter</a:t>
            </a:r>
            <a:r>
              <a:rPr lang="en-US" altLang="en-US" sz="1100" dirty="0" smtClean="0">
                <a:latin typeface="+mn-lt"/>
              </a:rPr>
              <a:t>: This is used to set up </a:t>
            </a:r>
            <a:r>
              <a:rPr lang="en-US" altLang="en-US" sz="1100" dirty="0" err="1" smtClean="0">
                <a:latin typeface="+mn-lt"/>
              </a:rPr>
              <a:t>SecurityContext</a:t>
            </a:r>
            <a:r>
              <a:rPr lang="en-US" altLang="en-US" sz="1100" dirty="0" smtClean="0">
                <a:latin typeface="+mn-lt"/>
              </a:rPr>
              <a:t> in the </a:t>
            </a:r>
            <a:r>
              <a:rPr lang="en-US" altLang="en-US" sz="1100" dirty="0" err="1" smtClean="0">
                <a:latin typeface="+mn-lt"/>
              </a:rPr>
              <a:t>SecurityContextHolder</a:t>
            </a:r>
            <a:r>
              <a:rPr lang="en-US" altLang="en-US" sz="1100" dirty="0" smtClean="0">
                <a:latin typeface="+mn-lt"/>
              </a:rPr>
              <a:t> when a web request is intercepted. Any changes made to the </a:t>
            </a:r>
            <a:r>
              <a:rPr lang="en-US" altLang="en-US" sz="1100" dirty="0" err="1" smtClean="0">
                <a:latin typeface="+mn-lt"/>
              </a:rPr>
              <a:t>SecurityContext</a:t>
            </a:r>
            <a:r>
              <a:rPr lang="en-US" altLang="en-US" sz="1100" dirty="0" smtClean="0">
                <a:latin typeface="+mn-lt"/>
              </a:rPr>
              <a:t> can be transferred to the </a:t>
            </a:r>
            <a:r>
              <a:rPr lang="en-US" altLang="en-US" sz="1100" dirty="0" err="1" smtClean="0">
                <a:latin typeface="+mn-lt"/>
              </a:rPr>
              <a:t>HttpSession</a:t>
            </a:r>
            <a:r>
              <a:rPr lang="en-US" altLang="en-US" sz="1100" dirty="0" smtClean="0">
                <a:latin typeface="+mn-lt"/>
              </a:rPr>
              <a:t> when the web request is processed. </a:t>
            </a:r>
          </a:p>
          <a:p>
            <a:pPr marL="628650" lvl="1" indent="-171450">
              <a:buFont typeface="Wingdings" pitchFamily="2" charset="2"/>
              <a:buChar char="§"/>
              <a:defRPr/>
            </a:pPr>
            <a:endParaRPr lang="en-US" altLang="en-US" sz="1100" dirty="0" smtClean="0">
              <a:latin typeface="+mn-lt"/>
            </a:endParaRPr>
          </a:p>
          <a:p>
            <a:pPr marL="628650" lvl="1" indent="-171450">
              <a:buFont typeface="Wingdings" pitchFamily="2" charset="2"/>
              <a:buChar char="§"/>
              <a:defRPr/>
            </a:pPr>
            <a:r>
              <a:rPr lang="en-US" altLang="en-US" sz="1100" dirty="0" err="1" smtClean="0">
                <a:latin typeface="+mn-lt"/>
              </a:rPr>
              <a:t>ConcurrentSessionFilter</a:t>
            </a:r>
            <a:r>
              <a:rPr lang="en-US" altLang="en-US" sz="1100" dirty="0" smtClean="0">
                <a:latin typeface="+mn-lt"/>
              </a:rPr>
              <a:t>: This is used to reflect ongoing requests from the principal to the </a:t>
            </a:r>
            <a:r>
              <a:rPr lang="en-US" altLang="en-US" sz="1100" dirty="0" err="1" smtClean="0">
                <a:latin typeface="+mn-lt"/>
              </a:rPr>
              <a:t>SessionRegistry</a:t>
            </a:r>
            <a:r>
              <a:rPr lang="en-US" altLang="en-US" sz="1100" dirty="0" smtClean="0">
                <a:latin typeface="+mn-lt"/>
              </a:rPr>
              <a:t>. </a:t>
            </a:r>
          </a:p>
          <a:p>
            <a:pPr marL="628650" lvl="1" indent="-171450">
              <a:buFont typeface="Wingdings" pitchFamily="2" charset="2"/>
              <a:buChar char="§"/>
              <a:defRPr/>
            </a:pPr>
            <a:endParaRPr lang="en-US" altLang="en-US" sz="1100" dirty="0" smtClean="0">
              <a:latin typeface="+mn-lt"/>
            </a:endParaRPr>
          </a:p>
          <a:p>
            <a:pPr marL="628650" lvl="1" indent="-171450">
              <a:buFont typeface="Wingdings" pitchFamily="2" charset="2"/>
              <a:buChar char="§"/>
              <a:defRPr/>
            </a:pPr>
            <a:r>
              <a:rPr lang="en-US" altLang="en-US" sz="1100" dirty="0" smtClean="0">
                <a:latin typeface="+mn-lt"/>
              </a:rPr>
              <a:t>Authentication processing filters: </a:t>
            </a:r>
            <a:r>
              <a:rPr lang="en-US" altLang="en-US" sz="1100" dirty="0" err="1" smtClean="0">
                <a:latin typeface="+mn-lt"/>
              </a:rPr>
              <a:t>UsernamePasswordAuthenticationFilter</a:t>
            </a:r>
            <a:r>
              <a:rPr lang="en-US" altLang="en-US" sz="1100" dirty="0" smtClean="0">
                <a:latin typeface="+mn-lt"/>
              </a:rPr>
              <a:t>, </a:t>
            </a:r>
            <a:r>
              <a:rPr lang="en-US" altLang="en-US" sz="1100" dirty="0" err="1" smtClean="0">
                <a:latin typeface="+mn-lt"/>
              </a:rPr>
              <a:t>CasAuthenticationFilter</a:t>
            </a:r>
            <a:r>
              <a:rPr lang="en-US" altLang="en-US" sz="1100" dirty="0" smtClean="0">
                <a:latin typeface="+mn-lt"/>
              </a:rPr>
              <a:t>, </a:t>
            </a:r>
            <a:r>
              <a:rPr lang="en-US" altLang="en-US" sz="1100" dirty="0" err="1" smtClean="0">
                <a:latin typeface="+mn-lt"/>
              </a:rPr>
              <a:t>BasicAuthenticationFilter</a:t>
            </a:r>
            <a:r>
              <a:rPr lang="en-US" altLang="en-US" sz="1100" dirty="0" smtClean="0">
                <a:latin typeface="+mn-lt"/>
              </a:rPr>
              <a:t>, are used to modify the </a:t>
            </a:r>
            <a:r>
              <a:rPr lang="en-US" altLang="en-US" sz="1100" dirty="0" err="1" smtClean="0">
                <a:latin typeface="+mn-lt"/>
              </a:rPr>
              <a:t>SecurityContextHolder</a:t>
            </a:r>
            <a:r>
              <a:rPr lang="en-US" altLang="en-US" sz="1100" dirty="0" smtClean="0">
                <a:latin typeface="+mn-lt"/>
              </a:rPr>
              <a:t> to contain a valid Authentication request token.</a:t>
            </a:r>
          </a:p>
          <a:p>
            <a:pPr marL="628650" lvl="1" indent="-171450">
              <a:buFont typeface="Wingdings" pitchFamily="2" charset="2"/>
              <a:buChar char="§"/>
              <a:defRPr/>
            </a:pPr>
            <a:endParaRPr lang="en-US" altLang="en-US" sz="1100" dirty="0" smtClean="0">
              <a:latin typeface="+mn-lt"/>
            </a:endParaRPr>
          </a:p>
          <a:p>
            <a:pPr marL="628650" lvl="1" indent="-171450">
              <a:buFont typeface="Wingdings" pitchFamily="2" charset="2"/>
              <a:buChar char="§"/>
              <a:defRPr/>
            </a:pPr>
            <a:r>
              <a:rPr lang="en-US" altLang="en-US" sz="1100" dirty="0" err="1" smtClean="0">
                <a:latin typeface="+mn-lt"/>
              </a:rPr>
              <a:t>SecurityContextHolderAwareRequestFilter</a:t>
            </a:r>
            <a:r>
              <a:rPr lang="en-US" altLang="en-US" sz="1100" dirty="0" smtClean="0">
                <a:latin typeface="+mn-lt"/>
              </a:rPr>
              <a:t>: This is used to install a Spring Security aware </a:t>
            </a:r>
            <a:r>
              <a:rPr lang="en-US" altLang="en-US" sz="1100" dirty="0" err="1" smtClean="0">
                <a:latin typeface="+mn-lt"/>
              </a:rPr>
              <a:t>HttpServletRequestWrapper</a:t>
            </a:r>
            <a:r>
              <a:rPr lang="en-US" altLang="en-US" sz="1100" dirty="0" smtClean="0">
                <a:latin typeface="+mn-lt"/>
              </a:rPr>
              <a:t> into your Servlet container.</a:t>
            </a:r>
          </a:p>
          <a:p>
            <a:pPr marL="628650" lvl="1" indent="-171450">
              <a:buFont typeface="Wingdings" pitchFamily="2" charset="2"/>
              <a:buChar char="§"/>
              <a:defRPr/>
            </a:pPr>
            <a:endParaRPr lang="en-US" altLang="en-US" sz="1100" dirty="0" smtClean="0">
              <a:latin typeface="+mn-lt"/>
            </a:endParaRPr>
          </a:p>
          <a:p>
            <a:pPr marL="628650" lvl="1" indent="-171450">
              <a:buFont typeface="Wingdings" pitchFamily="2" charset="2"/>
              <a:buChar char="§"/>
              <a:defRPr/>
            </a:pPr>
            <a:r>
              <a:rPr lang="en-US" altLang="en-US" sz="1100" dirty="0" err="1" smtClean="0">
                <a:latin typeface="+mn-lt"/>
              </a:rPr>
              <a:t>RememberMeAuthenticationFilter</a:t>
            </a:r>
            <a:r>
              <a:rPr lang="en-US" altLang="en-US" sz="1100" dirty="0" smtClean="0">
                <a:latin typeface="+mn-lt"/>
              </a:rPr>
              <a:t>: This is used to store authentication information on a cookie, so that the </a:t>
            </a:r>
            <a:r>
              <a:rPr lang="en-US" altLang="en-US" sz="1100" dirty="0" err="1" smtClean="0">
                <a:latin typeface="+mn-lt"/>
              </a:rPr>
              <a:t>SecurityContextHolder</a:t>
            </a:r>
            <a:r>
              <a:rPr lang="en-US" altLang="en-US" sz="1100" dirty="0" smtClean="0">
                <a:latin typeface="+mn-lt"/>
              </a:rPr>
              <a:t> can reuse this information when no earlier authentication processing mechanism has updated the </a:t>
            </a:r>
            <a:r>
              <a:rPr lang="en-US" altLang="en-US" sz="1100" dirty="0" err="1" smtClean="0">
                <a:latin typeface="+mn-lt"/>
              </a:rPr>
              <a:t>SecurityContextHolder</a:t>
            </a:r>
            <a:r>
              <a:rPr lang="en-US" altLang="en-US" sz="1100" dirty="0" smtClean="0">
                <a:latin typeface="+mn-lt"/>
              </a:rPr>
              <a:t>. </a:t>
            </a:r>
          </a:p>
          <a:p>
            <a:pPr marL="628650" lvl="1" indent="-171450">
              <a:buFont typeface="Wingdings" pitchFamily="2" charset="2"/>
              <a:buChar char="§"/>
              <a:defRPr/>
            </a:pPr>
            <a:endParaRPr lang="en-US" altLang="en-US" sz="1100" dirty="0" smtClean="0">
              <a:latin typeface="+mn-lt"/>
            </a:endParaRPr>
          </a:p>
          <a:p>
            <a:pPr marL="628650" lvl="1" indent="-171450">
              <a:buFont typeface="Wingdings" pitchFamily="2" charset="2"/>
              <a:buChar char="§"/>
              <a:defRPr/>
            </a:pPr>
            <a:r>
              <a:rPr lang="en-US" altLang="en-US" sz="1100" dirty="0" err="1" smtClean="0">
                <a:latin typeface="+mn-lt"/>
              </a:rPr>
              <a:t>AnonymousAuthenticationFilter:This</a:t>
            </a:r>
            <a:r>
              <a:rPr lang="en-US" altLang="en-US" sz="1100" dirty="0" smtClean="0">
                <a:latin typeface="+mn-lt"/>
              </a:rPr>
              <a:t> is used to implement an anonymous authentication object when there are no authentication processing mechanism updating the </a:t>
            </a:r>
            <a:r>
              <a:rPr lang="en-US" altLang="en-US" sz="1100" dirty="0" err="1" smtClean="0">
                <a:latin typeface="+mn-lt"/>
              </a:rPr>
              <a:t>SecurityContextHolder</a:t>
            </a:r>
            <a:r>
              <a:rPr lang="en-US" altLang="en-US" sz="1100" dirty="0" smtClean="0">
                <a:latin typeface="+mn-lt"/>
              </a:rPr>
              <a:t>.</a:t>
            </a:r>
          </a:p>
          <a:p>
            <a:pPr marL="628650" lvl="1" indent="-171450">
              <a:buFont typeface="Wingdings" pitchFamily="2" charset="2"/>
              <a:buChar char="§"/>
              <a:defRPr/>
            </a:pPr>
            <a:endParaRPr lang="en-US" altLang="en-US" sz="1100" dirty="0" smtClean="0">
              <a:latin typeface="+mn-lt"/>
            </a:endParaRPr>
          </a:p>
          <a:p>
            <a:pPr marL="628650" lvl="1" indent="-171450">
              <a:buFont typeface="Wingdings" pitchFamily="2" charset="2"/>
              <a:buChar char="§"/>
              <a:defRPr/>
            </a:pPr>
            <a:r>
              <a:rPr lang="en-US" altLang="en-US" sz="1100" dirty="0" err="1" smtClean="0">
                <a:latin typeface="+mn-lt"/>
              </a:rPr>
              <a:t>ExceptionTranslationFilter</a:t>
            </a:r>
            <a:r>
              <a:rPr lang="en-US" altLang="en-US" sz="1100" dirty="0" smtClean="0">
                <a:latin typeface="+mn-lt"/>
              </a:rPr>
              <a:t>: This is used to catch any Spring Security exceptions so that either an HTTP error response can be returned or an appropriate </a:t>
            </a:r>
            <a:r>
              <a:rPr lang="en-US" altLang="en-US" sz="1100" dirty="0" err="1" smtClean="0">
                <a:latin typeface="+mn-lt"/>
              </a:rPr>
              <a:t>AuthenticationEntryPoint</a:t>
            </a:r>
            <a:r>
              <a:rPr lang="en-US" altLang="en-US" sz="1100" dirty="0" smtClean="0">
                <a:latin typeface="+mn-lt"/>
              </a:rPr>
              <a:t> can be launched.</a:t>
            </a:r>
            <a:br>
              <a:rPr lang="en-US" altLang="en-US" sz="1100" dirty="0" smtClean="0">
                <a:latin typeface="+mn-lt"/>
              </a:rPr>
            </a:br>
            <a:endParaRPr lang="en-US" altLang="en-US" sz="1100" dirty="0" smtClean="0">
              <a:latin typeface="+mn-lt"/>
            </a:endParaRPr>
          </a:p>
          <a:p>
            <a:pPr marL="628650" lvl="1" indent="-171450">
              <a:buFont typeface="Wingdings" pitchFamily="2" charset="2"/>
              <a:buChar char="§"/>
              <a:defRPr/>
            </a:pPr>
            <a:r>
              <a:rPr lang="en-US" altLang="en-US" sz="1100" dirty="0" smtClean="0">
                <a:latin typeface="+mn-lt"/>
              </a:rPr>
              <a:t> </a:t>
            </a:r>
            <a:r>
              <a:rPr lang="en-US" altLang="en-US" sz="1100" dirty="0" err="1" smtClean="0">
                <a:latin typeface="+mn-lt"/>
              </a:rPr>
              <a:t>FilterSecurityInterceptor</a:t>
            </a:r>
            <a:r>
              <a:rPr lang="en-US" altLang="en-US" sz="1100" dirty="0" smtClean="0">
                <a:latin typeface="+mn-lt"/>
              </a:rPr>
              <a:t>: This is used to protect web URIs and raise exceptions when access is denied. </a:t>
            </a:r>
          </a:p>
          <a:p>
            <a:pPr>
              <a:defRPr/>
            </a:pPr>
            <a:r>
              <a:rPr lang="en-US" altLang="en-US" sz="1100" dirty="0" smtClean="0">
                <a:latin typeface="+mn-lt"/>
              </a:rPr>
              <a:t> </a:t>
            </a:r>
          </a:p>
          <a:p>
            <a:pPr>
              <a:buFontTx/>
              <a:buChar char="•"/>
              <a:defRPr/>
            </a:pPr>
            <a:endParaRPr lang="en-US" altLang="en-US" sz="1100" b="1" dirty="0" smtClean="0">
              <a:latin typeface="+mn-lt"/>
            </a:endParaRPr>
          </a:p>
          <a:p>
            <a:pPr marL="171450" indent="-171450">
              <a:buFont typeface="Wingdings" pitchFamily="2" charset="2"/>
              <a:buChar char="§"/>
              <a:defRPr/>
            </a:pPr>
            <a:r>
              <a:rPr lang="en-US" altLang="en-US" sz="1100" b="1" dirty="0" smtClean="0">
                <a:latin typeface="+mn-lt"/>
              </a:rPr>
              <a:t>Use with other filter-based frameworks</a:t>
            </a:r>
          </a:p>
          <a:p>
            <a:pPr>
              <a:buFontTx/>
              <a:buChar char="•"/>
              <a:defRPr/>
            </a:pPr>
            <a:endParaRPr lang="en-US" altLang="en-US" sz="1100" b="1" dirty="0" smtClean="0">
              <a:latin typeface="+mn-lt"/>
            </a:endParaRPr>
          </a:p>
          <a:p>
            <a:pPr>
              <a:defRPr/>
            </a:pPr>
            <a:r>
              <a:rPr lang="en-US" altLang="en-US" sz="1100" dirty="0" smtClean="0">
                <a:latin typeface="+mn-lt"/>
              </a:rPr>
              <a:t>When you use some other filter-based frameworks, such as </a:t>
            </a:r>
            <a:r>
              <a:rPr lang="en-US" altLang="en-US" sz="1100" dirty="0" err="1" smtClean="0">
                <a:latin typeface="+mn-lt"/>
              </a:rPr>
              <a:t>SiteMesh</a:t>
            </a:r>
            <a:r>
              <a:rPr lang="en-US" altLang="en-US" sz="1100" dirty="0" smtClean="0">
                <a:latin typeface="+mn-lt"/>
              </a:rPr>
              <a:t> and Wicket in your application, you have to ensure that the Spring Security filters are processed first, so that they are defined first in the filter order list. This allows the </a:t>
            </a:r>
            <a:r>
              <a:rPr lang="en-US" altLang="en-US" sz="1100" dirty="0" err="1" smtClean="0">
                <a:latin typeface="+mn-lt"/>
              </a:rPr>
              <a:t>SecurityContextHolder</a:t>
            </a:r>
            <a:r>
              <a:rPr lang="en-US" altLang="en-US" sz="1100" dirty="0" smtClean="0">
                <a:latin typeface="+mn-lt"/>
              </a:rPr>
              <a:t> to be used by other filters such as </a:t>
            </a:r>
            <a:r>
              <a:rPr lang="en-US" altLang="en-US" sz="1100" dirty="0" err="1" smtClean="0">
                <a:latin typeface="+mn-lt"/>
              </a:rPr>
              <a:t>SiteMesh</a:t>
            </a:r>
            <a:r>
              <a:rPr lang="en-US" altLang="en-US" sz="1100" dirty="0" smtClean="0">
                <a:latin typeface="+mn-lt"/>
              </a:rPr>
              <a:t> and Wicket. </a:t>
            </a:r>
          </a:p>
          <a:p>
            <a:pPr>
              <a:buFontTx/>
              <a:buChar char="•"/>
              <a:defRPr/>
            </a:pPr>
            <a:endParaRPr lang="en-US" altLang="en-US" sz="1100" b="1" dirty="0" smtClean="0">
              <a:latin typeface="+mn-lt"/>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Rot="1" noChangeAspect="1" noChangeArrowheads="1" noTextEdit="1"/>
          </p:cNvSpPr>
          <p:nvPr>
            <p:ph type="sldImg"/>
          </p:nvPr>
        </p:nvSpPr>
        <p:spPr>
          <a:ln/>
        </p:spPr>
      </p:sp>
      <p:sp>
        <p:nvSpPr>
          <p:cNvPr id="523267"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mn-lt"/>
              </a:rPr>
              <a:t>PG Reference: Page 283</a:t>
            </a:r>
          </a:p>
          <a:p>
            <a:pPr algn="just">
              <a:spcBef>
                <a:spcPct val="0"/>
              </a:spcBef>
              <a:defRPr/>
            </a:pPr>
            <a:endParaRPr lang="en-US" altLang="en-US" sz="1100" dirty="0" smtClean="0">
              <a:latin typeface="+mn-lt"/>
            </a:endParaRPr>
          </a:p>
          <a:p>
            <a:pPr>
              <a:defRPr/>
            </a:pPr>
            <a:r>
              <a:rPr lang="en-US" altLang="en-US" sz="1100" i="1" dirty="0" smtClean="0">
                <a:latin typeface="+mn-lt"/>
              </a:rPr>
              <a:t>Discuss the core security filter interfaces available in Spring Security Framework with the participants.</a:t>
            </a:r>
          </a:p>
          <a:p>
            <a:pPr>
              <a:defRPr/>
            </a:pPr>
            <a:endParaRPr lang="en-US" altLang="en-US" sz="1100" i="1" dirty="0" smtClean="0">
              <a:latin typeface="+mn-lt"/>
            </a:endParaRPr>
          </a:p>
          <a:p>
            <a:pPr>
              <a:defRPr/>
            </a:pPr>
            <a:r>
              <a:rPr lang="en-US" altLang="en-US" sz="1100" i="1" dirty="0" smtClean="0">
                <a:latin typeface="+mn-lt"/>
              </a:rPr>
              <a:t>Use Code Segments 9.36 to 9.42 to explain each of the security filter interfaces as follows:  </a:t>
            </a:r>
            <a:r>
              <a:rPr lang="en-US" altLang="en-US" sz="1100" dirty="0" smtClean="0">
                <a:latin typeface="+mn-lt"/>
              </a:rPr>
              <a:t>Some key filters that are used in every web application use Spring Security Framework. These filters belong to classes and interfaces that are as follows:</a:t>
            </a:r>
          </a:p>
          <a:p>
            <a:pPr>
              <a:defRPr/>
            </a:pPr>
            <a:endParaRPr lang="en-US" altLang="en-US" sz="1100" b="1" dirty="0" smtClean="0">
              <a:latin typeface="+mn-lt"/>
            </a:endParaRPr>
          </a:p>
          <a:p>
            <a:pPr>
              <a:defRPr/>
            </a:pPr>
            <a:r>
              <a:rPr lang="en-US" altLang="en-US" sz="1100" b="1" dirty="0" err="1" smtClean="0">
                <a:latin typeface="+mn-lt"/>
              </a:rPr>
              <a:t>FilterSecurityIntercepter</a:t>
            </a:r>
            <a:r>
              <a:rPr lang="en-US" altLang="en-US" sz="1100" b="1" dirty="0" smtClean="0">
                <a:latin typeface="+mn-lt"/>
              </a:rPr>
              <a:t> interface: </a:t>
            </a:r>
            <a:r>
              <a:rPr lang="en-US" altLang="en-US" sz="1100" dirty="0" smtClean="0">
                <a:latin typeface="+mn-lt"/>
              </a:rPr>
              <a:t>This interface is used with the namespace element to handle the security of HTTP resources. It is usually configured along with the </a:t>
            </a:r>
            <a:r>
              <a:rPr lang="en-US" altLang="en-US" sz="1100" dirty="0" err="1" smtClean="0">
                <a:latin typeface="+mn-lt"/>
              </a:rPr>
              <a:t>ExceptionTranslationFilter</a:t>
            </a:r>
            <a:r>
              <a:rPr lang="en-US" altLang="en-US" sz="1100" dirty="0" smtClean="0">
                <a:latin typeface="+mn-lt"/>
              </a:rPr>
              <a:t> interface that converts other exceptions into the Spring Framework runtime exception. The </a:t>
            </a:r>
            <a:r>
              <a:rPr lang="en-US" altLang="en-US" sz="1100" dirty="0" err="1" smtClean="0">
                <a:latin typeface="+mn-lt"/>
              </a:rPr>
              <a:t>FilterSecurityIntercepter</a:t>
            </a:r>
            <a:r>
              <a:rPr lang="en-US" altLang="en-US" sz="1100" dirty="0" smtClean="0">
                <a:latin typeface="+mn-lt"/>
              </a:rPr>
              <a:t> interface needs a reference object belonging to the </a:t>
            </a:r>
            <a:r>
              <a:rPr lang="en-US" altLang="en-US" sz="1100" dirty="0" err="1" smtClean="0">
                <a:latin typeface="+mn-lt"/>
              </a:rPr>
              <a:t>AuthenticationManager</a:t>
            </a:r>
            <a:r>
              <a:rPr lang="en-US" altLang="en-US" sz="1100" dirty="0" smtClean="0">
                <a:latin typeface="+mn-lt"/>
              </a:rPr>
              <a:t> and </a:t>
            </a:r>
            <a:r>
              <a:rPr lang="en-US" altLang="en-US" sz="1100" dirty="0" err="1" smtClean="0">
                <a:latin typeface="+mn-lt"/>
              </a:rPr>
              <a:t>AccessDecisionManager</a:t>
            </a:r>
            <a:r>
              <a:rPr lang="en-US" altLang="en-US" sz="1100" dirty="0" smtClean="0">
                <a:latin typeface="+mn-lt"/>
              </a:rPr>
              <a:t> interfaces in order to handle HTTP resources. You can also supply configuration attributes in the application code that apply to different HTTP URL requests. </a:t>
            </a:r>
          </a:p>
          <a:p>
            <a:pPr>
              <a:defRPr/>
            </a:pPr>
            <a:endParaRPr lang="en-US" altLang="en-US" sz="1100" b="1" dirty="0" smtClean="0">
              <a:latin typeface="+mn-lt"/>
            </a:endParaRPr>
          </a:p>
          <a:p>
            <a:pPr>
              <a:defRPr/>
            </a:pPr>
            <a:r>
              <a:rPr lang="en-US" altLang="en-US" sz="1100" dirty="0" smtClean="0">
                <a:latin typeface="+mn-lt"/>
              </a:rPr>
              <a:t>You can implement the </a:t>
            </a:r>
            <a:r>
              <a:rPr lang="en-US" altLang="en-US" sz="1100" dirty="0" err="1" smtClean="0">
                <a:latin typeface="+mn-lt"/>
              </a:rPr>
              <a:t>setSecurityMetadataSource</a:t>
            </a:r>
            <a:r>
              <a:rPr lang="en-US" altLang="en-US" sz="1100" dirty="0" smtClean="0">
                <a:latin typeface="+mn-lt"/>
              </a:rPr>
              <a:t>()method in </a:t>
            </a:r>
            <a:r>
              <a:rPr lang="en-US" altLang="en-US" sz="1100" dirty="0" err="1" smtClean="0">
                <a:latin typeface="+mn-lt"/>
              </a:rPr>
              <a:t>FilterSecurityIntercepter</a:t>
            </a:r>
            <a:r>
              <a:rPr lang="en-US" altLang="en-US" sz="1100" dirty="0" smtClean="0">
                <a:latin typeface="+mn-lt"/>
              </a:rPr>
              <a:t>  to obtain the configuration attributes for a particular </a:t>
            </a:r>
            <a:r>
              <a:rPr lang="en-US" altLang="en-US" sz="1100" dirty="0" err="1" smtClean="0">
                <a:latin typeface="+mn-lt"/>
              </a:rPr>
              <a:t>FilterInvocation</a:t>
            </a:r>
            <a:r>
              <a:rPr lang="en-US" altLang="en-US" sz="1100" dirty="0" smtClean="0">
                <a:latin typeface="+mn-lt"/>
              </a:rPr>
              <a:t> object. The configuration attributes are obtained by matching the request URL against the pattern attributes stored in </a:t>
            </a:r>
            <a:r>
              <a:rPr lang="en-US" altLang="en-US" sz="1100" dirty="0" err="1" smtClean="0">
                <a:latin typeface="+mn-lt"/>
              </a:rPr>
              <a:t>FilterSecurityMetadataSource</a:t>
            </a:r>
            <a:r>
              <a:rPr lang="en-US" altLang="en-US" sz="1100" dirty="0" smtClean="0">
                <a:latin typeface="+mn-lt"/>
              </a:rPr>
              <a:t>. </a:t>
            </a:r>
          </a:p>
          <a:p>
            <a:pPr>
              <a:defRPr/>
            </a:pPr>
            <a:endParaRPr lang="en-US" altLang="en-US" sz="1100" b="1" dirty="0" smtClean="0">
              <a:latin typeface="+mn-lt"/>
            </a:endParaRPr>
          </a:p>
          <a:p>
            <a:pPr>
              <a:defRPr/>
            </a:pPr>
            <a:r>
              <a:rPr lang="en-US" altLang="en-US" sz="1100" b="1" dirty="0" err="1" smtClean="0">
                <a:latin typeface="+mn-lt"/>
              </a:rPr>
              <a:t>ExceptionTranslationFilter</a:t>
            </a:r>
            <a:r>
              <a:rPr lang="en-US" altLang="en-US" sz="1100" b="1" dirty="0" smtClean="0">
                <a:latin typeface="+mn-lt"/>
              </a:rPr>
              <a:t> Interface: </a:t>
            </a:r>
            <a:r>
              <a:rPr lang="en-US" altLang="en-US" sz="1100" dirty="0" smtClean="0">
                <a:latin typeface="+mn-lt"/>
              </a:rPr>
              <a:t>When defining the filter order for your application, the </a:t>
            </a:r>
            <a:r>
              <a:rPr lang="en-US" altLang="en-US" sz="1100" dirty="0" err="1" smtClean="0">
                <a:latin typeface="+mn-lt"/>
              </a:rPr>
              <a:t>ExceptionTranslationFilter</a:t>
            </a:r>
            <a:r>
              <a:rPr lang="en-US" altLang="en-US" sz="1100" dirty="0" smtClean="0">
                <a:latin typeface="+mn-lt"/>
              </a:rPr>
              <a:t> interface comes directly before </a:t>
            </a:r>
            <a:r>
              <a:rPr lang="en-US" altLang="en-US" sz="1100" dirty="0" err="1" smtClean="0">
                <a:latin typeface="+mn-lt"/>
              </a:rPr>
              <a:t>FilterSecurityIntercepter</a:t>
            </a:r>
            <a:r>
              <a:rPr lang="en-US" altLang="en-US" sz="1100" dirty="0" smtClean="0">
                <a:latin typeface="+mn-lt"/>
              </a:rPr>
              <a:t>. The </a:t>
            </a:r>
            <a:r>
              <a:rPr lang="en-US" altLang="en-US" sz="1100" dirty="0" err="1" smtClean="0">
                <a:latin typeface="+mn-lt"/>
              </a:rPr>
              <a:t>ExceptionTranslationFilter</a:t>
            </a:r>
            <a:r>
              <a:rPr lang="en-US" altLang="en-US" sz="1100" dirty="0" smtClean="0">
                <a:latin typeface="+mn-lt"/>
              </a:rPr>
              <a:t> interface does not actually perform security enforcement but handles exceptions thrown by the security interceptors and generates the suitable HTTP responses for the exceptions. </a:t>
            </a:r>
          </a:p>
          <a:p>
            <a:pPr>
              <a:defRPr/>
            </a:pPr>
            <a:endParaRPr lang="en-US" altLang="en-US" sz="1100" dirty="0" smtClean="0">
              <a:latin typeface="+mn-lt"/>
            </a:endParaRPr>
          </a:p>
          <a:p>
            <a:pPr>
              <a:defRPr/>
            </a:pPr>
            <a:r>
              <a:rPr lang="en-US" altLang="en-US" sz="1100" b="1" dirty="0" err="1" smtClean="0">
                <a:latin typeface="+mn-lt"/>
              </a:rPr>
              <a:t>AuthenticationEntryPoint</a:t>
            </a:r>
            <a:r>
              <a:rPr lang="en-US" altLang="en-US" sz="1100" dirty="0" smtClean="0">
                <a:latin typeface="+mn-lt"/>
              </a:rPr>
              <a:t> </a:t>
            </a:r>
            <a:r>
              <a:rPr lang="en-US" altLang="en-US" sz="1100" b="1" dirty="0" smtClean="0">
                <a:latin typeface="+mn-lt"/>
              </a:rPr>
              <a:t>Interface: </a:t>
            </a:r>
            <a:r>
              <a:rPr lang="en-US" altLang="en-US" sz="1100" dirty="0" smtClean="0">
                <a:latin typeface="+mn-lt"/>
              </a:rPr>
              <a:t>This interface is called when a secure HTTP resource is being accessed through a user request, even though the user is not authenticated. In this case, an </a:t>
            </a:r>
            <a:r>
              <a:rPr lang="en-US" altLang="en-US" sz="1100" dirty="0" err="1" smtClean="0">
                <a:latin typeface="+mn-lt"/>
              </a:rPr>
              <a:t>AuthenticationException</a:t>
            </a:r>
            <a:r>
              <a:rPr lang="en-US" altLang="en-US" sz="1100" dirty="0" smtClean="0">
                <a:latin typeface="+mn-lt"/>
              </a:rPr>
              <a:t> or </a:t>
            </a:r>
            <a:r>
              <a:rPr lang="en-US" altLang="en-US" sz="1100" dirty="0" err="1" smtClean="0">
                <a:latin typeface="+mn-lt"/>
              </a:rPr>
              <a:t>AccessDeniedException</a:t>
            </a:r>
            <a:r>
              <a:rPr lang="en-US" altLang="en-US" sz="1100" dirty="0" smtClean="0">
                <a:latin typeface="+mn-lt"/>
              </a:rPr>
              <a:t> is thrown by the security interceptor which, in turn, triggers the commence method on the request entry point. </a:t>
            </a:r>
          </a:p>
          <a:p>
            <a:pPr>
              <a:defRPr/>
            </a:pPr>
            <a:endParaRPr lang="en-US" altLang="en-US" sz="1100" dirty="0" smtClean="0">
              <a:latin typeface="+mn-lt"/>
            </a:endParaRPr>
          </a:p>
          <a:p>
            <a:pPr>
              <a:defRPr/>
            </a:pPr>
            <a:r>
              <a:rPr lang="en-US" altLang="en-US" sz="1100" b="1" dirty="0" err="1" smtClean="0">
                <a:latin typeface="+mn-lt"/>
              </a:rPr>
              <a:t>AccessDeniedHandler</a:t>
            </a:r>
            <a:r>
              <a:rPr lang="en-US" altLang="en-US" sz="1100" b="1" dirty="0" smtClean="0">
                <a:latin typeface="+mn-lt"/>
              </a:rPr>
              <a:t> Interface: </a:t>
            </a:r>
            <a:r>
              <a:rPr lang="en-US" altLang="en-US" sz="1100" dirty="0" smtClean="0">
                <a:latin typeface="+mn-lt"/>
              </a:rPr>
              <a:t>Let us assume in a web application, a user has been authenticated and tries to access the admin page. The admin page is designed in such a way that it is hidden from users who do not have user role admin credentials. Your application must be protected from users who are trying to access the admin page without necessary credentials. The </a:t>
            </a:r>
            <a:r>
              <a:rPr lang="en-US" altLang="en-US" sz="1100" dirty="0" err="1" smtClean="0">
                <a:latin typeface="+mn-lt"/>
              </a:rPr>
              <a:t>AccessDeniedException</a:t>
            </a:r>
            <a:r>
              <a:rPr lang="en-US" altLang="en-US" sz="1100" dirty="0" smtClean="0">
                <a:latin typeface="+mn-lt"/>
              </a:rPr>
              <a:t> interface is thrown when a user tries to access content or performs unauthorized operations. The </a:t>
            </a:r>
            <a:r>
              <a:rPr lang="en-US" altLang="en-US" sz="1100" dirty="0" err="1" smtClean="0">
                <a:latin typeface="+mn-lt"/>
              </a:rPr>
              <a:t>AccessDeniedHandler</a:t>
            </a:r>
            <a:r>
              <a:rPr lang="en-US" altLang="en-US" sz="1100" dirty="0" smtClean="0">
                <a:latin typeface="+mn-lt"/>
              </a:rPr>
              <a:t> interface is then invoked, which sends a forbidden (403) response to the client. </a:t>
            </a:r>
          </a:p>
          <a:p>
            <a:pPr>
              <a:defRPr/>
            </a:pPr>
            <a:r>
              <a:rPr lang="en-US" altLang="en-US" sz="1100" b="1" dirty="0" smtClean="0">
                <a:latin typeface="+mn-lt"/>
              </a:rPr>
              <a:t> </a:t>
            </a:r>
            <a:endParaRPr lang="en-US" altLang="en-US" sz="1100" dirty="0" smtClean="0">
              <a:latin typeface="+mn-lt"/>
            </a:endParaRPr>
          </a:p>
          <a:p>
            <a:pPr>
              <a:defRPr/>
            </a:pPr>
            <a:r>
              <a:rPr lang="en-US" altLang="en-US" sz="1100" b="1" dirty="0" err="1" smtClean="0">
                <a:latin typeface="+mn-lt"/>
              </a:rPr>
              <a:t>SecurityContentPersistenceFilter</a:t>
            </a:r>
            <a:r>
              <a:rPr lang="en-US" altLang="en-US" sz="1100" b="1" dirty="0" smtClean="0">
                <a:latin typeface="+mn-lt"/>
              </a:rPr>
              <a:t> Interface: </a:t>
            </a:r>
            <a:r>
              <a:rPr lang="en-US" altLang="en-US" sz="1100" dirty="0" smtClean="0">
                <a:latin typeface="+mn-lt"/>
              </a:rPr>
              <a:t>This filter interface has two important tasks. It handless storage of the </a:t>
            </a:r>
            <a:r>
              <a:rPr lang="en-US" altLang="en-US" sz="1100" dirty="0" err="1" smtClean="0">
                <a:latin typeface="+mn-lt"/>
              </a:rPr>
              <a:t>SecurityContext</a:t>
            </a:r>
            <a:r>
              <a:rPr lang="en-US" altLang="en-US" sz="1100" dirty="0" smtClean="0">
                <a:latin typeface="+mn-lt"/>
              </a:rPr>
              <a:t> interface content between two consecutive HTTP requests and for clearing out the </a:t>
            </a:r>
            <a:r>
              <a:rPr lang="en-US" altLang="en-US" sz="1100" dirty="0" err="1" smtClean="0">
                <a:latin typeface="+mn-lt"/>
              </a:rPr>
              <a:t>SecurityContextHolder</a:t>
            </a:r>
            <a:r>
              <a:rPr lang="en-US" altLang="en-US" sz="1100" dirty="0" smtClean="0">
                <a:latin typeface="+mn-lt"/>
              </a:rPr>
              <a:t> interface once the request is processed. Clearing the thread in which the context is stored is important to avoid the security context for a particular user to be reapplied in another thread.</a:t>
            </a:r>
          </a:p>
          <a:p>
            <a:pPr>
              <a:defRPr/>
            </a:pPr>
            <a:endParaRPr lang="en-US" altLang="en-US" sz="1100" b="1" dirty="0" smtClean="0">
              <a:latin typeface="+mn-lt"/>
            </a:endParaRPr>
          </a:p>
          <a:p>
            <a:pPr>
              <a:defRPr/>
            </a:pPr>
            <a:r>
              <a:rPr lang="en-US" altLang="en-US" sz="1100" b="1" dirty="0" err="1" smtClean="0">
                <a:latin typeface="+mn-lt"/>
              </a:rPr>
              <a:t>HTTPSessionSecurityContextRepository</a:t>
            </a:r>
            <a:r>
              <a:rPr lang="en-US" altLang="en-US" sz="1100" b="1" dirty="0" smtClean="0">
                <a:latin typeface="+mn-lt"/>
              </a:rPr>
              <a:t> Interface: </a:t>
            </a:r>
            <a:r>
              <a:rPr lang="en-US" altLang="en-US" sz="1100" dirty="0" smtClean="0">
                <a:latin typeface="+mn-lt"/>
              </a:rPr>
              <a:t>This is a separate strategy interface that is responsible for loading and storing security context. </a:t>
            </a:r>
            <a:r>
              <a:rPr lang="en-US" altLang="en-US" sz="1100" dirty="0" err="1" smtClean="0">
                <a:latin typeface="+mn-lt"/>
              </a:rPr>
              <a:t>HTTPSessionSecurityContextRepository</a:t>
            </a:r>
            <a:r>
              <a:rPr lang="en-US" altLang="en-US" sz="1100" dirty="0" smtClean="0">
                <a:latin typeface="+mn-lt"/>
              </a:rPr>
              <a:t> is a container that holds incoming requests and the responses generated for them. The default implementation of this class is the </a:t>
            </a:r>
            <a:r>
              <a:rPr lang="en-US" altLang="en-US" sz="1100" dirty="0" err="1" smtClean="0">
                <a:latin typeface="+mn-lt"/>
              </a:rPr>
              <a:t>HttpSession</a:t>
            </a:r>
            <a:r>
              <a:rPr lang="en-US" altLang="en-US" sz="1100" dirty="0" smtClean="0">
                <a:latin typeface="+mn-lt"/>
              </a:rPr>
              <a:t> attribute used to implement the </a:t>
            </a:r>
            <a:r>
              <a:rPr lang="en-US" altLang="en-US" sz="1100" dirty="0" err="1" smtClean="0">
                <a:latin typeface="+mn-lt"/>
              </a:rPr>
              <a:t>allowSessionCreation</a:t>
            </a:r>
            <a:r>
              <a:rPr lang="en-US" altLang="en-US" sz="1100" dirty="0" smtClean="0">
                <a:latin typeface="+mn-lt"/>
              </a:rPr>
              <a:t> method. </a:t>
            </a:r>
          </a:p>
          <a:p>
            <a:pPr>
              <a:defRPr/>
            </a:pPr>
            <a:endParaRPr lang="en-US" altLang="en-US" sz="1100" b="1" dirty="0" smtClean="0">
              <a:latin typeface="+mn-lt"/>
            </a:endParaRPr>
          </a:p>
          <a:p>
            <a:pPr>
              <a:defRPr/>
            </a:pPr>
            <a:r>
              <a:rPr lang="en-US" altLang="en-US" sz="1100" b="1" dirty="0" err="1" smtClean="0">
                <a:latin typeface="+mn-lt"/>
              </a:rPr>
              <a:t>UsernamePasswordAuthenticationFilter</a:t>
            </a:r>
            <a:r>
              <a:rPr lang="en-US" altLang="en-US" sz="1100" b="1" dirty="0" smtClean="0">
                <a:latin typeface="+mn-lt"/>
              </a:rPr>
              <a:t> Interface: </a:t>
            </a:r>
            <a:r>
              <a:rPr lang="en-US" altLang="en-US" sz="1100" dirty="0" smtClean="0">
                <a:latin typeface="+mn-lt"/>
              </a:rPr>
              <a:t>This interface is the actual authentication mechanism used in Spring Security Framework. The </a:t>
            </a:r>
            <a:r>
              <a:rPr lang="en-US" altLang="en-US" sz="1100" dirty="0" err="1" smtClean="0">
                <a:latin typeface="+mn-lt"/>
              </a:rPr>
              <a:t>UsernamePasswordAuthenticationFilter</a:t>
            </a:r>
            <a:r>
              <a:rPr lang="en-US" altLang="en-US" sz="1100" dirty="0" smtClean="0">
                <a:latin typeface="+mn-lt"/>
              </a:rPr>
              <a:t> interface implements the &lt;form-login&gt; element and can be configured by following these three steps:</a:t>
            </a:r>
          </a:p>
          <a:p>
            <a:pPr>
              <a:defRPr/>
            </a:pPr>
            <a:r>
              <a:rPr lang="en-US" altLang="en-US" sz="1100" dirty="0" smtClean="0">
                <a:latin typeface="+mn-lt"/>
              </a:rPr>
              <a:t>	</a:t>
            </a:r>
          </a:p>
          <a:p>
            <a:pPr marL="628650" lvl="1" indent="-171450">
              <a:buFont typeface="Wingdings" pitchFamily="2" charset="2"/>
              <a:buChar char="§"/>
              <a:defRPr/>
            </a:pPr>
            <a:r>
              <a:rPr lang="en-US" altLang="en-US" sz="1100" dirty="0" smtClean="0">
                <a:latin typeface="+mn-lt"/>
              </a:rPr>
              <a:t>Configure </a:t>
            </a:r>
            <a:r>
              <a:rPr lang="en-US" altLang="en-US" sz="1100" dirty="0" err="1" smtClean="0">
                <a:latin typeface="+mn-lt"/>
              </a:rPr>
              <a:t>LoginUrlAuthenticationEntryPoint</a:t>
            </a:r>
            <a:r>
              <a:rPr lang="en-US" altLang="en-US" sz="1100" dirty="0" smtClean="0">
                <a:latin typeface="+mn-lt"/>
              </a:rPr>
              <a:t> using the login page’s URL.</a:t>
            </a:r>
          </a:p>
          <a:p>
            <a:pPr marL="628650" lvl="1" indent="-171450">
              <a:buFont typeface="Wingdings" pitchFamily="2" charset="2"/>
              <a:buChar char="§"/>
              <a:defRPr/>
            </a:pPr>
            <a:r>
              <a:rPr lang="en-US" altLang="en-US" sz="1100" dirty="0" smtClean="0">
                <a:latin typeface="+mn-lt"/>
              </a:rPr>
              <a:t>Implement the login page using JSP or Spring MVC Controller class.</a:t>
            </a:r>
          </a:p>
          <a:p>
            <a:pPr marL="628650" lvl="1" indent="-171450">
              <a:buFont typeface="Wingdings" pitchFamily="2" charset="2"/>
              <a:buChar char="§"/>
              <a:defRPr/>
            </a:pPr>
            <a:r>
              <a:rPr lang="en-US" altLang="en-US" sz="1100" dirty="0" smtClean="0">
                <a:latin typeface="+mn-lt"/>
              </a:rPr>
              <a:t>Configure </a:t>
            </a:r>
            <a:r>
              <a:rPr lang="en-US" altLang="en-US" sz="1100" dirty="0" err="1" smtClean="0">
                <a:latin typeface="+mn-lt"/>
              </a:rPr>
              <a:t>UsernamePasswordAuthenticationFilter</a:t>
            </a:r>
            <a:r>
              <a:rPr lang="en-US" altLang="en-US" sz="1100" dirty="0" smtClean="0">
                <a:latin typeface="+mn-lt"/>
              </a:rPr>
              <a:t> in </a:t>
            </a:r>
            <a:r>
              <a:rPr lang="en-US" altLang="en-US" sz="1100" dirty="0" err="1" smtClean="0">
                <a:latin typeface="+mn-lt"/>
              </a:rPr>
              <a:t>ApplicationContext</a:t>
            </a:r>
            <a:r>
              <a:rPr lang="en-US" altLang="en-US" sz="1100" dirty="0" smtClean="0">
                <a:latin typeface="+mn-lt"/>
              </a:rPr>
              <a:t> and add the filter bean to the filter chain proxy.</a:t>
            </a:r>
          </a:p>
          <a:p>
            <a:pPr>
              <a:defRPr/>
            </a:pPr>
            <a:endParaRPr lang="en-US" altLang="en-US" sz="1100" b="1" dirty="0" smtClean="0">
              <a:latin typeface="+mn-lt"/>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Rot="1" noChangeAspect="1" noChangeArrowheads="1" noTextEdit="1"/>
          </p:cNvSpPr>
          <p:nvPr>
            <p:ph type="sldImg"/>
          </p:nvPr>
        </p:nvSpPr>
        <p:spPr>
          <a:ln/>
        </p:spPr>
      </p:sp>
      <p:sp>
        <p:nvSpPr>
          <p:cNvPr id="524291"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287</a:t>
            </a:r>
          </a:p>
          <a:p>
            <a:pPr algn="just">
              <a:spcBef>
                <a:spcPct val="0"/>
              </a:spcBef>
            </a:pPr>
            <a:endParaRPr lang="en-US" altLang="en-US" sz="1100" smtClean="0">
              <a:latin typeface="Calibri" pitchFamily="34" charset="0"/>
            </a:endParaRPr>
          </a:p>
          <a:p>
            <a:pPr algn="just">
              <a:spcBef>
                <a:spcPct val="0"/>
              </a:spcBef>
            </a:pPr>
            <a:r>
              <a:rPr lang="en-US" altLang="en-US" sz="1100" smtClean="0">
                <a:latin typeface="Calibri" pitchFamily="34" charset="0"/>
              </a:rPr>
              <a:t>Summarize the key learning points.</a:t>
            </a:r>
          </a:p>
          <a:p>
            <a:pPr algn="just">
              <a:spcBef>
                <a:spcPct val="0"/>
              </a:spcBef>
            </a:pPr>
            <a:r>
              <a:rPr lang="en-IN" altLang="en-US" sz="1100" smtClean="0">
                <a:latin typeface="Calibri" pitchFamily="34" charset="0"/>
              </a:rPr>
              <a:t>Conduct a brief question-and-answer session to clarify doubts, if any.</a:t>
            </a:r>
          </a:p>
          <a:p>
            <a:r>
              <a:rPr lang="en-US" altLang="en-US" smtClean="0">
                <a:latin typeface="Arial" pitchFamily="34" charset="0"/>
              </a:rPr>
              <a:t/>
            </a:r>
            <a:br>
              <a:rPr lang="en-US" altLang="en-US" smtClean="0">
                <a:latin typeface="Arial" pitchFamily="34" charset="0"/>
              </a:rPr>
            </a:br>
            <a:r>
              <a:rPr lang="en-US" altLang="en-US" b="1" smtClean="0">
                <a:latin typeface="Arial" pitchFamily="34" charset="0"/>
              </a:rPr>
              <a:t> </a:t>
            </a:r>
            <a:endParaRPr lang="en-US" altLang="en-US" smtClean="0">
              <a:latin typeface="Arial"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Rot="1" noChangeAspect="1" noChangeArrowheads="1" noTextEdit="1"/>
          </p:cNvSpPr>
          <p:nvPr>
            <p:ph type="sldImg"/>
          </p:nvPr>
        </p:nvSpPr>
        <p:spPr>
          <a:ln/>
        </p:spPr>
      </p:sp>
      <p:sp>
        <p:nvSpPr>
          <p:cNvPr id="525315" name="Rectangle 3"/>
          <p:cNvSpPr>
            <a:spLocks noGrp="1" noChangeArrowheads="1"/>
          </p:cNvSpPr>
          <p:nvPr>
            <p:ph type="body" idx="1"/>
          </p:nvPr>
        </p:nvSpPr>
        <p:spPr>
          <a:noFill/>
          <a:ln/>
        </p:spPr>
        <p:txBody>
          <a:bodyPr/>
          <a:lstStyle/>
          <a:p>
            <a:endParaRPr lang="en-IN" altLang="en-US" smtClean="0">
              <a:latin typeface="Arial" pitchFamily="34" charset="0"/>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Slide Image Placeholder 1"/>
          <p:cNvSpPr>
            <a:spLocks noGrp="1" noRot="1" noChangeAspect="1" noTextEdit="1"/>
          </p:cNvSpPr>
          <p:nvPr>
            <p:ph type="sldImg"/>
          </p:nvPr>
        </p:nvSpPr>
        <p:spPr>
          <a:ln/>
        </p:spPr>
      </p:sp>
      <p:sp>
        <p:nvSpPr>
          <p:cNvPr id="526339"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sz="1100" dirty="0" smtClean="0">
                <a:latin typeface="+mn-lt"/>
              </a:rPr>
              <a:t>Refer to the Lab Guide Page 19. </a:t>
            </a:r>
          </a:p>
          <a:p>
            <a:pPr>
              <a:defRPr/>
            </a:pPr>
            <a:r>
              <a:rPr lang="en-US" altLang="en-US" sz="1100" b="1" dirty="0" smtClean="0">
                <a:latin typeface="+mn-lt"/>
              </a:rPr>
              <a:t>Lab 9: Spring Security Framework</a:t>
            </a:r>
          </a:p>
          <a:p>
            <a:pPr>
              <a:defRPr/>
            </a:pPr>
            <a:r>
              <a:rPr lang="en-US" altLang="en-US" sz="1100" dirty="0" smtClean="0">
                <a:latin typeface="+mn-lt"/>
              </a:rPr>
              <a:t>The project files are part of the archive Spring Framework Module 9_Lab.zip. </a:t>
            </a:r>
          </a:p>
          <a:p>
            <a:pPr>
              <a:defRPr/>
            </a:pPr>
            <a:endParaRPr lang="en-US" altLang="en-US" sz="1100" dirty="0" smtClean="0">
              <a:latin typeface="+mn-lt"/>
            </a:endParaRPr>
          </a:p>
          <a:p>
            <a:pPr>
              <a:defRPr/>
            </a:pPr>
            <a:r>
              <a:rPr lang="en-US" altLang="en-US" sz="1100" b="1" dirty="0" smtClean="0">
                <a:latin typeface="+mn-lt"/>
              </a:rPr>
              <a:t>Skills Learned</a:t>
            </a:r>
          </a:p>
          <a:p>
            <a:pPr>
              <a:defRPr/>
            </a:pPr>
            <a:r>
              <a:rPr lang="en-US" altLang="en-US" sz="1100" dirty="0" smtClean="0">
                <a:latin typeface="+mn-lt"/>
              </a:rPr>
              <a:t> </a:t>
            </a:r>
          </a:p>
          <a:p>
            <a:pPr>
              <a:defRPr/>
            </a:pPr>
            <a:r>
              <a:rPr lang="en-US" altLang="en-US" sz="1100" dirty="0" smtClean="0">
                <a:latin typeface="+mn-lt"/>
              </a:rPr>
              <a:t>At the end of this exercise, you will be able to: </a:t>
            </a:r>
          </a:p>
          <a:p>
            <a:pPr>
              <a:defRPr/>
            </a:pPr>
            <a:r>
              <a:rPr lang="en-US" altLang="en-US" sz="1100" dirty="0" smtClean="0">
                <a:latin typeface="+mn-lt"/>
              </a:rPr>
              <a:t> </a:t>
            </a:r>
          </a:p>
          <a:p>
            <a:pPr>
              <a:defRPr/>
            </a:pPr>
            <a:r>
              <a:rPr lang="en-US" altLang="en-US" sz="1100" dirty="0" smtClean="0">
                <a:latin typeface="+mn-lt"/>
              </a:rPr>
              <a:t>To build an application that is capable of securing itself using Spring Security framework.</a:t>
            </a:r>
          </a:p>
          <a:p>
            <a:pPr>
              <a:defRPr/>
            </a:pPr>
            <a:r>
              <a:rPr lang="en-US" altLang="en-US" sz="1100" dirty="0" smtClean="0">
                <a:latin typeface="+mn-lt"/>
              </a:rPr>
              <a:t> </a:t>
            </a:r>
          </a:p>
          <a:p>
            <a:pPr>
              <a:defRPr/>
            </a:pPr>
            <a:r>
              <a:rPr lang="en-US" altLang="en-US" sz="1100" b="1" dirty="0" smtClean="0">
                <a:latin typeface="+mn-lt"/>
              </a:rPr>
              <a:t>Problem Statement</a:t>
            </a:r>
          </a:p>
          <a:p>
            <a:pPr>
              <a:defRPr/>
            </a:pPr>
            <a:r>
              <a:rPr lang="en-US" altLang="en-US" sz="1100" dirty="0" smtClean="0">
                <a:latin typeface="+mn-lt"/>
              </a:rPr>
              <a:t> </a:t>
            </a:r>
          </a:p>
          <a:p>
            <a:pPr>
              <a:defRPr/>
            </a:pPr>
            <a:r>
              <a:rPr lang="en-US" altLang="en-US" sz="1100" dirty="0" err="1" smtClean="0">
                <a:latin typeface="+mn-lt"/>
              </a:rPr>
              <a:t>YourBank</a:t>
            </a:r>
            <a:r>
              <a:rPr lang="en-US" altLang="en-US" sz="1100" dirty="0" smtClean="0">
                <a:latin typeface="+mn-lt"/>
              </a:rPr>
              <a:t> has announced a new scheme where the bank will be giving home loans at very competitive interest rates during the festival season. To apply for the loan, a customer needs to fill the relevant form that contains the fields required for processing the loan for the customer. </a:t>
            </a:r>
          </a:p>
          <a:p>
            <a:pPr>
              <a:defRPr/>
            </a:pPr>
            <a:r>
              <a:rPr lang="en-US" altLang="en-US" sz="1100" dirty="0" smtClean="0">
                <a:latin typeface="+mn-lt"/>
              </a:rPr>
              <a:t> </a:t>
            </a:r>
          </a:p>
          <a:p>
            <a:pPr>
              <a:defRPr/>
            </a:pPr>
            <a:r>
              <a:rPr lang="en-US" altLang="en-US" sz="1100" dirty="0" smtClean="0">
                <a:latin typeface="+mn-lt"/>
              </a:rPr>
              <a:t>For the given scenario, write an application to build a simple Spring MVC design pattern structure such that the process of filling the form is completed at the controller phase without any interactions with the database.</a:t>
            </a:r>
          </a:p>
          <a:p>
            <a:pPr>
              <a:defRPr/>
            </a:pPr>
            <a:r>
              <a:rPr lang="en-US" altLang="en-US" sz="1100" dirty="0" smtClean="0">
                <a:latin typeface="+mn-lt"/>
              </a:rPr>
              <a:t> </a:t>
            </a:r>
          </a:p>
          <a:p>
            <a:pPr>
              <a:defRPr/>
            </a:pPr>
            <a:r>
              <a:rPr lang="en-US" altLang="en-US" sz="1100" b="1" dirty="0" smtClean="0">
                <a:latin typeface="+mn-lt"/>
              </a:rPr>
              <a:t>Functional Requirement</a:t>
            </a:r>
          </a:p>
          <a:p>
            <a:pPr>
              <a:defRPr/>
            </a:pPr>
            <a:r>
              <a:rPr lang="en-US" altLang="en-US" sz="1100" dirty="0" smtClean="0">
                <a:latin typeface="+mn-lt"/>
              </a:rPr>
              <a:t> </a:t>
            </a:r>
          </a:p>
          <a:p>
            <a:pPr>
              <a:defRPr/>
            </a:pPr>
            <a:r>
              <a:rPr lang="en-US" altLang="en-US" sz="1100" dirty="0" smtClean="0">
                <a:latin typeface="+mn-lt"/>
              </a:rPr>
              <a:t>In this exercise you have to develop an application that allows a user and an administrator to log into and access the bank’s web page. The application should be able to display an error message when a customer tries to log in using admin authorization. </a:t>
            </a:r>
          </a:p>
          <a:p>
            <a:pPr>
              <a:defRPr/>
            </a:pPr>
            <a:r>
              <a:rPr lang="en-US" altLang="en-US" sz="1100" dirty="0" smtClean="0">
                <a:latin typeface="+mn-lt"/>
              </a:rPr>
              <a:t> </a:t>
            </a:r>
          </a:p>
          <a:p>
            <a:pPr>
              <a:defRPr/>
            </a:pPr>
            <a:r>
              <a:rPr lang="en-US" altLang="en-US" sz="1100" b="1" dirty="0" smtClean="0">
                <a:latin typeface="+mn-lt"/>
              </a:rPr>
              <a:t>Application Design</a:t>
            </a:r>
          </a:p>
          <a:p>
            <a:pPr>
              <a:defRPr/>
            </a:pPr>
            <a:r>
              <a:rPr lang="en-US" altLang="en-US" sz="1100" dirty="0" smtClean="0">
                <a:latin typeface="+mn-lt"/>
              </a:rPr>
              <a:t> </a:t>
            </a:r>
          </a:p>
          <a:p>
            <a:pPr>
              <a:defRPr/>
            </a:pPr>
            <a:r>
              <a:rPr lang="en-US" altLang="en-US" sz="1100" dirty="0" smtClean="0">
                <a:latin typeface="+mn-lt"/>
              </a:rPr>
              <a:t>You need to build the web application using the following guidelines:</a:t>
            </a:r>
          </a:p>
          <a:p>
            <a:pPr>
              <a:defRPr/>
            </a:pPr>
            <a:r>
              <a:rPr lang="en-US" altLang="en-US" sz="1100" dirty="0" smtClean="0">
                <a:latin typeface="+mn-lt"/>
              </a:rPr>
              <a:t> </a:t>
            </a:r>
          </a:p>
          <a:p>
            <a:pPr>
              <a:defRPr/>
            </a:pPr>
            <a:r>
              <a:rPr lang="en-US" altLang="en-US" sz="1100" dirty="0" smtClean="0">
                <a:latin typeface="+mn-lt"/>
              </a:rPr>
              <a:t>Set up basic project directory structure for the application</a:t>
            </a:r>
          </a:p>
          <a:p>
            <a:pPr>
              <a:defRPr/>
            </a:pPr>
            <a:r>
              <a:rPr lang="en-US" altLang="en-US" sz="1100" dirty="0" smtClean="0">
                <a:latin typeface="+mn-lt"/>
              </a:rPr>
              <a:t>Set up project maven dependencies</a:t>
            </a:r>
          </a:p>
          <a:p>
            <a:pPr>
              <a:defRPr/>
            </a:pPr>
            <a:r>
              <a:rPr lang="en-US" altLang="en-US" sz="1100" dirty="0" smtClean="0">
                <a:latin typeface="+mn-lt"/>
              </a:rPr>
              <a:t>Write dependencies as per the requirement</a:t>
            </a:r>
          </a:p>
          <a:p>
            <a:pPr>
              <a:defRPr/>
            </a:pPr>
            <a:r>
              <a:rPr lang="en-US" altLang="en-US" sz="1100" dirty="0" smtClean="0">
                <a:latin typeface="+mn-lt"/>
              </a:rPr>
              <a:t>Start the development from the MVC which is developed in the previous lab</a:t>
            </a:r>
          </a:p>
          <a:p>
            <a:pPr>
              <a:defRPr/>
            </a:pPr>
            <a:r>
              <a:rPr lang="en-US" altLang="en-US" sz="1100" dirty="0" smtClean="0">
                <a:latin typeface="+mn-lt"/>
              </a:rPr>
              <a:t>Add few .</a:t>
            </a:r>
            <a:r>
              <a:rPr lang="en-US" altLang="en-US" sz="1100" dirty="0" err="1" smtClean="0">
                <a:latin typeface="+mn-lt"/>
              </a:rPr>
              <a:t>jsp</a:t>
            </a:r>
            <a:r>
              <a:rPr lang="en-US" altLang="en-US" sz="1100" dirty="0" smtClean="0">
                <a:latin typeface="+mn-lt"/>
              </a:rPr>
              <a:t> files to show the login page and error pages</a:t>
            </a:r>
          </a:p>
          <a:p>
            <a:pPr>
              <a:defRPr/>
            </a:pPr>
            <a:endParaRPr lang="en-US" altLang="en-US" sz="1100" b="1" dirty="0" smtClean="0">
              <a:latin typeface="+mn-lt"/>
            </a:endParaRPr>
          </a:p>
          <a:p>
            <a:pPr>
              <a:defRPr/>
            </a:pPr>
            <a:r>
              <a:rPr lang="en-US" altLang="en-US" sz="1100" b="1" dirty="0" smtClean="0">
                <a:latin typeface="+mn-lt"/>
              </a:rPr>
              <a:t>Instructions</a:t>
            </a:r>
          </a:p>
          <a:p>
            <a:pPr>
              <a:defRPr/>
            </a:pPr>
            <a:r>
              <a:rPr lang="en-US" altLang="en-US" sz="1100" dirty="0" smtClean="0">
                <a:latin typeface="+mn-lt"/>
              </a:rPr>
              <a:t> </a:t>
            </a:r>
          </a:p>
          <a:p>
            <a:pPr>
              <a:defRPr/>
            </a:pPr>
            <a:r>
              <a:rPr lang="en-US" altLang="en-US" sz="1100" dirty="0" smtClean="0">
                <a:latin typeface="+mn-lt"/>
              </a:rPr>
              <a:t>Create .</a:t>
            </a:r>
            <a:r>
              <a:rPr lang="en-US" altLang="en-US" sz="1100" dirty="0" err="1" smtClean="0">
                <a:latin typeface="+mn-lt"/>
              </a:rPr>
              <a:t>jsp</a:t>
            </a:r>
            <a:r>
              <a:rPr lang="en-US" altLang="en-US" sz="1100" dirty="0" smtClean="0">
                <a:latin typeface="+mn-lt"/>
              </a:rPr>
              <a:t> files.</a:t>
            </a:r>
          </a:p>
          <a:p>
            <a:pPr>
              <a:defRPr/>
            </a:pPr>
            <a:r>
              <a:rPr lang="en-US" altLang="en-US" sz="1100" dirty="0" smtClean="0">
                <a:latin typeface="+mn-lt"/>
              </a:rPr>
              <a:t> </a:t>
            </a:r>
          </a:p>
          <a:p>
            <a:pPr>
              <a:defRPr/>
            </a:pPr>
            <a:r>
              <a:rPr lang="en-US" altLang="en-US" sz="1100" dirty="0" smtClean="0">
                <a:latin typeface="+mn-lt"/>
              </a:rPr>
              <a:t>Use Annotations/XML to configure security related objects.</a:t>
            </a:r>
          </a:p>
          <a:p>
            <a:pPr>
              <a:defRPr/>
            </a:pPr>
            <a:r>
              <a:rPr lang="en-US" altLang="en-US" sz="1100" dirty="0" smtClean="0">
                <a:latin typeface="+mn-lt"/>
              </a:rPr>
              <a:t> </a:t>
            </a:r>
          </a:p>
          <a:p>
            <a:pPr>
              <a:defRPr/>
            </a:pPr>
            <a:r>
              <a:rPr lang="en-US" altLang="en-US" sz="1100" dirty="0" smtClean="0">
                <a:latin typeface="+mn-lt"/>
              </a:rPr>
              <a:t>Configure web.xml, servlet.xml and </a:t>
            </a:r>
            <a:r>
              <a:rPr lang="en-US" altLang="en-US" sz="1100" dirty="0" err="1" smtClean="0">
                <a:latin typeface="+mn-lt"/>
              </a:rPr>
              <a:t>etc</a:t>
            </a:r>
            <a:r>
              <a:rPr lang="en-US" altLang="en-US" sz="1100" dirty="0" smtClean="0">
                <a:latin typeface="+mn-lt"/>
              </a:rPr>
              <a:t>, as required.</a:t>
            </a:r>
          </a:p>
          <a:p>
            <a:pPr>
              <a:defRPr/>
            </a:pPr>
            <a:endParaRPr lang="en-US" altLang="en-US" sz="1100" b="1" dirty="0" smtClean="0">
              <a:latin typeface="+mn-lt"/>
            </a:endParaRPr>
          </a:p>
          <a:p>
            <a:pPr>
              <a:defRPr/>
            </a:pPr>
            <a:r>
              <a:rPr lang="en-US" altLang="en-US" sz="1100" b="1" dirty="0" smtClean="0">
                <a:latin typeface="+mn-lt"/>
              </a:rPr>
              <a:t>Solution Instructions</a:t>
            </a:r>
          </a:p>
          <a:p>
            <a:pPr>
              <a:defRPr/>
            </a:pPr>
            <a:r>
              <a:rPr lang="en-US" altLang="en-US" sz="1100" dirty="0" smtClean="0">
                <a:latin typeface="+mn-lt"/>
              </a:rPr>
              <a:t> </a:t>
            </a:r>
          </a:p>
          <a:p>
            <a:pPr>
              <a:defRPr/>
            </a:pPr>
            <a:r>
              <a:rPr lang="en-US" altLang="en-US" sz="1100" dirty="0" smtClean="0">
                <a:latin typeface="+mn-lt"/>
              </a:rPr>
              <a:t>There is no restriction on what the fields should be, however ensure it is logically correct.</a:t>
            </a:r>
          </a:p>
          <a:p>
            <a:pPr>
              <a:defRPr/>
            </a:pPr>
            <a:r>
              <a:rPr lang="en-US" altLang="en-US" sz="1100" dirty="0" smtClean="0">
                <a:latin typeface="+mn-lt"/>
              </a:rPr>
              <a:t> </a:t>
            </a:r>
          </a:p>
          <a:p>
            <a:pPr>
              <a:defRPr/>
            </a:pPr>
            <a:r>
              <a:rPr lang="en-US" altLang="en-US" sz="1100" dirty="0" smtClean="0">
                <a:latin typeface="+mn-lt"/>
              </a:rPr>
              <a:t>Map the name of the form fields exactly with the field name in command object. </a:t>
            </a:r>
          </a:p>
          <a:p>
            <a:pPr>
              <a:defRPr/>
            </a:pPr>
            <a:r>
              <a:rPr lang="en-US" altLang="en-US" sz="1100" dirty="0" smtClean="0">
                <a:latin typeface="+mn-lt"/>
              </a:rPr>
              <a:t> </a:t>
            </a:r>
          </a:p>
        </p:txBody>
      </p:sp>
      <p:sp>
        <p:nvSpPr>
          <p:cNvPr id="526340" name="Slide Number Placeholder 3"/>
          <p:cNvSpPr>
            <a:spLocks noGrp="1"/>
          </p:cNvSpPr>
          <p:nvPr>
            <p:ph type="sldNum" sz="quarter" idx="5"/>
          </p:nvPr>
        </p:nvSpPr>
        <p:spPr>
          <a:noFill/>
        </p:spPr>
        <p:txBody>
          <a:bodyPr/>
          <a:lstStyle/>
          <a:p>
            <a:fld id="{A94F08B6-A0A4-4AB4-B9F0-B44C531C1187}" type="slidenum">
              <a:rPr lang="en-US" altLang="en-US" smtClean="0">
                <a:latin typeface="Arial" pitchFamily="34" charset="0"/>
              </a:rPr>
              <a:pPr/>
              <a:t>254</a:t>
            </a:fld>
            <a:endParaRPr lang="en-US" altLang="en-US" smtClean="0">
              <a:latin typeface="Arial" pitchFamily="34" charset="0"/>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ln/>
          <a:extLst/>
        </p:spPr>
        <p:txBody>
          <a:bodyPr/>
          <a:lstStyle/>
          <a:p>
            <a:pPr>
              <a:defRPr/>
            </a:pPr>
            <a:r>
              <a:rPr lang="en-US" altLang="en-US" sz="1100" dirty="0" smtClean="0">
                <a:latin typeface="Calibri" pitchFamily="34" charset="0"/>
              </a:rPr>
              <a:t>PG Reference: Page x</a:t>
            </a:r>
          </a:p>
          <a:p>
            <a:pPr>
              <a:defRPr/>
            </a:pPr>
            <a:endParaRPr lang="en-US" altLang="en-US" sz="1100" dirty="0" smtClean="0">
              <a:latin typeface="Calibri" pitchFamily="34" charset="0"/>
            </a:endParaRPr>
          </a:p>
          <a:p>
            <a:pPr>
              <a:defRPr/>
            </a:pPr>
            <a:r>
              <a:rPr lang="en-US" altLang="en-US" sz="1100" i="1" dirty="0" smtClean="0">
                <a:latin typeface="Calibri" pitchFamily="34" charset="0"/>
              </a:rPr>
              <a:t>Discuss about Spring AOP and </a:t>
            </a:r>
            <a:r>
              <a:rPr lang="en-US" altLang="en-US" sz="1100" i="1" dirty="0" err="1" smtClean="0">
                <a:latin typeface="Calibri" pitchFamily="34" charset="0"/>
              </a:rPr>
              <a:t>AspectJ</a:t>
            </a:r>
            <a:r>
              <a:rPr lang="en-US" altLang="en-US" sz="1100" i="1" dirty="0" smtClean="0">
                <a:latin typeface="Calibri" pitchFamily="34" charset="0"/>
              </a:rPr>
              <a:t>. </a:t>
            </a:r>
            <a:r>
              <a:rPr lang="en-IN" altLang="en-US" sz="1100" dirty="0" smtClean="0">
                <a:latin typeface="Calibri" pitchFamily="34" charset="0"/>
              </a:rPr>
              <a:t>Spring AOP and </a:t>
            </a:r>
            <a:r>
              <a:rPr lang="en-IN" altLang="en-US" sz="1100" dirty="0" err="1" smtClean="0">
                <a:latin typeface="Calibri" pitchFamily="34" charset="0"/>
              </a:rPr>
              <a:t>AspectJ</a:t>
            </a:r>
            <a:r>
              <a:rPr lang="en-IN" altLang="en-US" sz="1100" dirty="0" smtClean="0">
                <a:latin typeface="Calibri" pitchFamily="34" charset="0"/>
              </a:rPr>
              <a:t> are complementary to each other. Those who use Spring AOP find it easy to configure and apply it to coarse-grained service-type objects such as UI implementations in the business layer. </a:t>
            </a:r>
            <a:r>
              <a:rPr lang="en-IN" altLang="en-US" sz="1100" dirty="0" err="1" smtClean="0">
                <a:latin typeface="Calibri" pitchFamily="34" charset="0"/>
              </a:rPr>
              <a:t>AspectJ</a:t>
            </a:r>
            <a:r>
              <a:rPr lang="en-IN" altLang="en-US" sz="1100" dirty="0" smtClean="0">
                <a:latin typeface="Calibri" pitchFamily="34" charset="0"/>
              </a:rPr>
              <a:t> can also perform Aspect insertions of proxy fine-grained domain objects. While the </a:t>
            </a:r>
            <a:r>
              <a:rPr lang="en-IN" altLang="en-US" sz="1100" dirty="0" err="1" smtClean="0">
                <a:latin typeface="Calibri" pitchFamily="34" charset="0"/>
              </a:rPr>
              <a:t>pointcut</a:t>
            </a:r>
            <a:r>
              <a:rPr lang="en-IN" altLang="en-US" sz="1100" dirty="0" smtClean="0">
                <a:latin typeface="Calibri" pitchFamily="34" charset="0"/>
              </a:rPr>
              <a:t> of </a:t>
            </a:r>
            <a:r>
              <a:rPr lang="en-IN" altLang="en-US" sz="1100" dirty="0" err="1" smtClean="0">
                <a:latin typeface="Calibri" pitchFamily="34" charset="0"/>
              </a:rPr>
              <a:t>AspectJ</a:t>
            </a:r>
            <a:r>
              <a:rPr lang="en-IN" altLang="en-US" sz="1100" dirty="0" smtClean="0">
                <a:latin typeface="Calibri" pitchFamily="34" charset="0"/>
              </a:rPr>
              <a:t> is more powerful than that of Spring AOP, it has a complicated syntax for implementation. </a:t>
            </a:r>
          </a:p>
          <a:p>
            <a:pPr>
              <a:defRPr/>
            </a:pPr>
            <a:endParaRPr lang="en-IN" altLang="en-US" sz="1100" dirty="0" smtClean="0">
              <a:latin typeface="Calibri" pitchFamily="34" charset="0"/>
            </a:endParaRPr>
          </a:p>
          <a:p>
            <a:pPr>
              <a:defRPr/>
            </a:pPr>
            <a:r>
              <a:rPr lang="en-IN" altLang="en-US" sz="1100" i="1" dirty="0" smtClean="0">
                <a:latin typeface="Calibri" pitchFamily="34" charset="0"/>
              </a:rPr>
              <a:t>Explain the points to consider while choosing between Spring AOP and </a:t>
            </a:r>
            <a:r>
              <a:rPr lang="en-IN" altLang="en-US" sz="1100" i="1" dirty="0" err="1" smtClean="0">
                <a:latin typeface="Calibri" pitchFamily="34" charset="0"/>
              </a:rPr>
              <a:t>AspectJ</a:t>
            </a:r>
            <a:r>
              <a:rPr lang="en-IN" altLang="en-US" sz="1100" i="1" dirty="0" smtClean="0">
                <a:latin typeface="Calibri" pitchFamily="34" charset="0"/>
              </a:rPr>
              <a:t>. </a:t>
            </a:r>
            <a:r>
              <a:rPr lang="en-IN" altLang="en-US" sz="1100" dirty="0" smtClean="0">
                <a:latin typeface="Calibri" pitchFamily="34" charset="0"/>
              </a:rPr>
              <a:t>When choosing between Spring AOP and </a:t>
            </a:r>
            <a:r>
              <a:rPr lang="en-IN" altLang="en-US" sz="1100" dirty="0" err="1" smtClean="0">
                <a:latin typeface="Calibri" pitchFamily="34" charset="0"/>
              </a:rPr>
              <a:t>AspectJ</a:t>
            </a:r>
            <a:r>
              <a:rPr lang="en-IN" altLang="en-US" sz="1100" dirty="0" smtClean="0">
                <a:latin typeface="Calibri" pitchFamily="34" charset="0"/>
              </a:rPr>
              <a:t>, there are three main points you need to consider:</a:t>
            </a:r>
          </a:p>
          <a:p>
            <a:pPr>
              <a:defRPr/>
            </a:pPr>
            <a:endParaRPr lang="en-IN" altLang="en-US" sz="1100" dirty="0" smtClean="0">
              <a:latin typeface="Calibri" pitchFamily="34" charset="0"/>
            </a:endParaRPr>
          </a:p>
          <a:p>
            <a:pPr marL="171450" indent="-171450">
              <a:buFont typeface="Wingdings" pitchFamily="2" charset="2"/>
              <a:buChar char="§"/>
              <a:defRPr/>
            </a:pPr>
            <a:r>
              <a:rPr lang="en-IN" altLang="en-US" sz="1100" b="1" dirty="0" smtClean="0">
                <a:latin typeface="Calibri" pitchFamily="34" charset="0"/>
              </a:rPr>
              <a:t>The aspect target: </a:t>
            </a:r>
            <a:r>
              <a:rPr lang="en-IN" altLang="en-US" sz="1100" dirty="0" smtClean="0">
                <a:latin typeface="Calibri" pitchFamily="34" charset="0"/>
              </a:rPr>
              <a:t>In Spring AOP framework, you can target only the objects that have been created and managed by the Spring container. </a:t>
            </a:r>
            <a:r>
              <a:rPr lang="en-IN" altLang="en-US" sz="1100" dirty="0" err="1" smtClean="0">
                <a:latin typeface="Calibri" pitchFamily="34" charset="0"/>
              </a:rPr>
              <a:t>AspectJ</a:t>
            </a:r>
            <a:r>
              <a:rPr lang="en-IN" altLang="en-US" sz="1100" dirty="0" smtClean="0">
                <a:latin typeface="Calibri" pitchFamily="34" charset="0"/>
              </a:rPr>
              <a:t> can target any object to insert aspects.</a:t>
            </a:r>
          </a:p>
          <a:p>
            <a:pPr marL="171450" indent="-171450">
              <a:buFont typeface="Wingdings" pitchFamily="2" charset="2"/>
              <a:buChar char="§"/>
              <a:defRPr/>
            </a:pPr>
            <a:r>
              <a:rPr lang="en-IN" altLang="en-US" sz="1100" b="1" dirty="0" smtClean="0">
                <a:latin typeface="Calibri" pitchFamily="34" charset="0"/>
              </a:rPr>
              <a:t>The </a:t>
            </a:r>
            <a:r>
              <a:rPr lang="en-IN" altLang="en-US" sz="1100" b="1" dirty="0" err="1" smtClean="0">
                <a:latin typeface="Calibri" pitchFamily="34" charset="0"/>
              </a:rPr>
              <a:t>pointcut</a:t>
            </a:r>
            <a:r>
              <a:rPr lang="en-IN" altLang="en-US" sz="1100" b="1" dirty="0" smtClean="0">
                <a:latin typeface="Calibri" pitchFamily="34" charset="0"/>
              </a:rPr>
              <a:t> type needed by the aspect: </a:t>
            </a:r>
            <a:r>
              <a:rPr lang="en-IN" altLang="en-US" sz="1100" dirty="0" smtClean="0">
                <a:latin typeface="Calibri" pitchFamily="34" charset="0"/>
              </a:rPr>
              <a:t>In </a:t>
            </a:r>
            <a:r>
              <a:rPr lang="en-IN" altLang="en-US" sz="1100" dirty="0" err="1" smtClean="0">
                <a:latin typeface="Calibri" pitchFamily="34" charset="0"/>
              </a:rPr>
              <a:t>AspectJ</a:t>
            </a:r>
            <a:r>
              <a:rPr lang="en-IN" altLang="en-US" sz="1100" dirty="0" smtClean="0">
                <a:latin typeface="Calibri" pitchFamily="34" charset="0"/>
              </a:rPr>
              <a:t>, there are no restrictions while using a </a:t>
            </a:r>
            <a:r>
              <a:rPr lang="en-IN" altLang="en-US" sz="1100" dirty="0" err="1" smtClean="0">
                <a:latin typeface="Calibri" pitchFamily="34" charset="0"/>
              </a:rPr>
              <a:t>pointcut</a:t>
            </a:r>
            <a:r>
              <a:rPr lang="en-IN" altLang="en-US" sz="1100" dirty="0" smtClean="0">
                <a:latin typeface="Calibri" pitchFamily="34" charset="0"/>
              </a:rPr>
              <a:t>, but in Spring AOP, you can only use the method execution </a:t>
            </a:r>
            <a:r>
              <a:rPr lang="en-IN" altLang="en-US" sz="1100" dirty="0" err="1" smtClean="0">
                <a:latin typeface="Calibri" pitchFamily="34" charset="0"/>
              </a:rPr>
              <a:t>pointcut</a:t>
            </a:r>
            <a:r>
              <a:rPr lang="en-IN" altLang="en-US" sz="1100" dirty="0" smtClean="0">
                <a:latin typeface="Calibri" pitchFamily="34" charset="0"/>
              </a:rPr>
              <a:t>.</a:t>
            </a:r>
          </a:p>
          <a:p>
            <a:pPr marL="171450" indent="-171450">
              <a:buFont typeface="Wingdings" pitchFamily="2" charset="2"/>
              <a:buChar char="§"/>
              <a:defRPr/>
            </a:pPr>
            <a:r>
              <a:rPr lang="en-IN" altLang="en-US" sz="1100" b="1" dirty="0" smtClean="0">
                <a:latin typeface="Calibri" pitchFamily="34" charset="0"/>
              </a:rPr>
              <a:t>How invasive can the solution be: </a:t>
            </a:r>
            <a:r>
              <a:rPr lang="en-IN" altLang="en-US" sz="1100" dirty="0" err="1" smtClean="0">
                <a:latin typeface="Calibri" pitchFamily="34" charset="0"/>
              </a:rPr>
              <a:t>AspectJ</a:t>
            </a:r>
            <a:r>
              <a:rPr lang="en-IN" altLang="en-US" sz="1100" dirty="0" smtClean="0">
                <a:latin typeface="Calibri" pitchFamily="34" charset="0"/>
              </a:rPr>
              <a:t> is more difficult to manage in terms of weaving aspects into your main code and you have to depend on the </a:t>
            </a:r>
            <a:r>
              <a:rPr lang="en-IN" altLang="en-US" sz="1100" dirty="0" err="1" smtClean="0">
                <a:latin typeface="Calibri" pitchFamily="34" charset="0"/>
              </a:rPr>
              <a:t>AspectJ</a:t>
            </a:r>
            <a:r>
              <a:rPr lang="en-IN" altLang="en-US" sz="1100" dirty="0" smtClean="0">
                <a:latin typeface="Calibri" pitchFamily="34" charset="0"/>
              </a:rPr>
              <a:t> compiler for weaving. Spring AOP is simpler as weaving is independent of any compiler.</a:t>
            </a:r>
          </a:p>
          <a:p>
            <a:pPr>
              <a:defRPr/>
            </a:pPr>
            <a:endParaRPr lang="en-IN" altLang="en-US" sz="1100" dirty="0" smtClean="0">
              <a:latin typeface="Calibri" pitchFamily="34" charset="0"/>
            </a:endParaRPr>
          </a:p>
          <a:p>
            <a:pPr>
              <a:defRPr/>
            </a:pPr>
            <a:r>
              <a:rPr lang="en-IN" altLang="en-US" sz="1100" dirty="0" smtClean="0">
                <a:latin typeface="Calibri" pitchFamily="34" charset="0"/>
              </a:rPr>
              <a:t>The Spring AOP and </a:t>
            </a:r>
            <a:r>
              <a:rPr lang="en-IN" altLang="en-US" sz="1100" dirty="0" err="1" smtClean="0">
                <a:latin typeface="Calibri" pitchFamily="34" charset="0"/>
              </a:rPr>
              <a:t>AspectJ</a:t>
            </a:r>
            <a:r>
              <a:rPr lang="en-IN" altLang="en-US" sz="1100" dirty="0" smtClean="0">
                <a:latin typeface="Calibri" pitchFamily="34" charset="0"/>
              </a:rPr>
              <a:t> differ from each other in the way they work and in the situations they are chosen for. The differences between the two AOP Frameworks are listed in Table displayed onscreen and Table 5.4 given in the PG.   </a:t>
            </a:r>
          </a:p>
          <a:p>
            <a:pPr>
              <a:defRPr/>
            </a:pPr>
            <a:endParaRPr lang="en-IN" altLang="en-US" sz="1100" dirty="0" smtClean="0">
              <a:latin typeface="Calibri" pitchFamily="34" charset="0"/>
            </a:endParaRPr>
          </a:p>
          <a:p>
            <a:pPr>
              <a:defRPr/>
            </a:pPr>
            <a:r>
              <a:rPr lang="en-IN" altLang="en-US" sz="1100" dirty="0" smtClean="0">
                <a:latin typeface="Calibri" pitchFamily="34" charset="0"/>
              </a:rPr>
              <a:t>After explaining the differences using the table shown onscreen, conclude the topic. To conclude, Spring AOP and </a:t>
            </a:r>
            <a:r>
              <a:rPr lang="en-IN" altLang="en-US" sz="1100" dirty="0" err="1" smtClean="0">
                <a:latin typeface="Calibri" pitchFamily="34" charset="0"/>
              </a:rPr>
              <a:t>AspectJ</a:t>
            </a:r>
            <a:r>
              <a:rPr lang="en-IN" altLang="en-US" sz="1100" dirty="0" smtClean="0">
                <a:latin typeface="Calibri" pitchFamily="34" charset="0"/>
              </a:rPr>
              <a:t> are two opposite, but complementary solutions that can co-exist and interact without any problems. </a:t>
            </a:r>
            <a:endParaRPr lang="en-GB" altLang="en-US" sz="1100" dirty="0" smtClean="0">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D9F130B9-FD22-4F88-B5C0-38EDEC2E96EE}" type="slidenum">
              <a:rPr lang="en-US" altLang="en-US" sz="1200"/>
              <a:pPr algn="r"/>
              <a:t>26</a:t>
            </a:fld>
            <a:endParaRPr lang="en-US" altLang="en-US" sz="1200"/>
          </a:p>
        </p:txBody>
      </p:sp>
      <p:sp>
        <p:nvSpPr>
          <p:cNvPr id="291843"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defRPr/>
            </a:pPr>
            <a:r>
              <a:rPr lang="en-US" altLang="en-US" sz="1100" dirty="0" smtClean="0">
                <a:latin typeface="Calibri" pitchFamily="34" charset="0"/>
              </a:rPr>
              <a:t>PG Reference: Page 25 </a:t>
            </a:r>
          </a:p>
          <a:p>
            <a:pPr algn="just" eaLnBrk="1" hangingPunct="1">
              <a:defRPr/>
            </a:pPr>
            <a:endParaRPr lang="en-US" altLang="en-US" sz="1100" dirty="0" smtClean="0">
              <a:latin typeface="Calibri" pitchFamily="34" charset="0"/>
            </a:endParaRPr>
          </a:p>
          <a:p>
            <a:pPr>
              <a:defRPr/>
            </a:pPr>
            <a:r>
              <a:rPr lang="en-IN" altLang="en-US" sz="1100" i="1" dirty="0" smtClean="0">
                <a:latin typeface="Calibri" pitchFamily="34" charset="0"/>
              </a:rPr>
              <a:t>Start the session with a brief explanation about </a:t>
            </a:r>
            <a:r>
              <a:rPr lang="en-US" altLang="en-US" sz="1100" i="1" dirty="0" smtClean="0">
                <a:latin typeface="Calibri" pitchFamily="34" charset="0"/>
              </a:rPr>
              <a:t>how  flexible software solutions can aid in business and how Spring Framework helps in this. </a:t>
            </a:r>
            <a:r>
              <a:rPr lang="en-IN" altLang="en-US" sz="1100" dirty="0" smtClean="0">
                <a:latin typeface="Calibri" pitchFamily="34" charset="0"/>
              </a:rPr>
              <a:t>In today’s changing environment, flexible software solutions can help businesses align with the changing market trends and discover new opportunities for growth. Implementing IoC through DI and XML configurations help to meet business requirements with as little coding as possible and keep your application secure and flexible. To do this, Spring Framework allows third-party vendors to extend your code for greater reach, without impacting the source code. </a:t>
            </a:r>
            <a:endParaRPr lang="en-US" altLang="en-US" sz="1100" dirty="0" smtClean="0">
              <a:latin typeface="Calibri" pitchFamily="34" charset="0"/>
            </a:endParaRPr>
          </a:p>
          <a:p>
            <a:pPr>
              <a:defRPr/>
            </a:pPr>
            <a:endParaRPr lang="en-US" altLang="en-US" sz="1100" dirty="0" smtClean="0">
              <a:latin typeface="Calibri" pitchFamily="34" charset="0"/>
            </a:endParaRPr>
          </a:p>
          <a:p>
            <a:pPr>
              <a:defRPr/>
            </a:pPr>
            <a:r>
              <a:rPr lang="en-IN" altLang="en-US" sz="1100" dirty="0" smtClean="0">
                <a:latin typeface="Calibri" pitchFamily="34" charset="0"/>
              </a:rPr>
              <a:t>In this lesson, you will learn to implement IoC in Spring Framework and discover how DI and XML configurations bring in code flexibility and simplicity.</a:t>
            </a:r>
          </a:p>
          <a:p>
            <a:pPr>
              <a:defRPr/>
            </a:pPr>
            <a:endParaRPr lang="en-US" altLang="en-US" sz="1100" i="1" dirty="0" smtClean="0">
              <a:latin typeface="Calibri" pitchFamily="34" charset="0"/>
            </a:endParaRPr>
          </a:p>
          <a:p>
            <a:pPr algn="just" eaLnBrk="1" hangingPunct="1">
              <a:defRPr/>
            </a:pPr>
            <a:r>
              <a:rPr lang="en-US" altLang="en-US" sz="1100" i="1" dirty="0" smtClean="0">
                <a:latin typeface="Calibri" pitchFamily="34" charset="0"/>
              </a:rPr>
              <a:t>State the lesson objectives. </a:t>
            </a:r>
            <a:r>
              <a:rPr lang="en-IN" altLang="en-US" sz="1100" dirty="0" smtClean="0">
                <a:latin typeface="Calibri" pitchFamily="34" charset="0"/>
              </a:rPr>
              <a:t>At the end of this lesson, you will learn to: </a:t>
            </a:r>
          </a:p>
          <a:p>
            <a:pPr algn="just" eaLnBrk="1" hangingPunct="1">
              <a:defRPr/>
            </a:pPr>
            <a:endParaRPr lang="en-IN" altLang="en-US" sz="1100" dirty="0" smtClean="0">
              <a:latin typeface="Calibri" pitchFamily="34" charset="0"/>
            </a:endParaRPr>
          </a:p>
          <a:p>
            <a:pPr marL="171450" indent="-171450" algn="just" eaLnBrk="1" hangingPunct="1">
              <a:buFont typeface="Wingdings" panose="05000000000000000000" pitchFamily="2" charset="2"/>
              <a:buChar char="§"/>
              <a:defRPr/>
            </a:pPr>
            <a:r>
              <a:rPr lang="en-IN" altLang="en-US" sz="1100" dirty="0" smtClean="0">
                <a:latin typeface="Calibri" pitchFamily="34" charset="0"/>
              </a:rPr>
              <a:t>Implement IOC in Spring Framework. </a:t>
            </a:r>
          </a:p>
          <a:p>
            <a:pPr marL="171450" indent="-171450" algn="just" eaLnBrk="1" hangingPunct="1">
              <a:buFont typeface="Wingdings" panose="05000000000000000000" pitchFamily="2" charset="2"/>
              <a:buChar char="§"/>
              <a:defRPr/>
            </a:pPr>
            <a:r>
              <a:rPr lang="en-IN" altLang="en-US" sz="1100" dirty="0" smtClean="0">
                <a:latin typeface="Calibri" pitchFamily="34" charset="0"/>
              </a:rPr>
              <a:t>Configure Beans using XML.</a:t>
            </a:r>
          </a:p>
          <a:p>
            <a:pPr marL="171450" indent="-171450" algn="just" eaLnBrk="1" hangingPunct="1">
              <a:buFont typeface="Wingdings" panose="05000000000000000000" pitchFamily="2" charset="2"/>
              <a:buChar char="§"/>
              <a:defRPr/>
            </a:pPr>
            <a:r>
              <a:rPr lang="en-IN" altLang="en-US" sz="1100" dirty="0" smtClean="0">
                <a:latin typeface="Calibri" pitchFamily="34" charset="0"/>
              </a:rPr>
              <a:t>Inject properties to Beans.</a:t>
            </a:r>
          </a:p>
          <a:p>
            <a:pPr algn="just" eaLnBrk="1" hangingPunct="1">
              <a:defRPr/>
            </a:pPr>
            <a:endParaRPr lang="en-IN" altLang="en-US" sz="1100" dirty="0" smtClean="0">
              <a:latin typeface="Calibri" pitchFamily="34" charset="0"/>
            </a:endParaRPr>
          </a:p>
          <a:p>
            <a:pPr algn="just" eaLnBrk="1" hangingPunct="1">
              <a:defRPr/>
            </a:pPr>
            <a:endParaRPr lang="en-IN" altLang="en-US" sz="1100" dirty="0" smtClean="0">
              <a:latin typeface="Calibri" pitchFamily="34" charset="0"/>
            </a:endParaRPr>
          </a:p>
          <a:p>
            <a:pPr algn="just" eaLnBrk="1" hangingPunct="1">
              <a:defRPr/>
            </a:pPr>
            <a:endParaRPr lang="en-IN" altLang="en-US" sz="1100" dirty="0" smtClean="0">
              <a:latin typeface="Calibri" pitchFamily="34" charset="0"/>
            </a:endParaRPr>
          </a:p>
          <a:p>
            <a:pPr algn="just" eaLnBrk="1" hangingPunct="1">
              <a:defRPr/>
            </a:pPr>
            <a:endParaRPr lang="en-IN" altLang="en-US" sz="1100" i="1" dirty="0" smtClean="0">
              <a:latin typeface="Calibri"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a:ln/>
        </p:spPr>
        <p:txBody>
          <a:bodyPr/>
          <a:lstStyle/>
          <a:p>
            <a:pPr algn="just">
              <a:spcBef>
                <a:spcPct val="0"/>
              </a:spcBef>
            </a:pPr>
            <a:r>
              <a:rPr lang="en-IN" altLang="en-US" sz="1100" smtClean="0">
                <a:latin typeface="Calibri" pitchFamily="34" charset="0"/>
              </a:rPr>
              <a:t>PG Reference: Page 25</a:t>
            </a:r>
          </a:p>
          <a:p>
            <a:pPr algn="just">
              <a:spcBef>
                <a:spcPct val="0"/>
              </a:spcBef>
            </a:pPr>
            <a:endParaRPr lang="en-IN" altLang="en-US" sz="1100" smtClean="0">
              <a:latin typeface="Calibri" pitchFamily="34" charset="0"/>
            </a:endParaRPr>
          </a:p>
          <a:p>
            <a:r>
              <a:rPr lang="en-US" altLang="en-US" sz="1100" i="1" smtClean="0">
                <a:latin typeface="Calibri" pitchFamily="34" charset="0"/>
              </a:rPr>
              <a:t>State that the topic covered will be </a:t>
            </a:r>
            <a:r>
              <a:rPr lang="en-IN" altLang="en-US" sz="1100" i="1" smtClean="0">
                <a:latin typeface="Calibri" pitchFamily="34" charset="0"/>
              </a:rPr>
              <a:t>Spring Implementation of IoC with DI. </a:t>
            </a:r>
            <a:r>
              <a:rPr lang="en-IN" altLang="en-US" sz="1100" smtClean="0">
                <a:latin typeface="Calibri" pitchFamily="34" charset="0"/>
              </a:rPr>
              <a:t>In order to understand Spring Framework’s implementation of IoC with DI, let’s first find out more about IoC and DI.</a:t>
            </a:r>
            <a:endParaRPr lang="en-US" altLang="en-US" sz="1100" smtClean="0">
              <a:latin typeface="Calibri" pitchFamily="34" charset="0"/>
            </a:endParaRPr>
          </a:p>
          <a:p>
            <a:endParaRPr lang="en-US" altLang="en-US" sz="1100" i="1" smtClean="0">
              <a:latin typeface="Calibri" pitchFamily="34" charset="0"/>
            </a:endParaRPr>
          </a:p>
          <a:p>
            <a:r>
              <a:rPr lang="en-US" altLang="en-US" sz="1100" i="1" smtClean="0">
                <a:latin typeface="Calibri" pitchFamily="34" charset="0"/>
              </a:rPr>
              <a:t>Start by pointing out what an IoC does. </a:t>
            </a:r>
            <a:r>
              <a:rPr lang="en-US" altLang="en-US" sz="1100" smtClean="0">
                <a:latin typeface="Calibri" pitchFamily="34" charset="0"/>
              </a:rPr>
              <a:t>As a developer, you would prefer to use a minimum amount of coding to develop an application that meets the business requirements. Also, the interfaces in your application design determine which implementation to use on the basis of the types of beans they handle and the version of your application. Some of these decisions are not made until the run time of your application. Achieving your project objectives with minimum coding and supporting interfaces for the necessary implementation-related decisions are handled by the IoC container of Spring Framework.</a:t>
            </a:r>
            <a:endParaRPr lang="en-GB" altLang="en-US" sz="1100" smtClean="0">
              <a:latin typeface="Calibri" pitchFamily="34" charset="0"/>
            </a:endParaRPr>
          </a:p>
          <a:p>
            <a:endParaRPr lang="en-US" altLang="en-US" sz="1100" i="1" smtClean="0">
              <a:latin typeface="Calibri" pitchFamily="34" charset="0"/>
            </a:endParaRPr>
          </a:p>
          <a:p>
            <a:r>
              <a:rPr lang="en-US" altLang="en-US" sz="1100" i="1" smtClean="0">
                <a:latin typeface="Calibri" pitchFamily="34" charset="0"/>
              </a:rPr>
              <a:t>Then explain IoC. </a:t>
            </a:r>
            <a:r>
              <a:rPr lang="en-IN" altLang="en-US" sz="1100" smtClean="0">
                <a:latin typeface="Calibri" pitchFamily="34" charset="0"/>
              </a:rPr>
              <a:t>IoC is a programming method that couples two objects that are logically related to each other at run time. Compared to the traditional methods of programming, where business logic is governed by objects statically bound to each other, in IoC, the logic flow depends on the object dependency graph built at run time. IoC’s abstract definition of object relationships keeps the application logic dynamic and flowing easily.  In other words, IoC can be defined as the process where reusable control code is used to implement problem-specific code. The control code and problem-specific code work together even though they are developed independently. </a:t>
            </a:r>
          </a:p>
          <a:p>
            <a:endParaRPr lang="en-IN" altLang="en-US" sz="1100" i="1" smtClean="0">
              <a:latin typeface="Calibri" pitchFamily="34" charset="0"/>
            </a:endParaRPr>
          </a:p>
          <a:p>
            <a:r>
              <a:rPr lang="en-IN" altLang="en-US" sz="1100" i="1" smtClean="0">
                <a:latin typeface="Calibri" pitchFamily="34" charset="0"/>
              </a:rPr>
              <a:t>State how deployment of IoC in Spring Framework is useful. </a:t>
            </a:r>
            <a:r>
              <a:rPr lang="en-IN" altLang="en-US" sz="1100" smtClean="0">
                <a:latin typeface="Calibri" pitchFamily="34" charset="0"/>
              </a:rPr>
              <a:t>By deploying IoC in Spring Framework, you keep the application independent of decisions that can be made at a later date or at run time. Binding objects at run time means that Java beans that have a logical relationship to each other are brought together at run time to produce a desirable result. For example, in an application that controls amounts and calculations for an ATM machine, the beans for amount and calculations are kept separate until you need to perform a calculation. </a:t>
            </a:r>
          </a:p>
          <a:p>
            <a:endParaRPr lang="en-IN" altLang="en-US" sz="1100" smtClean="0">
              <a:latin typeface="Calibri" pitchFamily="34" charset="0"/>
            </a:endParaRPr>
          </a:p>
          <a:p>
            <a:r>
              <a:rPr lang="en-IN" altLang="en-US" sz="1100" i="1" smtClean="0">
                <a:latin typeface="Calibri" pitchFamily="34" charset="0"/>
              </a:rPr>
              <a:t>Explain Dependency Injection or DI. </a:t>
            </a:r>
            <a:r>
              <a:rPr lang="en-IN" altLang="en-US" sz="1100" smtClean="0">
                <a:latin typeface="Calibri" pitchFamily="34" charset="0"/>
              </a:rPr>
              <a:t>DI is the process of binding compatible objects at run time using an object graph. Here, the bound objects should have compatible abstractions. Abstractions refer to the separation of certain code (which includes common tasks) from the main code such that the separated code can be accessed using references to the main code for future changes and bug fixes.  </a:t>
            </a:r>
          </a:p>
          <a:p>
            <a:endParaRPr lang="en-IN" altLang="en-US" sz="1100" smtClean="0">
              <a:latin typeface="Calibri" pitchFamily="34" charset="0"/>
            </a:endParaRPr>
          </a:p>
          <a:p>
            <a:endParaRPr lang="en-GB"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IN" altLang="en-US" sz="1100" dirty="0" smtClean="0">
                <a:latin typeface="Calibri" pitchFamily="34" charset="0"/>
              </a:rPr>
              <a:t>PG Reference: Page 26</a:t>
            </a:r>
          </a:p>
          <a:p>
            <a:pPr algn="just">
              <a:spcBef>
                <a:spcPct val="0"/>
              </a:spcBef>
              <a:defRPr/>
            </a:pPr>
            <a:endParaRPr lang="en-IN" altLang="en-US" sz="1100" dirty="0" smtClean="0">
              <a:latin typeface="Calibri" pitchFamily="34" charset="0"/>
            </a:endParaRPr>
          </a:p>
          <a:p>
            <a:pPr>
              <a:defRPr/>
            </a:pPr>
            <a:r>
              <a:rPr lang="en-IN" altLang="en-US" sz="1100" i="1" dirty="0" smtClean="0">
                <a:latin typeface="Calibri" pitchFamily="34" charset="0"/>
              </a:rPr>
              <a:t>Discuss the key features of </a:t>
            </a:r>
            <a:r>
              <a:rPr lang="en-US" altLang="en-US" sz="1100" i="1" dirty="0" smtClean="0">
                <a:latin typeface="Calibri" pitchFamily="34" charset="0"/>
              </a:rPr>
              <a:t>IoC. </a:t>
            </a:r>
            <a:r>
              <a:rPr lang="en-IN" altLang="en-US" sz="1100" dirty="0" smtClean="0">
                <a:latin typeface="Calibri" pitchFamily="34" charset="0"/>
              </a:rPr>
              <a:t>IoC has several features; the key among them are listed:</a:t>
            </a:r>
          </a:p>
          <a:p>
            <a:pPr>
              <a:defRPr/>
            </a:pPr>
            <a:endParaRPr lang="en-IN" altLang="en-US" sz="1100" dirty="0" smtClean="0">
              <a:latin typeface="Calibri" pitchFamily="34" charset="0"/>
            </a:endParaRPr>
          </a:p>
          <a:p>
            <a:pPr marL="171450" indent="-171450">
              <a:buFont typeface="Wingdings" panose="05000000000000000000" pitchFamily="2" charset="2"/>
              <a:buChar char="§"/>
              <a:defRPr/>
            </a:pPr>
            <a:r>
              <a:rPr lang="en-IN" altLang="en-US" sz="1100" b="1" dirty="0" smtClean="0">
                <a:latin typeface="Calibri" pitchFamily="34" charset="0"/>
              </a:rPr>
              <a:t>Loose coupling: </a:t>
            </a:r>
            <a:r>
              <a:rPr lang="en-IN" altLang="en-US" sz="1100" dirty="0" smtClean="0">
                <a:latin typeface="Calibri" pitchFamily="34" charset="0"/>
              </a:rPr>
              <a:t>IoC ensures loose coupling of modules by ensuring less or no changes to the source code and facilitates addition, replacement, or removal of components. For example, as shown in Code Segment 2.1 given in the PG of the class </a:t>
            </a:r>
            <a:r>
              <a:rPr lang="en-IN" altLang="en-US" sz="1100" dirty="0" err="1" smtClean="0">
                <a:latin typeface="Courier New" panose="02070309020205020404" pitchFamily="49" charset="0"/>
                <a:cs typeface="Courier New" panose="02070309020205020404" pitchFamily="49" charset="0"/>
              </a:rPr>
              <a:t>createAccount</a:t>
            </a:r>
            <a:r>
              <a:rPr lang="en-IN" altLang="en-US" sz="1100" dirty="0" smtClean="0">
                <a:latin typeface="Calibri" pitchFamily="34" charset="0"/>
              </a:rPr>
              <a:t>, there are three property components:</a:t>
            </a:r>
          </a:p>
          <a:p>
            <a:pPr>
              <a:defRPr/>
            </a:pPr>
            <a:endParaRPr lang="en-IN" altLang="en-US" sz="1100" dirty="0" smtClean="0">
              <a:latin typeface="Calibri" pitchFamily="34" charset="0"/>
            </a:endParaRPr>
          </a:p>
          <a:p>
            <a:pPr marL="628650" lvl="1" indent="-171450">
              <a:buFont typeface="Arial" panose="020B0604020202020204" pitchFamily="34" charset="0"/>
              <a:buChar char="•"/>
              <a:defRPr/>
            </a:pPr>
            <a:r>
              <a:rPr lang="en-IN" altLang="en-US" sz="1100" dirty="0" err="1" smtClean="0">
                <a:latin typeface="Courier New" panose="02070309020205020404" pitchFamily="49" charset="0"/>
                <a:cs typeface="Courier New" panose="02070309020205020404" pitchFamily="49" charset="0"/>
              </a:rPr>
              <a:t>AccountInterface</a:t>
            </a:r>
            <a:r>
              <a:rPr lang="en-IN" altLang="en-US" sz="1100" dirty="0" smtClean="0">
                <a:latin typeface="Courier New" panose="02070309020205020404" pitchFamily="49" charset="0"/>
                <a:cs typeface="Courier New" panose="02070309020205020404" pitchFamily="49" charset="0"/>
              </a:rPr>
              <a:t> </a:t>
            </a:r>
          </a:p>
          <a:p>
            <a:pPr marL="628650" lvl="1" indent="-171450">
              <a:buFont typeface="Arial" panose="020B0604020202020204" pitchFamily="34" charset="0"/>
              <a:buChar char="•"/>
              <a:defRPr/>
            </a:pPr>
            <a:r>
              <a:rPr lang="en-IN" altLang="en-US" sz="1100" dirty="0" err="1" smtClean="0">
                <a:latin typeface="Courier New" panose="02070309020205020404" pitchFamily="49" charset="0"/>
                <a:cs typeface="Courier New" panose="02070309020205020404" pitchFamily="49" charset="0"/>
              </a:rPr>
              <a:t>AddressInterface</a:t>
            </a:r>
            <a:r>
              <a:rPr lang="en-IN" altLang="en-US" sz="1100" dirty="0" smtClean="0">
                <a:latin typeface="Courier New" panose="02070309020205020404" pitchFamily="49" charset="0"/>
                <a:cs typeface="Courier New" panose="02070309020205020404" pitchFamily="49" charset="0"/>
              </a:rPr>
              <a:t> </a:t>
            </a:r>
          </a:p>
          <a:p>
            <a:pPr marL="628650" lvl="1" indent="-171450">
              <a:buFont typeface="Arial" panose="020B0604020202020204" pitchFamily="34" charset="0"/>
              <a:buChar char="•"/>
              <a:defRPr/>
            </a:pPr>
            <a:r>
              <a:rPr lang="en-IN" altLang="en-US" sz="1100" dirty="0" err="1" smtClean="0">
                <a:latin typeface="Courier New" panose="02070309020205020404" pitchFamily="49" charset="0"/>
                <a:cs typeface="Courier New" panose="02070309020205020404" pitchFamily="49" charset="0"/>
              </a:rPr>
              <a:t>DaoInterface</a:t>
            </a:r>
            <a:r>
              <a:rPr lang="en-IN" altLang="en-US" sz="1100" dirty="0" smtClean="0">
                <a:latin typeface="Courier New" panose="02070309020205020404" pitchFamily="49" charset="0"/>
                <a:cs typeface="Courier New" panose="02070309020205020404" pitchFamily="49" charset="0"/>
              </a:rPr>
              <a:t> </a:t>
            </a:r>
          </a:p>
          <a:p>
            <a:pPr>
              <a:defRPr/>
            </a:pPr>
            <a:endParaRPr lang="en-IN" altLang="en-US" sz="1100" dirty="0" smtClean="0">
              <a:latin typeface="Calibri" pitchFamily="34" charset="0"/>
            </a:endParaRPr>
          </a:p>
          <a:p>
            <a:pPr>
              <a:defRPr/>
            </a:pPr>
            <a:r>
              <a:rPr lang="en-IN" altLang="en-US" sz="1100" dirty="0" smtClean="0">
                <a:latin typeface="Calibri" pitchFamily="34" charset="0"/>
              </a:rPr>
              <a:t>These components can be modified, added, or removed without any changes to the class </a:t>
            </a:r>
            <a:r>
              <a:rPr lang="en-IN" altLang="en-US" sz="1100" dirty="0" err="1" smtClean="0">
                <a:latin typeface="Calibri" pitchFamily="34" charset="0"/>
              </a:rPr>
              <a:t>createAccount</a:t>
            </a:r>
            <a:r>
              <a:rPr lang="en-IN" altLang="en-US" sz="1100" dirty="0" smtClean="0">
                <a:latin typeface="Calibri" pitchFamily="34" charset="0"/>
              </a:rPr>
              <a:t>. Suppose you do not want to implement the property component </a:t>
            </a:r>
            <a:r>
              <a:rPr lang="en-IN" altLang="en-US" sz="1100" dirty="0" err="1" smtClean="0">
                <a:latin typeface="Courier New" panose="02070309020205020404" pitchFamily="49" charset="0"/>
                <a:cs typeface="Courier New" panose="02070309020205020404" pitchFamily="49" charset="0"/>
              </a:rPr>
              <a:t>AddressInterface</a:t>
            </a:r>
            <a:r>
              <a:rPr lang="en-IN" altLang="en-US" sz="1100" dirty="0" smtClean="0">
                <a:latin typeface="Calibri" pitchFamily="34" charset="0"/>
              </a:rPr>
              <a:t>, then, you simply remove the xml configuration, as shown in Code Segment 2.2. The addition or deletion of a component does not affect the main class </a:t>
            </a:r>
            <a:r>
              <a:rPr lang="en-IN" altLang="en-US" sz="1100" dirty="0" err="1" smtClean="0">
                <a:latin typeface="Courier New" panose="02070309020205020404" pitchFamily="49" charset="0"/>
                <a:cs typeface="Courier New" panose="02070309020205020404" pitchFamily="49" charset="0"/>
              </a:rPr>
              <a:t>createAccount</a:t>
            </a:r>
            <a:r>
              <a:rPr lang="en-IN" altLang="en-US" sz="1100" dirty="0" smtClean="0">
                <a:latin typeface="Calibri" pitchFamily="34" charset="0"/>
              </a:rPr>
              <a:t>. </a:t>
            </a:r>
          </a:p>
          <a:p>
            <a:pPr>
              <a:defRPr/>
            </a:pPr>
            <a:endParaRPr lang="en-IN" altLang="en-US" sz="1100" dirty="0" smtClean="0">
              <a:latin typeface="Calibri" pitchFamily="34" charset="0"/>
            </a:endParaRPr>
          </a:p>
          <a:p>
            <a:pPr marL="171450" indent="-171450">
              <a:buFont typeface="Wingdings" panose="05000000000000000000" pitchFamily="2" charset="2"/>
              <a:buChar char="§"/>
              <a:defRPr/>
            </a:pPr>
            <a:r>
              <a:rPr lang="en-IN" altLang="en-US" sz="1100" b="1" dirty="0" smtClean="0">
                <a:latin typeface="Calibri" pitchFamily="34" charset="0"/>
              </a:rPr>
              <a:t>No Singletons: </a:t>
            </a:r>
            <a:r>
              <a:rPr lang="en-IN" altLang="en-US" sz="1100" dirty="0" smtClean="0">
                <a:latin typeface="Calibri" pitchFamily="34" charset="0"/>
              </a:rPr>
              <a:t>Sometimes, it is useful to manage several instances of the same object in a Spring IoC container. This is achieved by setting the Singleton attribute to false, as shown in Code Segment 2.3 given in the PG. </a:t>
            </a:r>
          </a:p>
          <a:p>
            <a:pPr>
              <a:defRPr/>
            </a:pPr>
            <a:endParaRPr lang="en-IN" altLang="en-US" sz="1100" dirty="0" smtClean="0">
              <a:latin typeface="Calibri" pitchFamily="34" charset="0"/>
            </a:endParaRPr>
          </a:p>
          <a:p>
            <a:pPr marL="171450" indent="-171450">
              <a:buFont typeface="Wingdings" panose="05000000000000000000" pitchFamily="2" charset="2"/>
              <a:buChar char="§"/>
              <a:defRPr/>
            </a:pPr>
            <a:r>
              <a:rPr lang="en-IN" altLang="en-US" sz="1100" b="1" dirty="0" smtClean="0">
                <a:latin typeface="Calibri" pitchFamily="34" charset="0"/>
              </a:rPr>
              <a:t>Lazy initialization of objects: </a:t>
            </a:r>
            <a:r>
              <a:rPr lang="en-IN" altLang="en-US" sz="1100" dirty="0" smtClean="0">
                <a:latin typeface="Calibri" pitchFamily="34" charset="0"/>
              </a:rPr>
              <a:t>In an application, you will need to initialize objects. The default initialization in Spring Framework is to pre-instantiate all Singleton beans defined in the</a:t>
            </a:r>
            <a:r>
              <a:rPr lang="en-IN" altLang="en-US" sz="1100" dirty="0" smtClean="0">
                <a:latin typeface="Courier New" panose="02070309020205020404" pitchFamily="49" charset="0"/>
                <a:cs typeface="Courier New" panose="02070309020205020404" pitchFamily="49" charset="0"/>
              </a:rPr>
              <a:t> </a:t>
            </a:r>
            <a:r>
              <a:rPr lang="en-IN" altLang="en-US" sz="1100" dirty="0" err="1" smtClean="0">
                <a:latin typeface="Courier New" panose="02070309020205020404" pitchFamily="49" charset="0"/>
                <a:cs typeface="Courier New" panose="02070309020205020404" pitchFamily="49" charset="0"/>
              </a:rPr>
              <a:t>ApplicationContext</a:t>
            </a:r>
            <a:r>
              <a:rPr lang="en-IN" altLang="en-US" sz="1100" dirty="0" smtClean="0">
                <a:latin typeface="Courier New" panose="02070309020205020404" pitchFamily="49" charset="0"/>
                <a:cs typeface="Courier New" panose="02070309020205020404" pitchFamily="49" charset="0"/>
              </a:rPr>
              <a:t> </a:t>
            </a:r>
            <a:r>
              <a:rPr lang="en-IN" altLang="en-US" sz="1100" dirty="0" smtClean="0">
                <a:latin typeface="Calibri" pitchFamily="34" charset="0"/>
              </a:rPr>
              <a:t>of the application. If this default initialization of the bean is not desired, then you can define the beans with a “lazy initialization”.  Here, object creation happens upon the first reference to it by another object. Lazy initialization means that the object is not called upon until it is actually needed during application execution. This initialization is usually done using the properties file and extra coding. However, IoC features eliminate the need to read from a properties file. </a:t>
            </a:r>
          </a:p>
          <a:p>
            <a:pPr>
              <a:defRPr/>
            </a:pPr>
            <a:endParaRPr lang="en-IN" altLang="en-US" sz="1100" dirty="0" smtClean="0">
              <a:latin typeface="Calibri" pitchFamily="34" charset="0"/>
            </a:endParaRPr>
          </a:p>
          <a:p>
            <a:pPr>
              <a:buFont typeface="Wingdings" panose="05000000000000000000" pitchFamily="2" charset="2"/>
              <a:buNone/>
              <a:defRPr/>
            </a:pPr>
            <a:r>
              <a:rPr lang="en-IN" altLang="en-US" sz="1100" dirty="0" smtClean="0">
                <a:latin typeface="Calibri" pitchFamily="34" charset="0"/>
              </a:rPr>
              <a:t>For example, as shown in Code Segment 2.4 given in the PG, the first bean, which is defined with the “</a:t>
            </a:r>
            <a:r>
              <a:rPr lang="en-IN" altLang="en-US" sz="1100" dirty="0" smtClean="0">
                <a:latin typeface="Courier New" panose="02070309020205020404" pitchFamily="49" charset="0"/>
                <a:cs typeface="Courier New" panose="02070309020205020404" pitchFamily="49" charset="0"/>
              </a:rPr>
              <a:t>lazy-</a:t>
            </a:r>
            <a:r>
              <a:rPr lang="en-IN" altLang="en-US" sz="1100" dirty="0" err="1" smtClean="0">
                <a:latin typeface="Courier New" panose="02070309020205020404" pitchFamily="49" charset="0"/>
                <a:cs typeface="Courier New" panose="02070309020205020404" pitchFamily="49" charset="0"/>
              </a:rPr>
              <a:t>init</a:t>
            </a:r>
            <a:r>
              <a:rPr lang="en-IN" altLang="en-US" sz="1100" dirty="0" smtClean="0">
                <a:latin typeface="Courier New" panose="02070309020205020404" pitchFamily="49" charset="0"/>
                <a:cs typeface="Courier New" panose="02070309020205020404" pitchFamily="49" charset="0"/>
              </a:rPr>
              <a:t>=true</a:t>
            </a:r>
            <a:r>
              <a:rPr lang="en-IN" altLang="en-US" sz="1100" dirty="0" smtClean="0">
                <a:latin typeface="Calibri" pitchFamily="34" charset="0"/>
              </a:rPr>
              <a:t>”, is initialized only when Spring Framework comes across its first reference in the code. The bean that is defined as “</a:t>
            </a:r>
            <a:r>
              <a:rPr lang="en-IN" altLang="en-US" sz="1100" dirty="0" err="1" smtClean="0">
                <a:latin typeface="Courier New" panose="02070309020205020404" pitchFamily="49" charset="0"/>
                <a:cs typeface="Courier New" panose="02070309020205020404" pitchFamily="49" charset="0"/>
              </a:rPr>
              <a:t>not.lazy</a:t>
            </a:r>
            <a:r>
              <a:rPr lang="en-IN" altLang="en-US" sz="1100" dirty="0" smtClean="0">
                <a:latin typeface="Calibri" pitchFamily="34" charset="0"/>
              </a:rPr>
              <a:t>” is pre-initialized in the </a:t>
            </a:r>
            <a:r>
              <a:rPr lang="en-IN" altLang="en-US" sz="1100" dirty="0" err="1" smtClean="0">
                <a:latin typeface="Courier New" panose="02070309020205020404" pitchFamily="49" charset="0"/>
                <a:cs typeface="Courier New" panose="02070309020205020404" pitchFamily="49" charset="0"/>
              </a:rPr>
              <a:t>ApplicationContext</a:t>
            </a:r>
            <a:r>
              <a:rPr lang="en-IN" altLang="en-US" sz="1100" dirty="0" smtClean="0">
                <a:latin typeface="Courier New" panose="02070309020205020404" pitchFamily="49" charset="0"/>
                <a:cs typeface="Courier New" panose="02070309020205020404" pitchFamily="49" charset="0"/>
              </a:rPr>
              <a:t> </a:t>
            </a:r>
            <a:r>
              <a:rPr lang="en-IN" altLang="en-US" sz="1100" dirty="0" smtClean="0">
                <a:latin typeface="Calibri" pitchFamily="34" charset="0"/>
              </a:rPr>
              <a:t>of the application. You can also set the default initialization of all the beans in an application to lazy. This means that none of the beans are pre-initialized in the </a:t>
            </a:r>
            <a:r>
              <a:rPr lang="en-IN" altLang="en-US" sz="1100" dirty="0" err="1" smtClean="0">
                <a:latin typeface="Courier New" panose="02070309020205020404" pitchFamily="49" charset="0"/>
                <a:cs typeface="Courier New" panose="02070309020205020404" pitchFamily="49" charset="0"/>
              </a:rPr>
              <a:t>ApplicationContext</a:t>
            </a:r>
            <a:r>
              <a:rPr lang="en-IN" altLang="en-US" sz="1100" dirty="0" smtClean="0">
                <a:latin typeface="Calibri" pitchFamily="34" charset="0"/>
              </a:rPr>
              <a:t>, but only when they are referred to. This saves compilation time and memory space, keeping the application efficient. Code Segment 2.5 given in the PG shows the setting of all bean initialization to “lazy”.</a:t>
            </a:r>
          </a:p>
          <a:p>
            <a:pPr>
              <a:defRPr/>
            </a:pPr>
            <a:endParaRPr lang="en-IN" altLang="en-US" sz="1100" dirty="0" smtClean="0">
              <a:latin typeface="Calibri" pitchFamily="34" charset="0"/>
            </a:endParaRPr>
          </a:p>
          <a:p>
            <a:pPr marL="171450" indent="-171450">
              <a:buFont typeface="Wingdings" panose="05000000000000000000" pitchFamily="2" charset="2"/>
              <a:buChar char="§"/>
              <a:defRPr/>
            </a:pPr>
            <a:r>
              <a:rPr lang="en-IN" altLang="en-US" sz="1100" b="1" dirty="0" smtClean="0">
                <a:latin typeface="Calibri" pitchFamily="34" charset="0"/>
              </a:rPr>
              <a:t>No application server dependency: </a:t>
            </a:r>
            <a:r>
              <a:rPr lang="en-IN" altLang="en-US" sz="1100" dirty="0" smtClean="0">
                <a:latin typeface="Calibri" pitchFamily="34" charset="0"/>
              </a:rPr>
              <a:t>IoC supports the creation and use of proxy objects, which act as codeless interfaces to access other objects. A proxy object functions as an interface to another object. The proxy is designed to interface all types of objects, such as a network connection, a large object in memory, a file, or another resource, which is costly or difficult to duplicate. Proxy objects avoid unnecessary code such as Java Naming and Directory Interface (JNDI) calls that allow applications to look up for objects on local or remote servers. Proxy objects are configured inside the Spring Framework container; they do not require additional coding to locate objects.</a:t>
            </a:r>
          </a:p>
          <a:p>
            <a:pPr>
              <a:defRPr/>
            </a:pPr>
            <a:endParaRPr lang="en-IN" altLang="en-US" sz="1100" dirty="0" smtClean="0">
              <a:latin typeface="Calibri" pitchFamily="34" charset="0"/>
            </a:endParaRPr>
          </a:p>
          <a:p>
            <a:pPr>
              <a:defRPr/>
            </a:pPr>
            <a:r>
              <a:rPr lang="en-IN" altLang="en-US" sz="1100" dirty="0" smtClean="0">
                <a:latin typeface="Calibri" pitchFamily="34" charset="0"/>
              </a:rPr>
              <a:t>Therefore, IoC is a method of using control code to call on program code to perform a task.</a:t>
            </a:r>
          </a:p>
          <a:p>
            <a:pPr>
              <a:defRPr/>
            </a:pPr>
            <a:endParaRPr lang="en-IN" altLang="en-US" sz="1100" dirty="0" smtClean="0">
              <a:latin typeface="Calibri" pitchFamily="34" charset="0"/>
            </a:endParaRPr>
          </a:p>
          <a:p>
            <a:pPr>
              <a:defRPr/>
            </a:pPr>
            <a:endParaRPr lang="en-IN" altLang="en-US" sz="1100" dirty="0" smtClean="0">
              <a:latin typeface="Calibri"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IN" altLang="en-US" sz="1100" dirty="0" smtClean="0">
                <a:latin typeface="Calibri" pitchFamily="34" charset="0"/>
                <a:cs typeface="Aparajita" pitchFamily="34" charset="0"/>
              </a:rPr>
              <a:t>PG Reference: Page 27</a:t>
            </a:r>
          </a:p>
          <a:p>
            <a:pPr algn="just">
              <a:spcBef>
                <a:spcPct val="0"/>
              </a:spcBef>
              <a:defRPr/>
            </a:pPr>
            <a:endParaRPr lang="en-IN" altLang="en-US" sz="1100" dirty="0" smtClean="0">
              <a:latin typeface="Calibri" pitchFamily="34" charset="0"/>
              <a:cs typeface="Aparajita" pitchFamily="34" charset="0"/>
            </a:endParaRPr>
          </a:p>
          <a:p>
            <a:pPr algn="just">
              <a:spcBef>
                <a:spcPct val="0"/>
              </a:spcBef>
              <a:defRPr/>
            </a:pPr>
            <a:r>
              <a:rPr lang="en-IN" altLang="en-US" sz="1100" i="1" dirty="0" smtClean="0">
                <a:latin typeface="Calibri" pitchFamily="34" charset="0"/>
                <a:cs typeface="Aparajita" pitchFamily="34" charset="0"/>
              </a:rPr>
              <a:t>Explain the advantages of using IoC in Spring Framework. </a:t>
            </a:r>
            <a:r>
              <a:rPr lang="en-IN" altLang="en-US" sz="1100" dirty="0" smtClean="0">
                <a:latin typeface="Calibri" pitchFamily="34" charset="0"/>
                <a:cs typeface="Aparajita" pitchFamily="34" charset="0"/>
              </a:rPr>
              <a:t>There are distinct advantages of using IoC in Spring Framework:</a:t>
            </a:r>
          </a:p>
          <a:p>
            <a:pPr algn="just">
              <a:spcBef>
                <a:spcPct val="0"/>
              </a:spcBef>
              <a:defRPr/>
            </a:pPr>
            <a:endParaRPr lang="en-IN" altLang="en-US" sz="1100" dirty="0" smtClean="0">
              <a:latin typeface="Calibri" pitchFamily="34" charset="0"/>
              <a:cs typeface="Aparajita" pitchFamily="34" charset="0"/>
            </a:endParaRPr>
          </a:p>
          <a:p>
            <a:pPr marL="171450" indent="-171450" algn="just">
              <a:spcBef>
                <a:spcPct val="0"/>
              </a:spcBef>
              <a:buFont typeface="Wingdings" panose="05000000000000000000" pitchFamily="2" charset="2"/>
              <a:buChar char="§"/>
              <a:defRPr/>
            </a:pPr>
            <a:r>
              <a:rPr lang="en-IN" altLang="en-US" sz="1100" dirty="0" smtClean="0">
                <a:latin typeface="Calibri" pitchFamily="34" charset="0"/>
                <a:cs typeface="Aparajita" pitchFamily="34" charset="0"/>
              </a:rPr>
              <a:t>IoC enables an appropriate method to focus on the task that it is meant for.</a:t>
            </a:r>
            <a:br>
              <a:rPr lang="en-IN" altLang="en-US" sz="1100" dirty="0" smtClean="0">
                <a:latin typeface="Calibri" pitchFamily="34" charset="0"/>
                <a:cs typeface="Aparajita" pitchFamily="34" charset="0"/>
              </a:rPr>
            </a:br>
            <a:endParaRPr lang="en-IN" altLang="en-US" sz="1100" dirty="0" smtClean="0">
              <a:latin typeface="Calibri" pitchFamily="34" charset="0"/>
              <a:cs typeface="Aparajita" pitchFamily="34" charset="0"/>
            </a:endParaRPr>
          </a:p>
          <a:p>
            <a:pPr marL="171450" indent="-171450" algn="just">
              <a:spcBef>
                <a:spcPct val="0"/>
              </a:spcBef>
              <a:buFont typeface="Wingdings" panose="05000000000000000000" pitchFamily="2" charset="2"/>
              <a:buChar char="§"/>
              <a:defRPr/>
            </a:pPr>
            <a:r>
              <a:rPr lang="en-IN" altLang="en-US" sz="1100" dirty="0" smtClean="0">
                <a:latin typeface="Calibri" pitchFamily="34" charset="0"/>
                <a:cs typeface="Aparajita" pitchFamily="34" charset="0"/>
              </a:rPr>
              <a:t>IoC supports designing of a module with less dependency on the main code. </a:t>
            </a:r>
            <a:br>
              <a:rPr lang="en-IN" altLang="en-US" sz="1100" dirty="0" smtClean="0">
                <a:latin typeface="Calibri" pitchFamily="34" charset="0"/>
                <a:cs typeface="Aparajita" pitchFamily="34" charset="0"/>
              </a:rPr>
            </a:br>
            <a:endParaRPr lang="en-IN" altLang="en-US" sz="1100" dirty="0" smtClean="0">
              <a:latin typeface="Calibri" pitchFamily="34" charset="0"/>
              <a:cs typeface="Aparajita" pitchFamily="34" charset="0"/>
            </a:endParaRPr>
          </a:p>
          <a:p>
            <a:pPr marL="171450" indent="-171450" algn="just">
              <a:spcBef>
                <a:spcPct val="0"/>
              </a:spcBef>
              <a:buFont typeface="Wingdings" panose="05000000000000000000" pitchFamily="2" charset="2"/>
              <a:buChar char="§"/>
              <a:defRPr/>
            </a:pPr>
            <a:r>
              <a:rPr lang="en-IN" altLang="en-US" sz="1100" dirty="0" smtClean="0">
                <a:latin typeface="Calibri" pitchFamily="34" charset="0"/>
                <a:cs typeface="Aparajita" pitchFamily="34" charset="0"/>
              </a:rPr>
              <a:t>Modules can be replaced without any side effects to the main code. Some of the side effects may be ripple effects of changes or more assembly or testing time due to the increased inter-module dependency. In IoC, it does not matter what happens within a code module as long as the user interface (UI) definition of the module remains constant, which means that the user should only see the result of an action and not how the action was performed. </a:t>
            </a:r>
            <a:br>
              <a:rPr lang="en-IN" altLang="en-US" sz="1100" dirty="0" smtClean="0">
                <a:latin typeface="Calibri" pitchFamily="34" charset="0"/>
                <a:cs typeface="Aparajita" pitchFamily="34" charset="0"/>
              </a:rPr>
            </a:br>
            <a:endParaRPr lang="en-IN" altLang="en-US" sz="1100" dirty="0" smtClean="0">
              <a:latin typeface="Calibri" pitchFamily="34" charset="0"/>
              <a:cs typeface="Aparajita" pitchFamily="34" charset="0"/>
            </a:endParaRPr>
          </a:p>
          <a:p>
            <a:pPr marL="171450" indent="-171450" algn="just">
              <a:spcBef>
                <a:spcPct val="0"/>
              </a:spcBef>
              <a:buFont typeface="Wingdings" panose="05000000000000000000" pitchFamily="2" charset="2"/>
              <a:buChar char="§"/>
              <a:defRPr/>
            </a:pPr>
            <a:r>
              <a:rPr lang="en-IN" altLang="en-US" sz="1100" dirty="0" smtClean="0">
                <a:latin typeface="Calibri" pitchFamily="34" charset="0"/>
                <a:cs typeface="Aparajita" pitchFamily="34" charset="0"/>
              </a:rPr>
              <a:t>Modules are flexible with the implementation. For example, say a module of code is used to perform multiplication and addition on certain amounts. The module can first perform multiplication or addition based on the methods called. This is irrelevant to the outside world as long as the result obtained is accurate and in the right format.</a:t>
            </a:r>
          </a:p>
          <a:p>
            <a:pPr algn="just">
              <a:spcBef>
                <a:spcPct val="0"/>
              </a:spcBef>
              <a:defRPr/>
            </a:pPr>
            <a:endParaRPr lang="en-IN" altLang="en-US" sz="1100" dirty="0" smtClean="0">
              <a:latin typeface="Calibri" pitchFamily="34" charset="0"/>
              <a:cs typeface="Aparajita"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7C78271B-CE4B-47E1-938E-CEC06D293669}" type="slidenum">
              <a:rPr lang="en-US" altLang="en-US" sz="1200"/>
              <a:pPr algn="r"/>
              <a:t>3</a:t>
            </a:fld>
            <a:endParaRPr lang="en-US" altLang="en-US" sz="1200"/>
          </a:p>
        </p:txBody>
      </p:sp>
      <p:sp>
        <p:nvSpPr>
          <p:cNvPr id="268291" name="Rectangle 2"/>
          <p:cNvSpPr>
            <a:spLocks noGrp="1" noRot="1" noChangeAspect="1" noChangeArrowheads="1" noTextEdit="1"/>
          </p:cNvSpPr>
          <p:nvPr>
            <p:ph type="sldImg"/>
          </p:nvPr>
        </p:nvSpPr>
        <p:spPr>
          <a:ln/>
        </p:spPr>
      </p:sp>
      <p:sp>
        <p:nvSpPr>
          <p:cNvPr id="268292" name="Rectangle 3"/>
          <p:cNvSpPr>
            <a:spLocks noGrp="1" noChangeArrowheads="1"/>
          </p:cNvSpPr>
          <p:nvPr>
            <p:ph type="body" idx="1"/>
          </p:nvPr>
        </p:nvSpPr>
        <p:spPr>
          <a:noFill/>
          <a:ln/>
        </p:spPr>
        <p:txBody>
          <a:bodyPr/>
          <a:lstStyle/>
          <a:p>
            <a:r>
              <a:rPr lang="en-US" altLang="en-US" sz="1100" smtClean="0">
                <a:latin typeface="Calibri" pitchFamily="34" charset="0"/>
              </a:rPr>
              <a:t>PG Reference: Page 6</a:t>
            </a:r>
          </a:p>
          <a:p>
            <a:endParaRPr lang="en-US" altLang="en-US" sz="1100" smtClean="0">
              <a:latin typeface="Calibri" pitchFamily="34" charset="0"/>
            </a:endParaRPr>
          </a:p>
          <a:p>
            <a:r>
              <a:rPr lang="en-US" altLang="en-US" sz="1100" i="1" smtClean="0">
                <a:latin typeface="Calibri" pitchFamily="34" charset="0"/>
              </a:rPr>
              <a:t>Start with an introduction about Spring Framework. </a:t>
            </a:r>
            <a:r>
              <a:rPr lang="en-US" altLang="en-US" sz="1100" smtClean="0">
                <a:latin typeface="Calibri" pitchFamily="34" charset="0"/>
              </a:rPr>
              <a:t>Spring Framework is a tool in which the code is used to selectively change Java programs to make them application oriented. Spring Framework was introduced in 2003 by Rod Johnson as an alternative to Enterprise JavaBeans (EJB) to increase productivity during project development and improve run-time performance. </a:t>
            </a:r>
            <a:endParaRPr lang="en-GB" altLang="en-US" sz="1100" smtClean="0">
              <a:latin typeface="Calibri" pitchFamily="34" charset="0"/>
            </a:endParaRPr>
          </a:p>
          <a:p>
            <a:endParaRPr lang="en-US" altLang="en-US" sz="1100" smtClean="0">
              <a:latin typeface="Calibri" pitchFamily="34" charset="0"/>
            </a:endParaRPr>
          </a:p>
          <a:p>
            <a:r>
              <a:rPr lang="en-US" altLang="en-US" sz="1100" i="1" smtClean="0">
                <a:latin typeface="Calibri" pitchFamily="34" charset="0"/>
              </a:rPr>
              <a:t>Discuss the course contents. </a:t>
            </a:r>
            <a:r>
              <a:rPr lang="en-IN" altLang="en-US" sz="1100" smtClean="0">
                <a:latin typeface="Calibri" pitchFamily="34" charset="0"/>
              </a:rPr>
              <a:t>Spring Framework offers services for working with Java applications. The Inversion of Control (IoC) container uses Dependency Injection (DI) to configure application components and manage project build life cycles, simplifying component configuration and build management tasks. Spring Framework containers can autowire relationships between components to cut down coding and manage DI. The Spring model-view-controller (MVC) web application framework makes it easier to use Servlet APIs for cleaner front-end coding. This course describes how to configure Spring Framework and what is the specific purpose that it meets. </a:t>
            </a:r>
          </a:p>
          <a:p>
            <a:endParaRPr lang="en-IN" altLang="en-US" sz="1100" smtClean="0">
              <a:latin typeface="Calibri" pitchFamily="34" charset="0"/>
            </a:endParaRPr>
          </a:p>
          <a:p>
            <a:r>
              <a:rPr lang="en-IN" altLang="en-US" sz="1100" smtClean="0">
                <a:latin typeface="Calibri" pitchFamily="34" charset="0"/>
              </a:rPr>
              <a:t>Spring Framework can be used to implement Aspect-Oriented Programming (AOP) that manages sections of code that cannot be completely separated from the rest of the system. AOP is also used to resolve the resulting code duplication and creation of significant dependencies. The Transaction Management framework helps manage transactions performed on Java Database Connectivity (JDBC) connections and Object-Relational Mapping (ORM) tasks, making it easier to manage remote handling of your application code. </a:t>
            </a:r>
          </a:p>
          <a:p>
            <a:endParaRPr lang="en-IN" altLang="en-US" sz="1100" smtClean="0">
              <a:latin typeface="Calibri" pitchFamily="34" charset="0"/>
            </a:endParaRPr>
          </a:p>
          <a:p>
            <a:r>
              <a:rPr lang="en-IN" altLang="en-US" sz="1100" smtClean="0">
                <a:latin typeface="Calibri" pitchFamily="34" charset="0"/>
              </a:rPr>
              <a:t>Spring autowiring is a service performed by the Spring container, where it autowires (automatically builds) relationships between components called Java beans to cut down the amount of XML configuration code you need to write in large projects. The course describes each of the services provided by Spring Framework, the configurations needed to use these services, and integration of these services with third-party vendors to suit your development needs.</a:t>
            </a:r>
          </a:p>
          <a:p>
            <a:endParaRPr lang="en-IN" altLang="en-US" sz="1100" smtClean="0">
              <a:latin typeface="Calibri" pitchFamily="34" charset="0"/>
            </a:endParaRPr>
          </a:p>
          <a:p>
            <a:r>
              <a:rPr lang="en-IN" altLang="en-US" sz="1100" smtClean="0">
                <a:latin typeface="Calibri" pitchFamily="34" charset="0"/>
              </a:rPr>
              <a:t>The course also explains how to deploy Spring Framework security to provide authentication and authorization to Java-based applications. This security framework can be easily extended to meet custom requirements to provide optimum security to your applications. You will learn about the benefits of using Spring Framework and its service modules in creating a well-designed, user-friendly, and efficient enterprise application using the Java Programming Language.</a:t>
            </a:r>
          </a:p>
          <a:p>
            <a:endParaRPr lang="en-US" altLang="en-US" sz="1100" smtClean="0">
              <a:latin typeface="Calibri" pitchFamily="34" charset="0"/>
            </a:endParaRPr>
          </a:p>
          <a:p>
            <a:endParaRPr lang="en-US" altLang="en-US" sz="1100" smtClean="0">
              <a:latin typeface="Calibri" pitchFamily="34" charset="0"/>
            </a:endParaRPr>
          </a:p>
          <a:p>
            <a:endParaRPr lang="en-US" altLang="en-US" sz="1100" smtClean="0">
              <a:latin typeface="Calibri" pitchFamily="34" charset="0"/>
            </a:endParaRPr>
          </a:p>
          <a:p>
            <a:endParaRPr lang="en-US" altLang="en-US" sz="1100" smtClean="0">
              <a:latin typeface="Calibri" pitchFamily="34" charset="0"/>
            </a:endParaRPr>
          </a:p>
          <a:p>
            <a:endParaRPr lang="en-US" altLang="en-US" sz="1100" smtClean="0">
              <a:latin typeface="Calibri" pitchFamily="34" charset="0"/>
            </a:endParaRPr>
          </a:p>
          <a:p>
            <a:endParaRPr lang="en-US" altLang="en-US" sz="1100" smtClean="0">
              <a:latin typeface="Calibri" pitchFamily="34" charset="0"/>
            </a:endParaRPr>
          </a:p>
          <a:p>
            <a:endParaRPr lang="en-US" altLang="en-US" sz="1100" smtClean="0">
              <a:latin typeface="Calibri" pitchFamily="34" charset="0"/>
            </a:endParaRPr>
          </a:p>
          <a:p>
            <a:endParaRPr lang="en-US" altLang="en-US" sz="1100" smtClean="0">
              <a:latin typeface="Calibri"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IN" altLang="en-US" sz="1100" dirty="0" smtClean="0">
                <a:latin typeface="Calibri" panose="020F0502020204030204" pitchFamily="34" charset="0"/>
                <a:cs typeface="Aparajita" panose="020B0604020202020204" pitchFamily="34" charset="0"/>
              </a:rPr>
              <a:t>PG Reference: Page 28</a:t>
            </a:r>
          </a:p>
          <a:p>
            <a:pPr algn="just">
              <a:spcBef>
                <a:spcPct val="0"/>
              </a:spcBef>
              <a:defRPr/>
            </a:pPr>
            <a:endParaRPr lang="en-IN" altLang="en-US" sz="1100" dirty="0" smtClean="0">
              <a:latin typeface="Calibri" panose="020F0502020204030204" pitchFamily="34" charset="0"/>
              <a:cs typeface="Aparajita" panose="020B0604020202020204" pitchFamily="34" charset="0"/>
            </a:endParaRPr>
          </a:p>
          <a:p>
            <a:pPr>
              <a:defRPr/>
            </a:pPr>
            <a:r>
              <a:rPr lang="en-IN" altLang="en-US" sz="1100" i="1" dirty="0" smtClean="0">
                <a:latin typeface="Calibri" panose="020F0502020204030204" pitchFamily="34" charset="0"/>
                <a:cs typeface="Aparajita" panose="020B0604020202020204" pitchFamily="34" charset="0"/>
              </a:rPr>
              <a:t>Give a brief introduction to IoC Implementation in an Object-Oriented Language. </a:t>
            </a:r>
            <a:r>
              <a:rPr lang="en-IN" altLang="en-US" sz="1100" dirty="0" smtClean="0">
                <a:latin typeface="Calibri" panose="020F0502020204030204" pitchFamily="34" charset="0"/>
                <a:cs typeface="Aparajita" panose="020B0604020202020204" pitchFamily="34" charset="0"/>
              </a:rPr>
              <a:t>IoC is a process that reverses dependencies in an application to keep objects loosely coupled so that they do not lose their identity in the code. As object-oriented programming also focuses on the application objects rather than the code, it is feasible to integrate the two concepts to benefit from the advantages of IoC and OO programming. </a:t>
            </a:r>
          </a:p>
          <a:p>
            <a:pPr>
              <a:defRPr/>
            </a:pPr>
            <a:endParaRPr lang="en-IN" altLang="en-US" sz="1100" i="1" dirty="0" smtClean="0">
              <a:latin typeface="Calibri" panose="020F0502020204030204" pitchFamily="34" charset="0"/>
              <a:cs typeface="Aparajita" panose="020B0604020202020204" pitchFamily="34" charset="0"/>
            </a:endParaRPr>
          </a:p>
          <a:p>
            <a:pPr>
              <a:defRPr/>
            </a:pPr>
            <a:r>
              <a:rPr lang="en-IN" altLang="en-US" sz="1100" i="1" dirty="0" smtClean="0">
                <a:latin typeface="Calibri" panose="020F0502020204030204" pitchFamily="34" charset="0"/>
                <a:cs typeface="Aparajita" panose="020B0604020202020204" pitchFamily="34" charset="0"/>
              </a:rPr>
              <a:t>Explain the techniques used in IoC implementation in an object-oriented programming language. </a:t>
            </a:r>
            <a:r>
              <a:rPr lang="en-IN" altLang="en-US" sz="1100" dirty="0" smtClean="0">
                <a:latin typeface="Calibri" panose="020F0502020204030204" pitchFamily="34" charset="0"/>
                <a:cs typeface="Aparajita" panose="020B0604020202020204" pitchFamily="34" charset="0"/>
              </a:rPr>
              <a:t>The techniques used in IoC implementation in an object-oriented programming language are:</a:t>
            </a:r>
          </a:p>
          <a:p>
            <a:pPr>
              <a:defRPr/>
            </a:pPr>
            <a:endParaRPr lang="en-IN" altLang="en-US" sz="1100" dirty="0" smtClean="0">
              <a:latin typeface="Calibri" panose="020F0502020204030204" pitchFamily="34" charset="0"/>
              <a:cs typeface="Aparajita" panose="020B0604020202020204" pitchFamily="34" charset="0"/>
            </a:endParaRPr>
          </a:p>
          <a:p>
            <a:pPr marL="171450" indent="-171450">
              <a:buFont typeface="Wingdings" panose="05000000000000000000" pitchFamily="2" charset="2"/>
              <a:buChar char="§"/>
              <a:defRPr/>
            </a:pPr>
            <a:r>
              <a:rPr lang="en-IN" altLang="en-US" sz="1100" b="1" dirty="0" smtClean="0">
                <a:latin typeface="Calibri" panose="020F0502020204030204" pitchFamily="34" charset="0"/>
                <a:cs typeface="Aparajita" panose="020B0604020202020204" pitchFamily="34" charset="0"/>
              </a:rPr>
              <a:t>Service locator pattern: </a:t>
            </a:r>
            <a:r>
              <a:rPr lang="en-IN" altLang="en-US" sz="1100" dirty="0" smtClean="0">
                <a:latin typeface="Calibri" panose="020F0502020204030204" pitchFamily="34" charset="0"/>
                <a:cs typeface="Aparajita" panose="020B0604020202020204" pitchFamily="34" charset="0"/>
              </a:rPr>
              <a:t>The service locator pattern is a design pattern used in application development to bring together the methods used to obtain service with a strong abstraction layer. This pattern uses the "service locator" registry, which returns the necessary data to perform a certain task. This is an efficient mechanism to locate various services stored on a server. The first time a service is required; a service locator looks up the service in JNDI and caches the service object. Further lookup for the same service is done by the service locator in its cache. This enhances the performance of the application considerably as it prevents dependencies from being hidden and provides a global access to them so that you can manipulate dependencies based on the objective of your code.</a:t>
            </a:r>
          </a:p>
          <a:p>
            <a:pPr marL="171450" indent="-171450">
              <a:buFont typeface="Wingdings" panose="05000000000000000000" pitchFamily="2" charset="2"/>
              <a:buChar char="§"/>
              <a:defRPr/>
            </a:pPr>
            <a:endParaRPr lang="en-IN" altLang="en-US" sz="1100" dirty="0" smtClean="0">
              <a:latin typeface="Calibri" panose="020F0502020204030204" pitchFamily="34" charset="0"/>
              <a:cs typeface="Aparajita" panose="020B0604020202020204" pitchFamily="34" charset="0"/>
            </a:endParaRPr>
          </a:p>
          <a:p>
            <a:pPr marL="171450" indent="-171450">
              <a:buFont typeface="Wingdings" panose="05000000000000000000" pitchFamily="2" charset="2"/>
              <a:buChar char="§"/>
              <a:defRPr/>
            </a:pPr>
            <a:r>
              <a:rPr lang="en-IN" altLang="en-US" sz="1100" b="1" dirty="0" smtClean="0">
                <a:latin typeface="Calibri" panose="020F0502020204030204" pitchFamily="34" charset="0"/>
                <a:cs typeface="Aparajita" panose="020B0604020202020204" pitchFamily="34" charset="0"/>
              </a:rPr>
              <a:t>Factory pattern: </a:t>
            </a:r>
            <a:r>
              <a:rPr lang="en-IN" altLang="en-US" sz="1100" dirty="0" smtClean="0">
                <a:latin typeface="Calibri" panose="020F0502020204030204" pitchFamily="34" charset="0"/>
                <a:cs typeface="Aparajita" panose="020B0604020202020204" pitchFamily="34" charset="0"/>
              </a:rPr>
              <a:t>This is used for creating loosely coupled objects or a class. The Factory pattern compresses object creation logic, which makes future modifications of applications easy. Every factory method is responsible for the dependencies it creates. Therefore, it becomes easy to track and change dependencies when they are implemented using the Factory pattern. </a:t>
            </a:r>
          </a:p>
          <a:p>
            <a:pPr marL="171450" indent="-171450">
              <a:buFont typeface="Wingdings" panose="05000000000000000000" pitchFamily="2" charset="2"/>
              <a:buChar char="§"/>
              <a:defRPr/>
            </a:pPr>
            <a:endParaRPr lang="en-IN" altLang="en-US" sz="1100" dirty="0" smtClean="0">
              <a:latin typeface="Calibri" panose="020F0502020204030204" pitchFamily="34" charset="0"/>
              <a:cs typeface="Aparajita" panose="020B0604020202020204" pitchFamily="34" charset="0"/>
            </a:endParaRPr>
          </a:p>
          <a:p>
            <a:pPr marL="171450" indent="-171450">
              <a:buFont typeface="Wingdings" panose="05000000000000000000" pitchFamily="2" charset="2"/>
              <a:buChar char="§"/>
              <a:defRPr/>
            </a:pPr>
            <a:r>
              <a:rPr lang="en-IN" altLang="en-US" sz="1100" b="1" dirty="0" smtClean="0">
                <a:latin typeface="Calibri" panose="020F0502020204030204" pitchFamily="34" charset="0"/>
                <a:cs typeface="Aparajita" panose="020B0604020202020204" pitchFamily="34" charset="0"/>
              </a:rPr>
              <a:t>Dependency injection through setter injection: </a:t>
            </a:r>
            <a:r>
              <a:rPr lang="en-IN" altLang="en-US" sz="1100" dirty="0" smtClean="0">
                <a:latin typeface="Calibri" panose="020F0502020204030204" pitchFamily="34" charset="0"/>
                <a:cs typeface="Aparajita" panose="020B0604020202020204" pitchFamily="34" charset="0"/>
              </a:rPr>
              <a:t>This is used to implement user-defined DI. Here, you need to provide the setter method for each bean dependency. The advantage is that you can use the name, the type, or both for a dependency as an argument while defining the DI relationship between objects. </a:t>
            </a:r>
          </a:p>
          <a:p>
            <a:pPr marL="171450" indent="-171450">
              <a:buFont typeface="Wingdings" panose="05000000000000000000" pitchFamily="2" charset="2"/>
              <a:buChar char="§"/>
              <a:defRPr/>
            </a:pPr>
            <a:endParaRPr lang="en-IN" altLang="en-US" sz="1100" dirty="0" smtClean="0">
              <a:latin typeface="Calibri" panose="020F0502020204030204" pitchFamily="34" charset="0"/>
              <a:cs typeface="Aparajita" panose="020B0604020202020204" pitchFamily="34" charset="0"/>
            </a:endParaRPr>
          </a:p>
          <a:p>
            <a:pPr marL="171450" indent="-171450">
              <a:buFont typeface="Wingdings" panose="05000000000000000000" pitchFamily="2" charset="2"/>
              <a:buChar char="§"/>
              <a:defRPr/>
            </a:pPr>
            <a:r>
              <a:rPr lang="en-IN" altLang="en-US" sz="1100" b="1" dirty="0" smtClean="0">
                <a:latin typeface="Calibri" panose="020F0502020204030204" pitchFamily="34" charset="0"/>
                <a:cs typeface="Aparajita" panose="020B0604020202020204" pitchFamily="34" charset="0"/>
              </a:rPr>
              <a:t>Dependency injection through constructor injection: </a:t>
            </a:r>
            <a:r>
              <a:rPr lang="en-IN" altLang="en-US" sz="1100" dirty="0" smtClean="0">
                <a:latin typeface="Calibri" panose="020F0502020204030204" pitchFamily="34" charset="0"/>
                <a:cs typeface="Aparajita" panose="020B0604020202020204" pitchFamily="34" charset="0"/>
              </a:rPr>
              <a:t>Here, the DI is implemented by defining the dependency in a constructor method of the object. This ensures that the object is always in a valid state. The advantage of using constructor injections is that for each class, you can create as many instances of dependencies as needed, using arguments. </a:t>
            </a:r>
          </a:p>
          <a:p>
            <a:pPr>
              <a:defRPr/>
            </a:pPr>
            <a:endParaRPr lang="en-IN" altLang="en-US" sz="1100" dirty="0" smtClean="0">
              <a:latin typeface="Calibri" panose="020F0502020204030204" pitchFamily="34" charset="0"/>
              <a:cs typeface="Aparajita"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IN" altLang="en-US" sz="1100" dirty="0" smtClean="0">
                <a:latin typeface="Calibri" pitchFamily="34" charset="0"/>
              </a:rPr>
              <a:t>PG Reference: Page 29</a:t>
            </a:r>
          </a:p>
          <a:p>
            <a:pPr algn="just">
              <a:spcBef>
                <a:spcPct val="0"/>
              </a:spcBef>
              <a:defRPr/>
            </a:pPr>
            <a:endParaRPr lang="en-IN" altLang="en-US" sz="1100" dirty="0" smtClean="0">
              <a:latin typeface="Calibri" pitchFamily="34" charset="0"/>
            </a:endParaRPr>
          </a:p>
          <a:p>
            <a:pPr>
              <a:defRPr/>
            </a:pPr>
            <a:r>
              <a:rPr lang="en-IN" altLang="en-US" sz="1100" i="1" dirty="0" smtClean="0">
                <a:latin typeface="Calibri" pitchFamily="34" charset="0"/>
              </a:rPr>
              <a:t>Start explaining about IoC implementation in Spring Framework. </a:t>
            </a:r>
            <a:r>
              <a:rPr lang="en-IN" altLang="en-US" sz="1100" dirty="0" smtClean="0">
                <a:latin typeface="Calibri" pitchFamily="34" charset="0"/>
              </a:rPr>
              <a:t>In Spring Framework, a bean is an object that is instantiated, assembled, and managed by a Spring IoC container. Let’s find out how IoC implementation is achieved using Spring Framework. Spring Framework’s IoC container is supported by the two following packages: </a:t>
            </a:r>
          </a:p>
          <a:p>
            <a:pPr>
              <a:defRPr/>
            </a:pPr>
            <a:endParaRPr lang="en-IN" altLang="en-US" sz="1100" dirty="0" smtClean="0">
              <a:latin typeface="Calibri" pitchFamily="34" charset="0"/>
            </a:endParaRPr>
          </a:p>
          <a:p>
            <a:pPr marL="171450" indent="-171450">
              <a:buFont typeface="Wingdings" panose="05000000000000000000" pitchFamily="2" charset="2"/>
              <a:buChar char="§"/>
              <a:defRPr/>
            </a:pPr>
            <a:r>
              <a:rPr lang="en-IN" altLang="en-US" sz="1100" b="1" dirty="0" err="1" smtClean="0">
                <a:latin typeface="Courier New" panose="02070309020205020404" pitchFamily="49" charset="0"/>
                <a:cs typeface="Courier New" panose="02070309020205020404" pitchFamily="49" charset="0"/>
              </a:rPr>
              <a:t>org.springFramework.beans</a:t>
            </a:r>
            <a:r>
              <a:rPr lang="en-IN" altLang="en-US" sz="1100" b="1" dirty="0" smtClean="0">
                <a:latin typeface="Calibri" pitchFamily="34" charset="0"/>
              </a:rPr>
              <a:t>: </a:t>
            </a:r>
            <a:r>
              <a:rPr lang="en-IN" altLang="en-US" sz="1100" dirty="0" smtClean="0">
                <a:latin typeface="Calibri" pitchFamily="34" charset="0"/>
              </a:rPr>
              <a:t>This package provides basic functionality for managing and manipulating beans, usually used in a programmatic way.</a:t>
            </a:r>
          </a:p>
          <a:p>
            <a:pPr marL="171450" indent="-171450">
              <a:buFont typeface="Wingdings" panose="05000000000000000000" pitchFamily="2" charset="2"/>
              <a:buChar char="§"/>
              <a:defRPr/>
            </a:pPr>
            <a:endParaRPr lang="en-IN" altLang="en-US" sz="1100" dirty="0" smtClean="0">
              <a:latin typeface="Calibri" pitchFamily="34" charset="0"/>
            </a:endParaRPr>
          </a:p>
          <a:p>
            <a:pPr marL="171450" indent="-171450">
              <a:buFont typeface="Wingdings" panose="05000000000000000000" pitchFamily="2" charset="2"/>
              <a:buChar char="§"/>
              <a:defRPr/>
            </a:pPr>
            <a:r>
              <a:rPr lang="en-IN" altLang="en-US" sz="1100" b="1" dirty="0" err="1" smtClean="0">
                <a:latin typeface="Courier New" panose="02070309020205020404" pitchFamily="49" charset="0"/>
                <a:cs typeface="Courier New" panose="02070309020205020404" pitchFamily="49" charset="0"/>
              </a:rPr>
              <a:t>org.springFramework.context</a:t>
            </a:r>
            <a:r>
              <a:rPr lang="en-IN" altLang="en-US" sz="1100" b="1" dirty="0" smtClean="0">
                <a:latin typeface="Calibri" pitchFamily="34" charset="0"/>
              </a:rPr>
              <a:t>: </a:t>
            </a:r>
            <a:r>
              <a:rPr lang="en-IN" altLang="en-US" sz="1100" dirty="0" smtClean="0">
                <a:latin typeface="Calibri" pitchFamily="34" charset="0"/>
              </a:rPr>
              <a:t>This package adds the </a:t>
            </a:r>
            <a:r>
              <a:rPr lang="en-IN" altLang="en-US" sz="1100" dirty="0" err="1" smtClean="0">
                <a:latin typeface="Courier New" panose="02070309020205020404" pitchFamily="49" charset="0"/>
                <a:cs typeface="Courier New" panose="02070309020205020404" pitchFamily="49" charset="0"/>
              </a:rPr>
              <a:t>ApplicationContext</a:t>
            </a:r>
            <a:r>
              <a:rPr lang="en-IN" altLang="en-US" sz="1100" dirty="0" smtClean="0">
                <a:latin typeface="Calibri" pitchFamily="34" charset="0"/>
              </a:rPr>
              <a:t> interface, which extends the BeanFactory interface, in addition to extending other interfaces that support methods and behaviors that are more compatible with the framework being used. Table 2.1 given in the PG lists the interfaces and their uses while implementing IoC in Spring Framework. These interfaces are used in the configuration mechanism to achieve basic and enterprise-specific functionality. </a:t>
            </a:r>
          </a:p>
          <a:p>
            <a:pPr>
              <a:defRPr/>
            </a:pPr>
            <a:endParaRPr lang="en-IN" altLang="en-US" sz="1100" i="1" dirty="0" smtClean="0">
              <a:latin typeface="Calibri" pitchFamily="34" charset="0"/>
            </a:endParaRPr>
          </a:p>
          <a:p>
            <a:pPr>
              <a:defRPr/>
            </a:pPr>
            <a:r>
              <a:rPr lang="en-IN" altLang="en-US" sz="1100" dirty="0" smtClean="0">
                <a:latin typeface="Calibri" pitchFamily="34" charset="0"/>
              </a:rPr>
              <a:t>The </a:t>
            </a:r>
            <a:r>
              <a:rPr lang="en-IN" altLang="en-US" sz="1100" dirty="0" err="1" smtClean="0">
                <a:latin typeface="Courier New" panose="02070309020205020404" pitchFamily="49" charset="0"/>
                <a:cs typeface="Courier New" panose="02070309020205020404" pitchFamily="49" charset="0"/>
              </a:rPr>
              <a:t>org.springFramework.beans.factory.BeanFactory</a:t>
            </a:r>
            <a:r>
              <a:rPr lang="en-IN" altLang="en-US" sz="1100" dirty="0" smtClean="0">
                <a:latin typeface="Calibri" pitchFamily="34" charset="0"/>
              </a:rPr>
              <a:t> interface is the actual representation of the Spring IoC container and is responsible for containing and managing the beans of the Spring Container. In BeanFactory, commonly used method implementations are the </a:t>
            </a:r>
            <a:r>
              <a:rPr lang="en-IN" altLang="en-US" sz="1100" dirty="0" err="1" smtClean="0">
                <a:latin typeface="Courier New" panose="02070309020205020404" pitchFamily="49" charset="0"/>
                <a:cs typeface="Courier New" panose="02070309020205020404" pitchFamily="49" charset="0"/>
              </a:rPr>
              <a:t>XmlBeanFactory</a:t>
            </a:r>
            <a:r>
              <a:rPr lang="en-IN" altLang="en-US" sz="1100" dirty="0" smtClean="0">
                <a:latin typeface="Calibri" pitchFamily="34" charset="0"/>
              </a:rPr>
              <a:t> and </a:t>
            </a:r>
            <a:r>
              <a:rPr lang="en-IN" altLang="en-US" sz="1100" dirty="0" err="1" smtClean="0">
                <a:latin typeface="Courier New" panose="02070309020205020404" pitchFamily="49" charset="0"/>
                <a:cs typeface="Courier New" panose="02070309020205020404" pitchFamily="49" charset="0"/>
              </a:rPr>
              <a:t>XmlWebApplicationContext</a:t>
            </a:r>
            <a:r>
              <a:rPr lang="en-IN" altLang="en-US" sz="1100" dirty="0" smtClean="0">
                <a:latin typeface="Calibri" pitchFamily="34" charset="0"/>
              </a:rPr>
              <a:t> classes. </a:t>
            </a:r>
          </a:p>
          <a:p>
            <a:pPr>
              <a:defRPr/>
            </a:pPr>
            <a:endParaRPr lang="en-IN" altLang="en-US" sz="1100" dirty="0" smtClean="0">
              <a:latin typeface="Calibri" pitchFamily="34" charset="0"/>
            </a:endParaRPr>
          </a:p>
          <a:p>
            <a:pPr>
              <a:defRPr/>
            </a:pPr>
            <a:r>
              <a:rPr lang="en-IN" altLang="en-US" sz="1100" dirty="0" smtClean="0">
                <a:latin typeface="Calibri" pitchFamily="34" charset="0"/>
              </a:rPr>
              <a:t>Depending on the definition of a bean, the factory will give either of the following:</a:t>
            </a:r>
          </a:p>
          <a:p>
            <a:pPr>
              <a:defRPr/>
            </a:pPr>
            <a:endParaRPr lang="en-IN" altLang="en-US" sz="1100" dirty="0" smtClean="0">
              <a:latin typeface="Calibri" pitchFamily="34" charset="0"/>
            </a:endParaRPr>
          </a:p>
          <a:p>
            <a:pPr marL="171450" indent="-171450">
              <a:buFont typeface="Wingdings" panose="05000000000000000000" pitchFamily="2" charset="2"/>
              <a:buChar char="§"/>
              <a:defRPr/>
            </a:pPr>
            <a:r>
              <a:rPr lang="en-IN" altLang="en-US" sz="1100" dirty="0" smtClean="0">
                <a:latin typeface="Calibri" pitchFamily="34" charset="0"/>
              </a:rPr>
              <a:t>An independent instance of a contained object through the Prototype design pattern </a:t>
            </a:r>
          </a:p>
          <a:p>
            <a:pPr marL="171450" indent="-171450">
              <a:buFont typeface="Wingdings" panose="05000000000000000000" pitchFamily="2" charset="2"/>
              <a:buChar char="§"/>
              <a:defRPr/>
            </a:pPr>
            <a:r>
              <a:rPr lang="en-IN" altLang="en-US" sz="1100" dirty="0" smtClean="0">
                <a:latin typeface="Calibri" pitchFamily="34" charset="0"/>
              </a:rPr>
              <a:t>A single shared instance of the contained object, which supports multiple instances of the same class or, in other words, code reuse is supported. This is preferred to a Singleton instance of the bean, which limits the number of instances of a given class to exactly one.  </a:t>
            </a:r>
          </a:p>
          <a:p>
            <a:pPr>
              <a:defRPr/>
            </a:pPr>
            <a:endParaRPr lang="en-IN" altLang="en-US" sz="1100" dirty="0" smtClean="0">
              <a:latin typeface="Calibri" pitchFamily="34" charset="0"/>
            </a:endParaRPr>
          </a:p>
          <a:p>
            <a:pPr>
              <a:defRPr/>
            </a:pPr>
            <a:r>
              <a:rPr lang="en-IN" altLang="en-US" sz="1100" dirty="0" smtClean="0">
                <a:latin typeface="Calibri" pitchFamily="34" charset="0"/>
              </a:rPr>
              <a:t>The type of instance returned depends on the bean factory configuration and, in either case, the Application Programming Interface (API) will be the same.</a:t>
            </a:r>
          </a:p>
          <a:p>
            <a:pPr>
              <a:defRPr/>
            </a:pPr>
            <a:endParaRPr lang="en-IN" altLang="en-US" sz="1100" i="1" dirty="0" smtClean="0">
              <a:latin typeface="Calibri"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29</a:t>
            </a:r>
          </a:p>
          <a:p>
            <a:pPr algn="just">
              <a:spcBef>
                <a:spcPct val="0"/>
              </a:spcBef>
              <a:defRPr/>
            </a:pPr>
            <a:endParaRPr lang="en-US" altLang="en-US" sz="1100" i="1" dirty="0" smtClean="0">
              <a:latin typeface="Calibri" panose="020F0502020204030204" pitchFamily="34" charset="0"/>
            </a:endParaRPr>
          </a:p>
          <a:p>
            <a:pPr algn="just">
              <a:spcBef>
                <a:spcPct val="0"/>
              </a:spcBef>
              <a:defRPr/>
            </a:pPr>
            <a:r>
              <a:rPr lang="en-US" altLang="en-US" sz="1100" i="1" dirty="0" smtClean="0">
                <a:latin typeface="Calibri" panose="020F0502020204030204" pitchFamily="34" charset="0"/>
              </a:rPr>
              <a:t>Explain about dependency injection. </a:t>
            </a:r>
            <a:r>
              <a:rPr lang="en-IN" altLang="en-US" sz="1100" dirty="0" smtClean="0">
                <a:latin typeface="Calibri" panose="020F0502020204030204" pitchFamily="34" charset="0"/>
              </a:rPr>
              <a:t>A coherent application, small or big, comprises objects that work in a coordinated manner to achieve the intended purpose. It is important that objects maintain their individuality while collaborating together to achieve the application’s goal. </a:t>
            </a:r>
          </a:p>
          <a:p>
            <a:pPr algn="just">
              <a:spcBef>
                <a:spcPct val="0"/>
              </a:spcBef>
              <a:defRPr/>
            </a:pPr>
            <a:endParaRPr lang="en-IN" altLang="en-US" sz="1100" dirty="0" smtClean="0">
              <a:latin typeface="Calibri" panose="020F0502020204030204" pitchFamily="34" charset="0"/>
            </a:endParaRPr>
          </a:p>
          <a:p>
            <a:pPr algn="just">
              <a:spcBef>
                <a:spcPct val="0"/>
              </a:spcBef>
              <a:defRPr/>
            </a:pPr>
            <a:r>
              <a:rPr lang="en-IN" altLang="en-US" sz="1100" dirty="0" smtClean="0">
                <a:latin typeface="Calibri" panose="020F0502020204030204" pitchFamily="34" charset="0"/>
              </a:rPr>
              <a:t>DI is the method used to implement IoC in Spring Framework. DI is a process that objects use to define their dependencies using one of the following procedures:</a:t>
            </a:r>
          </a:p>
          <a:p>
            <a:pPr algn="just">
              <a:spcBef>
                <a:spcPct val="0"/>
              </a:spcBef>
              <a:defRPr/>
            </a:pPr>
            <a:endParaRPr lang="en-IN" altLang="en-US" sz="1100" dirty="0" smtClean="0">
              <a:latin typeface="Calibri" panose="020F0502020204030204" pitchFamily="34" charset="0"/>
            </a:endParaRPr>
          </a:p>
          <a:p>
            <a:pPr marL="171450" indent="-171450" algn="just">
              <a:spcBef>
                <a:spcPct val="0"/>
              </a:spcBef>
              <a:buFont typeface="Wingdings" panose="05000000000000000000" pitchFamily="2" charset="2"/>
              <a:buChar char="§"/>
              <a:defRPr/>
            </a:pPr>
            <a:r>
              <a:rPr lang="en-IN" altLang="en-US" sz="1100" dirty="0" smtClean="0">
                <a:latin typeface="Calibri" panose="020F0502020204030204" pitchFamily="34" charset="0"/>
              </a:rPr>
              <a:t>Using constructor arguments</a:t>
            </a:r>
          </a:p>
          <a:p>
            <a:pPr marL="171450" indent="-171450" algn="just">
              <a:spcBef>
                <a:spcPct val="0"/>
              </a:spcBef>
              <a:buFont typeface="Wingdings" panose="05000000000000000000" pitchFamily="2" charset="2"/>
              <a:buChar char="§"/>
              <a:defRPr/>
            </a:pPr>
            <a:r>
              <a:rPr lang="en-IN" altLang="en-US" sz="1100" dirty="0" smtClean="0">
                <a:latin typeface="Calibri" panose="020F0502020204030204" pitchFamily="34" charset="0"/>
              </a:rPr>
              <a:t>Passing arguments to a factory method </a:t>
            </a:r>
          </a:p>
          <a:p>
            <a:pPr marL="171450" indent="-171450" algn="just">
              <a:spcBef>
                <a:spcPct val="0"/>
              </a:spcBef>
              <a:buFont typeface="Wingdings" panose="05000000000000000000" pitchFamily="2" charset="2"/>
              <a:buChar char="§"/>
              <a:defRPr/>
            </a:pPr>
            <a:r>
              <a:rPr lang="en-IN" altLang="en-US" sz="1100" dirty="0" smtClean="0">
                <a:latin typeface="Calibri" panose="020F0502020204030204" pitchFamily="34" charset="0"/>
              </a:rPr>
              <a:t>Injecting properties of an object instance</a:t>
            </a:r>
          </a:p>
          <a:p>
            <a:pPr algn="just">
              <a:spcBef>
                <a:spcPct val="0"/>
              </a:spcBef>
              <a:defRPr/>
            </a:pPr>
            <a:endParaRPr lang="en-IN" altLang="en-US" sz="1100" dirty="0" smtClean="0">
              <a:latin typeface="Calibri" panose="020F0502020204030204" pitchFamily="34" charset="0"/>
            </a:endParaRPr>
          </a:p>
          <a:p>
            <a:pPr algn="just">
              <a:spcBef>
                <a:spcPct val="0"/>
              </a:spcBef>
              <a:defRPr/>
            </a:pPr>
            <a:r>
              <a:rPr lang="en-IN" altLang="en-US" sz="1100" dirty="0" smtClean="0">
                <a:latin typeface="Calibri" panose="020F0502020204030204" pitchFamily="34" charset="0"/>
              </a:rPr>
              <a:t>After the dependencies are established using any one of the listed methods, the Spring  Framework’s container injects the dependencies to create a bean. Once the application beans are created, it is important to name them in a way that lets your application and developers recognize them clearly. This ensures that Spring Framework injects the right dependencies to the right beans when your application is executed. </a:t>
            </a:r>
            <a:endParaRPr lang="en-US" altLang="en-US" sz="1100" dirty="0" smtClean="0">
              <a:latin typeface="Calibri" panose="020F0502020204030204" pitchFamily="34" charset="0"/>
            </a:endParaRPr>
          </a:p>
          <a:p>
            <a:pPr algn="just">
              <a:spcBef>
                <a:spcPct val="0"/>
              </a:spcBef>
              <a:defRPr/>
            </a:pPr>
            <a:endParaRPr lang="en-US" altLang="en-US" sz="1100" dirty="0" smtClean="0">
              <a:latin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30</a:t>
            </a:r>
          </a:p>
          <a:p>
            <a:pPr algn="just">
              <a:spcBef>
                <a:spcPct val="0"/>
              </a:spcBef>
            </a:pPr>
            <a:endParaRPr lang="en-US" altLang="en-US" sz="1100" i="1" smtClean="0">
              <a:latin typeface="Calibri" pitchFamily="34" charset="0"/>
            </a:endParaRPr>
          </a:p>
          <a:p>
            <a:pPr algn="just">
              <a:spcBef>
                <a:spcPct val="0"/>
              </a:spcBef>
            </a:pPr>
            <a:r>
              <a:rPr lang="en-US" altLang="en-US" sz="1100" i="1" smtClean="0">
                <a:latin typeface="Calibri" pitchFamily="34" charset="0"/>
              </a:rPr>
              <a:t>Explain naming Beans. </a:t>
            </a:r>
            <a:r>
              <a:rPr lang="en-IN" altLang="en-US" sz="1100" smtClean="0">
                <a:latin typeface="Calibri" pitchFamily="34" charset="0"/>
              </a:rPr>
              <a:t>Every bean must have a unique identity so that it is easily recognized by the code for the purpose of DI. The custom is to use the standard Java convention for instance field names when naming the beans. As per this convention, bean names start with a lowercase letter and are then camel-cased. Instances of such names are </a:t>
            </a:r>
            <a:r>
              <a:rPr lang="en-IN" altLang="en-US" sz="1100" smtClean="0">
                <a:latin typeface="Courier New" pitchFamily="49" charset="0"/>
                <a:cs typeface="Courier New" pitchFamily="49" charset="0"/>
              </a:rPr>
              <a:t>accountManager</a:t>
            </a:r>
            <a:r>
              <a:rPr lang="en-IN" altLang="en-US" sz="1100" smtClean="0">
                <a:latin typeface="Calibri" pitchFamily="34" charset="0"/>
              </a:rPr>
              <a:t>, </a:t>
            </a:r>
            <a:r>
              <a:rPr lang="en-IN" altLang="en-US" sz="1100" smtClean="0">
                <a:latin typeface="Courier New" pitchFamily="49" charset="0"/>
                <a:cs typeface="Courier New" pitchFamily="49" charset="0"/>
              </a:rPr>
              <a:t>accountService</a:t>
            </a:r>
            <a:r>
              <a:rPr lang="en-IN" altLang="en-US" sz="1100" smtClean="0">
                <a:latin typeface="Calibri" pitchFamily="34" charset="0"/>
              </a:rPr>
              <a:t>, </a:t>
            </a:r>
            <a:r>
              <a:rPr lang="en-IN" altLang="en-US" sz="1100" smtClean="0">
                <a:latin typeface="Courier New" pitchFamily="49" charset="0"/>
                <a:cs typeface="Courier New" pitchFamily="49" charset="0"/>
              </a:rPr>
              <a:t>userDao</a:t>
            </a:r>
            <a:r>
              <a:rPr lang="en-IN" altLang="en-US" sz="1100" smtClean="0">
                <a:latin typeface="Calibri" pitchFamily="34" charset="0"/>
              </a:rPr>
              <a:t>, and </a:t>
            </a:r>
            <a:r>
              <a:rPr lang="en-IN" altLang="en-US" sz="1100" smtClean="0">
                <a:latin typeface="Courier New" pitchFamily="49" charset="0"/>
                <a:cs typeface="Courier New" pitchFamily="49" charset="0"/>
              </a:rPr>
              <a:t>loginController</a:t>
            </a:r>
            <a:r>
              <a:rPr lang="en-IN" altLang="en-US" sz="1100" smtClean="0">
                <a:latin typeface="Calibri" pitchFamily="34" charset="0"/>
              </a:rPr>
              <a:t>. </a:t>
            </a:r>
          </a:p>
          <a:p>
            <a:pPr algn="just">
              <a:spcBef>
                <a:spcPct val="0"/>
              </a:spcBef>
            </a:pPr>
            <a:endParaRPr lang="en-IN" altLang="en-US" sz="1100" smtClean="0">
              <a:latin typeface="Calibri" pitchFamily="34" charset="0"/>
            </a:endParaRPr>
          </a:p>
          <a:p>
            <a:pPr algn="just">
              <a:spcBef>
                <a:spcPct val="0"/>
              </a:spcBef>
            </a:pPr>
            <a:r>
              <a:rPr lang="en-IN" altLang="en-US" sz="1100" smtClean="0">
                <a:latin typeface="Calibri" pitchFamily="34" charset="0"/>
              </a:rPr>
              <a:t>Beans are associated with one or more ids known as identifiers. An id is unique within a container where the bean is hosted. A bean having more than one id is said to have aliases. </a:t>
            </a:r>
          </a:p>
          <a:p>
            <a:pPr algn="just">
              <a:spcBef>
                <a:spcPct val="0"/>
              </a:spcBef>
            </a:pPr>
            <a:endParaRPr lang="en-IN" altLang="en-US" sz="1100" smtClean="0">
              <a:latin typeface="Calibri" pitchFamily="34" charset="0"/>
            </a:endParaRPr>
          </a:p>
          <a:p>
            <a:pPr algn="just">
              <a:spcBef>
                <a:spcPct val="0"/>
              </a:spcBef>
            </a:pPr>
            <a:r>
              <a:rPr lang="en-IN" altLang="en-US" sz="1100" smtClean="0">
                <a:latin typeface="Calibri" pitchFamily="34" charset="0"/>
              </a:rPr>
              <a:t>In XML-based configuration of metadata, the bean identifiers are specified using the id or name attributes. The XML parser will allow only one id attribute. If there are many, they can be specified using commas (,), semicolons (;), or whitespace in the name attribute. A bean need not be named explicitly; the container generates a unique name implicitly.</a:t>
            </a:r>
          </a:p>
          <a:p>
            <a:pPr algn="just">
              <a:spcBef>
                <a:spcPct val="0"/>
              </a:spcBef>
            </a:pPr>
            <a:endParaRPr lang="en-IN" altLang="en-US" sz="1100" smtClean="0">
              <a:latin typeface="Calibri" pitchFamily="34" charset="0"/>
            </a:endParaRPr>
          </a:p>
          <a:p>
            <a:pPr algn="just">
              <a:spcBef>
                <a:spcPct val="0"/>
              </a:spcBef>
            </a:pPr>
            <a:r>
              <a:rPr lang="en-IN" altLang="en-US" sz="1100" i="1" smtClean="0">
                <a:latin typeface="Calibri" pitchFamily="34" charset="0"/>
              </a:rPr>
              <a:t>Explain aliasing Beans. </a:t>
            </a:r>
            <a:r>
              <a:rPr lang="en-IN" altLang="en-US" sz="1100" smtClean="0">
                <a:latin typeface="Calibri" pitchFamily="34" charset="0"/>
              </a:rPr>
              <a:t>While defining a bean, you can provide multiple names for it based on its id attribute, and all these names are considered equal aliases. These are useful in situations where each alias can be used to define dependencies of the same bean to multiple components. To give a bean an alias, you need to write XML-based configuration metadata for the bean with aliases. This is done by using the &lt;alias&gt; element and then specifying the bean’s aliases within this section of bean definition. For example, </a:t>
            </a:r>
            <a:r>
              <a:rPr lang="en-IN" altLang="en-US" sz="1100" smtClean="0">
                <a:latin typeface="Courier New" pitchFamily="49" charset="0"/>
                <a:cs typeface="Courier New" pitchFamily="49" charset="0"/>
              </a:rPr>
              <a:t>&lt;alias name=”fromName” alias=”toName”/&gt; </a:t>
            </a:r>
            <a:r>
              <a:rPr lang="en-IN" altLang="en-US" sz="1100" smtClean="0">
                <a:latin typeface="Calibri" pitchFamily="34" charset="0"/>
              </a:rPr>
              <a:t>is a sample for aliasing beans. Code Segment displayed onscreen shows an example of naming and aliasing beans. In the Code Segment, the </a:t>
            </a:r>
            <a:r>
              <a:rPr lang="en-IN" altLang="en-US" sz="1100" smtClean="0">
                <a:latin typeface="Courier New" pitchFamily="49" charset="0"/>
                <a:cs typeface="Courier New" pitchFamily="49" charset="0"/>
              </a:rPr>
              <a:t>id=textEditor</a:t>
            </a:r>
            <a:r>
              <a:rPr lang="en-IN" altLang="en-US" sz="1100" smtClean="0">
                <a:latin typeface="Calibri" pitchFamily="34" charset="0"/>
              </a:rPr>
              <a:t> must be unique as per Java convention. To name an attribute with multiple values, you must separate it with a comma (,). The comma-separated values function as alias beans. In this example, the object is inserted as a constructor argument, since the constructor type of injection is used.  </a:t>
            </a:r>
          </a:p>
          <a:p>
            <a:pPr algn="just">
              <a:spcBef>
                <a:spcPct val="0"/>
              </a:spcBef>
            </a:pPr>
            <a:endParaRPr lang="en-IN" altLang="en-US" sz="1100" i="1"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endParaRPr lang="en-US" altLang="en-US" sz="1100" smtClean="0">
              <a:latin typeface="Calibri"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31</a:t>
            </a:r>
          </a:p>
          <a:p>
            <a:pPr algn="just">
              <a:spcBef>
                <a:spcPct val="0"/>
              </a:spcBef>
              <a:defRPr/>
            </a:pPr>
            <a:endParaRPr lang="en-US" altLang="en-US" sz="1100" i="1" dirty="0" smtClean="0">
              <a:latin typeface="Calibri" panose="020F0502020204030204" pitchFamily="34" charset="0"/>
            </a:endParaRPr>
          </a:p>
          <a:p>
            <a:pPr algn="just">
              <a:spcBef>
                <a:spcPct val="0"/>
              </a:spcBef>
              <a:defRPr/>
            </a:pPr>
            <a:r>
              <a:rPr lang="en-US" altLang="en-US" sz="1100" i="1" dirty="0" smtClean="0">
                <a:latin typeface="Calibri" panose="020F0502020204030204" pitchFamily="34" charset="0"/>
              </a:rPr>
              <a:t>Move on to the next topic, </a:t>
            </a:r>
            <a:r>
              <a:rPr lang="en-IN" altLang="en-US" sz="1100" i="1" dirty="0" smtClean="0">
                <a:latin typeface="Calibri" panose="020F0502020204030204" pitchFamily="34" charset="0"/>
              </a:rPr>
              <a:t>Using XML for Configuration of Spring Beans. </a:t>
            </a:r>
            <a:r>
              <a:rPr lang="en-IN" altLang="en-US" sz="1100" dirty="0" smtClean="0">
                <a:latin typeface="Calibri" panose="020F0502020204030204" pitchFamily="34" charset="0"/>
              </a:rPr>
              <a:t>When a bean is configured, dependencies defined for it are also injected so that it performs its function when the application is executed. This can be done using XML-based configuration and injecting references to implement DI. Let us look at how this is done in Spring Framework.</a:t>
            </a:r>
          </a:p>
          <a:p>
            <a:pPr algn="just">
              <a:spcBef>
                <a:spcPct val="0"/>
              </a:spcBef>
              <a:defRPr/>
            </a:pPr>
            <a:endParaRPr lang="en-US" altLang="en-US" sz="1100" dirty="0" smtClean="0">
              <a:latin typeface="Calibri" panose="020F0502020204030204" pitchFamily="34" charset="0"/>
            </a:endParaRPr>
          </a:p>
          <a:p>
            <a:pPr algn="just">
              <a:spcBef>
                <a:spcPct val="0"/>
              </a:spcBef>
              <a:defRPr/>
            </a:pPr>
            <a:r>
              <a:rPr lang="en-US" altLang="en-US" sz="1100" i="1" dirty="0" smtClean="0">
                <a:latin typeface="Calibri" panose="020F0502020204030204" pitchFamily="34" charset="0"/>
              </a:rPr>
              <a:t>Explain about Injecting Bean References. </a:t>
            </a:r>
            <a:r>
              <a:rPr lang="en-IN" altLang="en-US" sz="1100" dirty="0" smtClean="0">
                <a:latin typeface="Calibri" panose="020F0502020204030204" pitchFamily="34" charset="0"/>
              </a:rPr>
              <a:t>For a bean to play its role accurately, it needs to be injected with dependencies. DI is done using the constructor and setter methods and by referring a new bean as a property to the original bean. You can define bean properties and constructor arguments by defining references to other beans managed by Spring Framework using the XML property element’s ref attribute and constructor attributes. For defining such references, a number of sub element types are available in Spring Framework’s XML-based configuration metadata such as within its &lt;property/&gt; and &lt;constructor-</a:t>
            </a:r>
            <a:r>
              <a:rPr lang="en-IN" altLang="en-US" sz="1100" dirty="0" err="1" smtClean="0">
                <a:latin typeface="Calibri" panose="020F0502020204030204" pitchFamily="34" charset="0"/>
              </a:rPr>
              <a:t>arg</a:t>
            </a:r>
            <a:r>
              <a:rPr lang="en-IN" altLang="en-US" sz="1100" dirty="0" smtClean="0">
                <a:latin typeface="Calibri" panose="020F0502020204030204" pitchFamily="34" charset="0"/>
              </a:rPr>
              <a:t> /&gt; elements. </a:t>
            </a:r>
          </a:p>
          <a:p>
            <a:pPr algn="just">
              <a:spcBef>
                <a:spcPct val="0"/>
              </a:spcBef>
              <a:defRPr/>
            </a:pPr>
            <a:endParaRPr lang="en-IN" altLang="en-US" sz="1100" dirty="0" smtClean="0">
              <a:latin typeface="Calibri" panose="020F0502020204030204" pitchFamily="34" charset="0"/>
            </a:endParaRPr>
          </a:p>
          <a:p>
            <a:pPr algn="just">
              <a:spcBef>
                <a:spcPct val="0"/>
              </a:spcBef>
              <a:defRPr/>
            </a:pPr>
            <a:r>
              <a:rPr lang="en-IN" altLang="en-US" sz="1100" i="1" dirty="0" smtClean="0">
                <a:latin typeface="Calibri" panose="020F0502020204030204" pitchFamily="34" charset="0"/>
              </a:rPr>
              <a:t>Discuss the two key sub elements of the ref attribute. </a:t>
            </a:r>
            <a:r>
              <a:rPr lang="en-IN" altLang="en-US" sz="1100" dirty="0" smtClean="0">
                <a:latin typeface="Calibri" panose="020F0502020204030204" pitchFamily="34" charset="0"/>
              </a:rPr>
              <a:t>Key sub elements of the ref attribute are: </a:t>
            </a:r>
          </a:p>
          <a:p>
            <a:pPr algn="just">
              <a:spcBef>
                <a:spcPct val="0"/>
              </a:spcBef>
              <a:defRPr/>
            </a:pPr>
            <a:endParaRPr lang="en-IN" altLang="en-US" sz="1100" dirty="0" smtClean="0">
              <a:latin typeface="Calibri" panose="020F0502020204030204" pitchFamily="34" charset="0"/>
            </a:endParaRPr>
          </a:p>
          <a:p>
            <a:pPr marL="171450" indent="-171450" algn="just">
              <a:spcBef>
                <a:spcPct val="0"/>
              </a:spcBef>
              <a:buFont typeface="Wingdings" panose="05000000000000000000" pitchFamily="2" charset="2"/>
              <a:buChar char="§"/>
              <a:defRPr/>
            </a:pPr>
            <a:r>
              <a:rPr lang="en-IN" altLang="en-US" sz="1100" b="1" dirty="0" smtClean="0">
                <a:latin typeface="Calibri" panose="020F0502020204030204" pitchFamily="34" charset="0"/>
              </a:rPr>
              <a:t>The </a:t>
            </a:r>
            <a:r>
              <a:rPr lang="en-IN" altLang="en-US" sz="1100" b="1" dirty="0" err="1" smtClean="0">
                <a:latin typeface="Courier New" panose="02070309020205020404" pitchFamily="49" charset="0"/>
                <a:cs typeface="Courier New" panose="02070309020205020404" pitchFamily="49" charset="0"/>
              </a:rPr>
              <a:t>idref</a:t>
            </a:r>
            <a:r>
              <a:rPr lang="en-IN" altLang="en-US" sz="1100" b="1" dirty="0" smtClean="0">
                <a:latin typeface="Calibri" panose="020F0502020204030204" pitchFamily="34" charset="0"/>
              </a:rPr>
              <a:t> Element</a:t>
            </a:r>
          </a:p>
          <a:p>
            <a:pPr algn="just">
              <a:spcBef>
                <a:spcPct val="0"/>
              </a:spcBef>
              <a:defRPr/>
            </a:pPr>
            <a:endParaRPr lang="en-IN" altLang="en-US" sz="1100" dirty="0" smtClean="0">
              <a:latin typeface="Calibri" panose="020F0502020204030204" pitchFamily="34" charset="0"/>
            </a:endParaRPr>
          </a:p>
          <a:p>
            <a:pPr algn="just">
              <a:spcBef>
                <a:spcPct val="0"/>
              </a:spcBef>
              <a:defRPr/>
            </a:pPr>
            <a:r>
              <a:rPr lang="en-IN" altLang="en-US" sz="1100" dirty="0" smtClean="0">
                <a:latin typeface="Calibri" panose="020F0502020204030204" pitchFamily="34" charset="0"/>
              </a:rPr>
              <a:t>The </a:t>
            </a:r>
            <a:r>
              <a:rPr lang="en-IN" altLang="en-US" sz="1100" dirty="0" err="1" smtClean="0">
                <a:latin typeface="Courier New" panose="02070309020205020404" pitchFamily="49" charset="0"/>
                <a:cs typeface="Courier New" panose="02070309020205020404" pitchFamily="49" charset="0"/>
              </a:rPr>
              <a:t>idref</a:t>
            </a:r>
            <a:r>
              <a:rPr lang="en-IN" altLang="en-US" sz="1100" dirty="0" smtClean="0">
                <a:latin typeface="Courier New" panose="02070309020205020404" pitchFamily="49" charset="0"/>
                <a:cs typeface="Courier New" panose="02070309020205020404" pitchFamily="49" charset="0"/>
              </a:rPr>
              <a:t> </a:t>
            </a:r>
            <a:r>
              <a:rPr lang="en-IN" altLang="en-US" sz="1100" dirty="0" smtClean="0">
                <a:latin typeface="Calibri" panose="020F0502020204030204" pitchFamily="34" charset="0"/>
              </a:rPr>
              <a:t>element is an easy and precise method used to set a property to the ‘String id’ or ‘name’ of another bean in a Spring container to inject dependencies while configuring the bean.</a:t>
            </a:r>
          </a:p>
          <a:p>
            <a:pPr algn="just">
              <a:spcBef>
                <a:spcPct val="0"/>
              </a:spcBef>
              <a:defRPr/>
            </a:pPr>
            <a:endParaRPr lang="en-IN" altLang="en-US" sz="1100" dirty="0" smtClean="0">
              <a:latin typeface="Calibri" panose="020F0502020204030204" pitchFamily="34" charset="0"/>
            </a:endParaRPr>
          </a:p>
          <a:p>
            <a:pPr algn="just">
              <a:spcBef>
                <a:spcPct val="0"/>
              </a:spcBef>
              <a:defRPr/>
            </a:pPr>
            <a:r>
              <a:rPr lang="en-IN" altLang="en-US" sz="1100" dirty="0" smtClean="0">
                <a:latin typeface="Calibri" panose="020F0502020204030204" pitchFamily="34" charset="0"/>
              </a:rPr>
              <a:t>Use the </a:t>
            </a:r>
            <a:r>
              <a:rPr lang="en-IN" altLang="en-US" sz="1100" dirty="0" err="1" smtClean="0">
                <a:latin typeface="Courier New" panose="02070309020205020404" pitchFamily="49" charset="0"/>
                <a:cs typeface="Courier New" panose="02070309020205020404" pitchFamily="49" charset="0"/>
              </a:rPr>
              <a:t>idref</a:t>
            </a:r>
            <a:r>
              <a:rPr lang="en-IN" altLang="en-US" sz="1100" dirty="0" smtClean="0">
                <a:latin typeface="Courier New" panose="02070309020205020404" pitchFamily="49" charset="0"/>
                <a:cs typeface="Courier New" panose="02070309020205020404" pitchFamily="49" charset="0"/>
              </a:rPr>
              <a:t> </a:t>
            </a:r>
            <a:r>
              <a:rPr lang="en-IN" altLang="en-US" sz="1100" dirty="0" smtClean="0">
                <a:latin typeface="Calibri" panose="020F0502020204030204" pitchFamily="34" charset="0"/>
              </a:rPr>
              <a:t>element to pass the id of a particular bean in the container to a </a:t>
            </a:r>
            <a:r>
              <a:rPr lang="en-IN" altLang="en-US" sz="1100" dirty="0" smtClean="0">
                <a:latin typeface="Courier New" panose="02070309020205020404" pitchFamily="49" charset="0"/>
                <a:cs typeface="Courier New" panose="02070309020205020404" pitchFamily="49" charset="0"/>
              </a:rPr>
              <a:t>&lt;constructor-</a:t>
            </a:r>
            <a:r>
              <a:rPr lang="en-IN" altLang="en-US" sz="1100" dirty="0" err="1" smtClean="0">
                <a:latin typeface="Courier New" panose="02070309020205020404" pitchFamily="49" charset="0"/>
                <a:cs typeface="Courier New" panose="02070309020205020404" pitchFamily="49" charset="0"/>
              </a:rPr>
              <a:t>arg</a:t>
            </a:r>
            <a:r>
              <a:rPr lang="en-IN" altLang="en-US" sz="1100" dirty="0" smtClean="0">
                <a:latin typeface="Courier New" panose="02070309020205020404" pitchFamily="49" charset="0"/>
                <a:cs typeface="Courier New" panose="02070309020205020404" pitchFamily="49" charset="0"/>
              </a:rPr>
              <a:t>/&gt; </a:t>
            </a:r>
            <a:r>
              <a:rPr lang="en-IN" altLang="en-US" sz="1100" dirty="0" smtClean="0">
                <a:latin typeface="Calibri" panose="020F0502020204030204" pitchFamily="34" charset="0"/>
              </a:rPr>
              <a:t>or </a:t>
            </a:r>
            <a:r>
              <a:rPr lang="en-IN" altLang="en-US" sz="1100" dirty="0" smtClean="0">
                <a:latin typeface="Courier New" panose="02070309020205020404" pitchFamily="49" charset="0"/>
                <a:cs typeface="Courier New" panose="02070309020205020404" pitchFamily="49" charset="0"/>
              </a:rPr>
              <a:t>&lt;property/&gt; </a:t>
            </a:r>
            <a:r>
              <a:rPr lang="en-IN" altLang="en-US" sz="1100" dirty="0" smtClean="0">
                <a:latin typeface="Calibri" panose="020F0502020204030204" pitchFamily="34" charset="0"/>
              </a:rPr>
              <a:t>element. Code Segment 2.7 given in the PG shows where the ‘id’ of the target bean is passed to the </a:t>
            </a:r>
            <a:r>
              <a:rPr lang="en-IN" altLang="en-US" sz="1100" dirty="0" smtClean="0">
                <a:latin typeface="Courier New" panose="02070309020205020404" pitchFamily="49" charset="0"/>
                <a:cs typeface="Courier New" panose="02070309020205020404" pitchFamily="49" charset="0"/>
              </a:rPr>
              <a:t>&lt;property/&gt; </a:t>
            </a:r>
            <a:r>
              <a:rPr lang="en-IN" altLang="en-US" sz="1100" dirty="0" smtClean="0">
                <a:latin typeface="Calibri" panose="020F0502020204030204" pitchFamily="34" charset="0"/>
              </a:rPr>
              <a:t>element. Now, at run time, Code Segment 2.7 is exactly the same as Code Segment 2.8 given in the PG. Let’s now consider the difference between Code Segments 2.6 and 2.7. In Code Segment 2.6, when the &lt;</a:t>
            </a:r>
            <a:r>
              <a:rPr lang="en-IN" altLang="en-US" sz="1100" dirty="0" err="1" smtClean="0">
                <a:latin typeface="Calibri" panose="020F0502020204030204" pitchFamily="34" charset="0"/>
              </a:rPr>
              <a:t>idref</a:t>
            </a:r>
            <a:r>
              <a:rPr lang="en-IN" altLang="en-US" sz="1100" dirty="0" smtClean="0">
                <a:latin typeface="Calibri" panose="020F0502020204030204" pitchFamily="34" charset="0"/>
              </a:rPr>
              <a:t>/&gt; tag is used, the container validates at run time that the referenced, named bean actually exists. However, in Code Segment 2.8, the container performs no validation on the value that is passed to the </a:t>
            </a:r>
            <a:r>
              <a:rPr lang="en-IN" altLang="en-US" sz="1100" dirty="0" err="1" smtClean="0">
                <a:latin typeface="Calibri" panose="020F0502020204030204" pitchFamily="34" charset="0"/>
              </a:rPr>
              <a:t>targetName</a:t>
            </a:r>
            <a:r>
              <a:rPr lang="en-IN" altLang="en-US" sz="1100" dirty="0" smtClean="0">
                <a:latin typeface="Calibri" panose="020F0502020204030204" pitchFamily="34" charset="0"/>
              </a:rPr>
              <a:t> property of the client bean. If any error, such as a typo, occurs, it will be discovered only when the client bean is instantiated.</a:t>
            </a:r>
          </a:p>
          <a:p>
            <a:pPr algn="just">
              <a:spcBef>
                <a:spcPct val="0"/>
              </a:spcBef>
              <a:defRPr/>
            </a:pPr>
            <a:endParaRPr lang="en-IN" altLang="en-US" sz="1100" dirty="0" smtClean="0">
              <a:latin typeface="Calibri" panose="020F0502020204030204" pitchFamily="34" charset="0"/>
            </a:endParaRPr>
          </a:p>
          <a:p>
            <a:pPr algn="just">
              <a:spcBef>
                <a:spcPct val="0"/>
              </a:spcBef>
              <a:defRPr/>
            </a:pPr>
            <a:r>
              <a:rPr lang="en-IN" altLang="en-US" sz="1100" dirty="0" smtClean="0">
                <a:latin typeface="Calibri" panose="020F0502020204030204" pitchFamily="34" charset="0"/>
              </a:rPr>
              <a:t>Additionally, if the referenced bean is in the same XML unit, the local attribute is used, as shown in Code Segment 2.9 given in the PG. This allows validation of the bean id at XML document parse time and ensures that errors are caught early. </a:t>
            </a:r>
          </a:p>
          <a:p>
            <a:pPr algn="just">
              <a:spcBef>
                <a:spcPct val="0"/>
              </a:spcBef>
              <a:defRPr/>
            </a:pPr>
            <a:endParaRPr lang="en-IN" altLang="en-US" sz="1100" dirty="0" smtClean="0">
              <a:latin typeface="Calibri" panose="020F0502020204030204" pitchFamily="34" charset="0"/>
            </a:endParaRPr>
          </a:p>
          <a:p>
            <a:pPr marL="171450" indent="-171450" algn="just">
              <a:spcBef>
                <a:spcPct val="0"/>
              </a:spcBef>
              <a:buFont typeface="Wingdings" panose="05000000000000000000" pitchFamily="2" charset="2"/>
              <a:buChar char="§"/>
              <a:defRPr/>
            </a:pPr>
            <a:r>
              <a:rPr lang="en-IN" altLang="en-US" sz="1100" b="1" dirty="0" smtClean="0">
                <a:latin typeface="Calibri" panose="020F0502020204030204" pitchFamily="34" charset="0"/>
              </a:rPr>
              <a:t>The </a:t>
            </a:r>
            <a:r>
              <a:rPr lang="en-IN" altLang="en-US" sz="1100" b="1" dirty="0" smtClean="0">
                <a:latin typeface="Courier New" panose="02070309020205020404" pitchFamily="49" charset="0"/>
                <a:cs typeface="Courier New" panose="02070309020205020404" pitchFamily="49" charset="0"/>
              </a:rPr>
              <a:t>ref</a:t>
            </a:r>
            <a:r>
              <a:rPr lang="en-IN" altLang="en-US" sz="1100" b="1" dirty="0" smtClean="0">
                <a:latin typeface="Calibri" panose="020F0502020204030204" pitchFamily="34" charset="0"/>
              </a:rPr>
              <a:t> Element</a:t>
            </a:r>
          </a:p>
          <a:p>
            <a:pPr algn="just">
              <a:spcBef>
                <a:spcPct val="0"/>
              </a:spcBef>
              <a:defRPr/>
            </a:pPr>
            <a:endParaRPr lang="en-IN" altLang="en-US" sz="1100" dirty="0" smtClean="0">
              <a:latin typeface="Calibri" panose="020F0502020204030204" pitchFamily="34" charset="0"/>
            </a:endParaRPr>
          </a:p>
          <a:p>
            <a:pPr algn="just">
              <a:spcBef>
                <a:spcPct val="0"/>
              </a:spcBef>
              <a:defRPr/>
            </a:pPr>
            <a:r>
              <a:rPr lang="en-IN" altLang="en-US" sz="1100" dirty="0" smtClean="0">
                <a:latin typeface="Calibri" panose="020F0502020204030204" pitchFamily="34" charset="0"/>
              </a:rPr>
              <a:t>Use the</a:t>
            </a:r>
            <a:r>
              <a:rPr lang="en-IN" altLang="en-US" sz="1100" dirty="0" smtClean="0">
                <a:latin typeface="Courier New" panose="02070309020205020404" pitchFamily="49" charset="0"/>
                <a:cs typeface="Courier New" panose="02070309020205020404" pitchFamily="49" charset="0"/>
              </a:rPr>
              <a:t> ref </a:t>
            </a:r>
            <a:r>
              <a:rPr lang="en-IN" altLang="en-US" sz="1100" dirty="0" smtClean="0">
                <a:latin typeface="Calibri" panose="020F0502020204030204" pitchFamily="34" charset="0"/>
              </a:rPr>
              <a:t>element to assign the value of a specified property within the &lt;constructor-</a:t>
            </a:r>
            <a:r>
              <a:rPr lang="en-IN" altLang="en-US" sz="1100" dirty="0" err="1" smtClean="0">
                <a:latin typeface="Calibri" panose="020F0502020204030204" pitchFamily="34" charset="0"/>
              </a:rPr>
              <a:t>arg</a:t>
            </a:r>
            <a:r>
              <a:rPr lang="en-IN" altLang="en-US" sz="1100" dirty="0" smtClean="0">
                <a:latin typeface="Calibri" panose="020F0502020204030204" pitchFamily="34" charset="0"/>
              </a:rPr>
              <a:t>/&gt; or &lt;property/&gt;definition element. This assignment sets the value of the specified property as a reference to another bean that is managed by the container or the collaborator. The referred-to bean is considered a dependent bean, whose property is being set, and it will be initialized as and when needed before its property is set. </a:t>
            </a:r>
          </a:p>
          <a:p>
            <a:pPr algn="just">
              <a:spcBef>
                <a:spcPct val="0"/>
              </a:spcBef>
              <a:defRPr/>
            </a:pPr>
            <a:endParaRPr lang="en-IN" altLang="en-US" sz="1100" dirty="0" smtClean="0">
              <a:latin typeface="Calibri" panose="020F0502020204030204" pitchFamily="34" charset="0"/>
            </a:endParaRPr>
          </a:p>
          <a:p>
            <a:pPr algn="just">
              <a:spcBef>
                <a:spcPct val="0"/>
              </a:spcBef>
              <a:defRPr/>
            </a:pPr>
            <a:endParaRPr lang="en-IN" altLang="en-US" sz="1100" dirty="0" smtClean="0">
              <a:latin typeface="Calibri" panose="020F0502020204030204" pitchFamily="34" charset="0"/>
            </a:endParaRPr>
          </a:p>
          <a:p>
            <a:pPr algn="just">
              <a:spcBef>
                <a:spcPct val="0"/>
              </a:spcBef>
              <a:defRPr/>
            </a:pPr>
            <a:endParaRPr lang="en-US" altLang="en-US" sz="1100" dirty="0" smtClean="0">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32</a:t>
            </a:r>
          </a:p>
          <a:p>
            <a:pPr algn="just">
              <a:spcBef>
                <a:spcPct val="0"/>
              </a:spcBef>
              <a:defRPr/>
            </a:pPr>
            <a:endParaRPr lang="en-US" altLang="en-US" sz="1100" i="1" dirty="0" smtClean="0">
              <a:latin typeface="Calibri" pitchFamily="34" charset="0"/>
            </a:endParaRPr>
          </a:p>
          <a:p>
            <a:pPr>
              <a:defRPr/>
            </a:pPr>
            <a:r>
              <a:rPr lang="en-US" altLang="en-US" sz="1100" i="1" dirty="0" smtClean="0">
                <a:latin typeface="Calibri" pitchFamily="34" charset="0"/>
              </a:rPr>
              <a:t>Explain about references. </a:t>
            </a:r>
            <a:r>
              <a:rPr lang="en-US" sz="1100" dirty="0" smtClean="0">
                <a:latin typeface="Calibri" panose="020F0502020204030204" pitchFamily="34" charset="0"/>
              </a:rPr>
              <a:t>References are calls from one object to another. The referencing method determines how scoping and validation of the object is done. There are three ways in which the id and name of the referenced object can be specified. The three ways include:</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Using the bean attribute of the &lt;ref/&gt; tag:</a:t>
            </a:r>
            <a:r>
              <a:rPr lang="en-US" sz="1100" dirty="0" smtClean="0">
                <a:latin typeface="Calibri" panose="020F0502020204030204" pitchFamily="34" charset="0"/>
              </a:rPr>
              <a:t> The target bean is specified using the bean attribute of the </a:t>
            </a:r>
            <a:r>
              <a:rPr lang="en-US" sz="1100" dirty="0" smtClean="0">
                <a:latin typeface="Courier New" panose="02070309020205020404" pitchFamily="49" charset="0"/>
                <a:cs typeface="Courier New" panose="02070309020205020404" pitchFamily="49" charset="0"/>
              </a:rPr>
              <a:t>&lt;ref/&gt;</a:t>
            </a:r>
            <a:r>
              <a:rPr lang="en-US" sz="1100" dirty="0" smtClean="0">
                <a:latin typeface="Calibri" panose="020F0502020204030204" pitchFamily="34" charset="0"/>
              </a:rPr>
              <a:t> tag. This method is most commonly used and it helps in creating a reference to any bean in the same container or in the parent container. </a:t>
            </a:r>
            <a:endParaRPr lang="en-GB" sz="1100" dirty="0" smtClean="0">
              <a:latin typeface="Calibri" panose="020F0502020204030204" pitchFamily="34" charset="0"/>
            </a:endParaRPr>
          </a:p>
          <a:p>
            <a:pPr>
              <a:buFont typeface="Wingdings" panose="05000000000000000000" pitchFamily="2" charset="2"/>
              <a:buNone/>
              <a:defRPr/>
            </a:pPr>
            <a:r>
              <a:rPr lang="en-US" sz="1100" dirty="0" smtClean="0">
                <a:latin typeface="Courier New" panose="02070309020205020404" pitchFamily="49" charset="0"/>
                <a:cs typeface="Courier New" panose="02070309020205020404" pitchFamily="49" charset="0"/>
              </a:rPr>
              <a:t>&lt;ref bean = </a:t>
            </a:r>
            <a:r>
              <a:rPr lang="en-US" sz="1100" dirty="0" err="1" smtClean="0">
                <a:latin typeface="Courier New" panose="02070309020205020404" pitchFamily="49" charset="0"/>
                <a:cs typeface="Courier New" panose="02070309020205020404" pitchFamily="49" charset="0"/>
              </a:rPr>
              <a:t>someBean</a:t>
            </a:r>
            <a:r>
              <a:rPr lang="en-US" sz="1100" dirty="0" smtClean="0">
                <a:latin typeface="Courier New" panose="02070309020205020404" pitchFamily="49" charset="0"/>
                <a:cs typeface="Courier New" panose="02070309020205020404" pitchFamily="49" charset="0"/>
              </a:rPr>
              <a:t> /&gt;</a:t>
            </a:r>
            <a:endParaRPr lang="en-GB" sz="1100" dirty="0" smtClean="0">
              <a:latin typeface="Courier New" panose="02070309020205020404" pitchFamily="49" charset="0"/>
              <a:cs typeface="Courier New" panose="02070309020205020404" pitchFamily="49" charset="0"/>
            </a:endParaRPr>
          </a:p>
          <a:p>
            <a:pPr>
              <a:buFont typeface="Wingdings" panose="05000000000000000000" pitchFamily="2" charset="2"/>
              <a:buNone/>
              <a:defRPr/>
            </a:pPr>
            <a:r>
              <a:rPr lang="en-US" sz="1100" dirty="0" smtClean="0">
                <a:latin typeface="Calibri" panose="020F0502020204030204" pitchFamily="34" charset="0"/>
              </a:rPr>
              <a:t>The value of the bean attribute can be the name or id attribute of the target bean.</a:t>
            </a:r>
            <a:endParaRPr lang="en-GB" sz="1100" dirty="0" smtClean="0">
              <a:latin typeface="Calibri" panose="020F0502020204030204" pitchFamily="34" charset="0"/>
            </a:endParaRPr>
          </a:p>
          <a:p>
            <a:pPr>
              <a:buFont typeface="Wingdings" panose="05000000000000000000" pitchFamily="2" charset="2"/>
              <a:buNone/>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Using the local attribute of the &lt;ref/&gt; tag:</a:t>
            </a:r>
            <a:r>
              <a:rPr lang="en-US" sz="1100" dirty="0" smtClean="0">
                <a:latin typeface="Calibri" panose="020F0502020204030204" pitchFamily="34" charset="0"/>
              </a:rPr>
              <a:t> The target bean is specified using the local attribute of the </a:t>
            </a:r>
            <a:r>
              <a:rPr lang="en-US" sz="1100" dirty="0" smtClean="0">
                <a:latin typeface="Courier New" panose="02070309020205020404" pitchFamily="49" charset="0"/>
                <a:cs typeface="Courier New" panose="02070309020205020404" pitchFamily="49" charset="0"/>
              </a:rPr>
              <a:t>&lt;ref/&gt;</a:t>
            </a:r>
            <a:r>
              <a:rPr lang="en-US" sz="1100" dirty="0" smtClean="0">
                <a:latin typeface="Calibri" panose="020F0502020204030204" pitchFamily="34" charset="0"/>
              </a:rPr>
              <a:t> tag.</a:t>
            </a:r>
            <a:endParaRPr lang="en-GB" sz="1100" dirty="0" smtClean="0">
              <a:latin typeface="Calibri" panose="020F0502020204030204" pitchFamily="34" charset="0"/>
            </a:endParaRPr>
          </a:p>
          <a:p>
            <a:pPr>
              <a:buFont typeface="Wingdings" panose="05000000000000000000" pitchFamily="2" charset="2"/>
              <a:buNone/>
              <a:defRPr/>
            </a:pPr>
            <a:r>
              <a:rPr lang="en-US" sz="1100" dirty="0" smtClean="0">
                <a:latin typeface="Courier New" panose="02070309020205020404" pitchFamily="49" charset="0"/>
                <a:cs typeface="Courier New" panose="02070309020205020404" pitchFamily="49" charset="0"/>
              </a:rPr>
              <a:t>&lt;ref local = </a:t>
            </a:r>
            <a:r>
              <a:rPr lang="en-US" sz="1100" dirty="0" err="1" smtClean="0">
                <a:latin typeface="Courier New" panose="02070309020205020404" pitchFamily="49" charset="0"/>
                <a:cs typeface="Courier New" panose="02070309020205020404" pitchFamily="49" charset="0"/>
              </a:rPr>
              <a:t>someBean</a:t>
            </a:r>
            <a:r>
              <a:rPr lang="en-US" sz="1100" dirty="0" smtClean="0">
                <a:latin typeface="Courier New" panose="02070309020205020404" pitchFamily="49" charset="0"/>
                <a:cs typeface="Courier New" panose="02070309020205020404" pitchFamily="49" charset="0"/>
              </a:rPr>
              <a:t> /&gt;</a:t>
            </a:r>
            <a:endParaRPr lang="en-GB" sz="1100" dirty="0" smtClean="0">
              <a:latin typeface="Courier New" panose="02070309020205020404" pitchFamily="49" charset="0"/>
              <a:cs typeface="Courier New" panose="02070309020205020404" pitchFamily="49" charset="0"/>
            </a:endParaRPr>
          </a:p>
          <a:p>
            <a:pPr>
              <a:buFont typeface="Wingdings" panose="05000000000000000000" pitchFamily="2" charset="2"/>
              <a:buNone/>
              <a:defRPr/>
            </a:pPr>
            <a:r>
              <a:rPr lang="en-US" sz="1100" dirty="0" smtClean="0">
                <a:latin typeface="Calibri" panose="020F0502020204030204" pitchFamily="34" charset="0"/>
              </a:rPr>
              <a:t>The value of the local attribute should be the value of the id attribute of the target bean. If the values do not match, the XML parser will throw an error. Using the local attribute is considered the best method for referencing because if the target bean is in the same XML file, errors are caught early, by the parser itself.</a:t>
            </a:r>
            <a:endParaRPr lang="en-GB" sz="1100" dirty="0" smtClean="0">
              <a:latin typeface="Calibri" panose="020F0502020204030204" pitchFamily="34" charset="0"/>
            </a:endParaRPr>
          </a:p>
          <a:p>
            <a:pPr>
              <a:buFont typeface="Wingdings" panose="05000000000000000000" pitchFamily="2" charset="2"/>
              <a:buNone/>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Using the “parent” attributes: </a:t>
            </a:r>
            <a:r>
              <a:rPr lang="en-US" sz="1100" dirty="0" smtClean="0">
                <a:latin typeface="Calibri" panose="020F0502020204030204" pitchFamily="34" charset="0"/>
              </a:rPr>
              <a:t>The target bean is specified using the parent attribute, which allows referencing a bean located in the parent container of the current container. This method is useful when you have a hierarchy of containers and there is a need to wrap the present bean in the parent container with a proxy whose name is the same as that of the parent bean. The value of the parent attribute can be the id attribute or one of the name attributes of the target bean. Code Segment 2.10 given in the PG shows the syntax for referencing a parent bean and Code Segment 2.11 given in the PG shows the use of the syntax in a child bean context.  </a:t>
            </a:r>
            <a:endParaRPr lang="en-GB" sz="1100" dirty="0" smtClean="0">
              <a:latin typeface="Calibri" panose="020F0502020204030204" pitchFamily="34" charset="0"/>
            </a:endParaRPr>
          </a:p>
          <a:p>
            <a:pPr algn="just">
              <a:spcBef>
                <a:spcPct val="0"/>
              </a:spcBef>
              <a:defRPr/>
            </a:pPr>
            <a:r>
              <a:rPr lang="en-US" altLang="en-US" sz="1100" i="1" dirty="0" smtClean="0">
                <a:latin typeface="Calibri" pitchFamily="34" charset="0"/>
              </a:rPr>
              <a:t>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33</a:t>
            </a:r>
          </a:p>
          <a:p>
            <a:pPr algn="just">
              <a:spcBef>
                <a:spcPct val="0"/>
              </a:spcBef>
            </a:pPr>
            <a:endParaRPr lang="en-US" altLang="en-US" sz="1100" i="1" smtClean="0">
              <a:latin typeface="Calibri" pitchFamily="34" charset="0"/>
            </a:endParaRPr>
          </a:p>
          <a:p>
            <a:pPr algn="just">
              <a:spcBef>
                <a:spcPct val="0"/>
              </a:spcBef>
            </a:pPr>
            <a:r>
              <a:rPr lang="en-US" altLang="en-US" sz="1100" i="1" smtClean="0">
                <a:latin typeface="Calibri" pitchFamily="34" charset="0"/>
              </a:rPr>
              <a:t>Explain inner beans. </a:t>
            </a:r>
            <a:r>
              <a:rPr lang="en-IN" altLang="en-US" sz="1100" smtClean="0">
                <a:latin typeface="Calibri" pitchFamily="34" charset="0"/>
              </a:rPr>
              <a:t>Intermittently, when a bean is just used as a property of another bean, it can be declared as an inner bean, and it may be useful to define the bean value inline rather than referring to a bean that is resident in another location in the </a:t>
            </a:r>
            <a:r>
              <a:rPr lang="en-IN" altLang="en-US" sz="1100" smtClean="0">
                <a:latin typeface="Courier New" pitchFamily="49" charset="0"/>
                <a:cs typeface="Courier New" pitchFamily="49" charset="0"/>
              </a:rPr>
              <a:t>BeanFactory</a:t>
            </a:r>
            <a:r>
              <a:rPr lang="en-IN" altLang="en-US" sz="1100" smtClean="0">
                <a:latin typeface="Calibri" pitchFamily="34" charset="0"/>
              </a:rPr>
              <a:t>. </a:t>
            </a:r>
          </a:p>
          <a:p>
            <a:pPr algn="just">
              <a:spcBef>
                <a:spcPct val="0"/>
              </a:spcBef>
            </a:pPr>
            <a:r>
              <a:rPr lang="en-IN" altLang="en-US" sz="1100" smtClean="0">
                <a:latin typeface="Calibri" pitchFamily="34" charset="0"/>
              </a:rPr>
              <a:t>Inner beans are defined by using the </a:t>
            </a:r>
            <a:r>
              <a:rPr lang="en-IN" altLang="en-US" sz="1100" smtClean="0">
                <a:latin typeface="Courier New" pitchFamily="49" charset="0"/>
                <a:cs typeface="Courier New" pitchFamily="49" charset="0"/>
              </a:rPr>
              <a:t>&lt;bean/&gt; </a:t>
            </a:r>
            <a:r>
              <a:rPr lang="en-IN" altLang="en-US" sz="1100" smtClean="0">
                <a:latin typeface="Calibri" pitchFamily="34" charset="0"/>
              </a:rPr>
              <a:t>element within the </a:t>
            </a:r>
            <a:r>
              <a:rPr lang="en-IN" altLang="en-US" sz="1100" smtClean="0">
                <a:latin typeface="Courier New" pitchFamily="49" charset="0"/>
                <a:cs typeface="Courier New" pitchFamily="49" charset="0"/>
              </a:rPr>
              <a:t>&lt;property /&gt; </a:t>
            </a:r>
            <a:r>
              <a:rPr lang="en-IN" altLang="en-US" sz="1100" smtClean="0">
                <a:latin typeface="Calibri" pitchFamily="34" charset="0"/>
              </a:rPr>
              <a:t>or </a:t>
            </a:r>
            <a:r>
              <a:rPr lang="en-IN" altLang="en-US" sz="1100" smtClean="0">
                <a:latin typeface="Courier New" pitchFamily="49" charset="0"/>
                <a:cs typeface="Courier New" pitchFamily="49" charset="0"/>
              </a:rPr>
              <a:t>&lt;constructor-arg /&gt; </a:t>
            </a:r>
            <a:r>
              <a:rPr lang="en-IN" altLang="en-US" sz="1100" smtClean="0">
                <a:latin typeface="Calibri" pitchFamily="34" charset="0"/>
              </a:rPr>
              <a:t>elements. An inner bean is defined, as shown in Code Segment shown onscreen. </a:t>
            </a:r>
          </a:p>
          <a:p>
            <a:pPr algn="just">
              <a:spcBef>
                <a:spcPct val="0"/>
              </a:spcBef>
            </a:pPr>
            <a:endParaRPr lang="en-IN" altLang="en-US" sz="1100" smtClean="0">
              <a:latin typeface="Calibri" pitchFamily="34" charset="0"/>
            </a:endParaRPr>
          </a:p>
          <a:p>
            <a:pPr algn="just">
              <a:spcBef>
                <a:spcPct val="0"/>
              </a:spcBef>
            </a:pPr>
            <a:r>
              <a:rPr lang="en-IN" altLang="en-US" sz="1100" smtClean="0">
                <a:latin typeface="Calibri" pitchFamily="34" charset="0"/>
              </a:rPr>
              <a:t>It can be observed in Code Segment displayed that the id or name attribute and the scope flag are not mandatory. Inner beans are always anonymous and scoped as prototypes as they will not be reused anywhere else.</a:t>
            </a:r>
          </a:p>
          <a:p>
            <a:pPr algn="just">
              <a:spcBef>
                <a:spcPct val="0"/>
              </a:spcBef>
            </a:pPr>
            <a:endParaRPr lang="en-US" altLang="en-US" sz="1100" i="1" smtClean="0">
              <a:latin typeface="Calibri" pitchFamily="34" charset="0"/>
            </a:endParaRPr>
          </a:p>
          <a:p>
            <a:pPr algn="just">
              <a:spcBef>
                <a:spcPct val="0"/>
              </a:spcBef>
            </a:pPr>
            <a:endParaRPr lang="en-US" altLang="en-US" sz="1100" i="1"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34</a:t>
            </a:r>
          </a:p>
          <a:p>
            <a:pPr algn="just">
              <a:spcBef>
                <a:spcPct val="0"/>
              </a:spcBef>
            </a:pPr>
            <a:endParaRPr lang="en-US" altLang="en-US" sz="1100" i="1" smtClean="0">
              <a:latin typeface="Calibri" pitchFamily="34" charset="0"/>
            </a:endParaRPr>
          </a:p>
          <a:p>
            <a:pPr algn="just">
              <a:spcBef>
                <a:spcPct val="0"/>
              </a:spcBef>
            </a:pPr>
            <a:r>
              <a:rPr lang="en-US" altLang="en-US" sz="1100" i="1" smtClean="0">
                <a:latin typeface="Calibri" pitchFamily="34" charset="0"/>
              </a:rPr>
              <a:t>Explain about </a:t>
            </a:r>
            <a:r>
              <a:rPr lang="en-IN" altLang="en-US" sz="1100" i="1" smtClean="0">
                <a:latin typeface="Calibri" pitchFamily="34" charset="0"/>
              </a:rPr>
              <a:t>loading multiple spring bean configuration files. </a:t>
            </a:r>
            <a:r>
              <a:rPr lang="en-IN" altLang="en-US" sz="1100" smtClean="0">
                <a:latin typeface="Calibri" pitchFamily="34" charset="0"/>
              </a:rPr>
              <a:t>As modular programs are easy to build and maintain, it is a good idea to develop large projects as modular programs. In continuation with this idea, Spring Framework’s bean configuration files, which also contain configuration information for injecting beans, are placed in various folders for modularity and ease of maintenance. Table shown onscreen lists a few examples of bean configuration files and the corresponding folders where they are located. </a:t>
            </a:r>
          </a:p>
          <a:p>
            <a:pPr algn="just">
              <a:spcBef>
                <a:spcPct val="0"/>
              </a:spcBef>
            </a:pPr>
            <a:endParaRPr lang="en-IN" altLang="en-US" sz="1100" smtClean="0">
              <a:latin typeface="Calibri" pitchFamily="34" charset="0"/>
            </a:endParaRPr>
          </a:p>
          <a:p>
            <a:pPr algn="just">
              <a:spcBef>
                <a:spcPct val="0"/>
              </a:spcBef>
            </a:pPr>
            <a:r>
              <a:rPr lang="en-IN" altLang="en-US" sz="1100" smtClean="0">
                <a:latin typeface="Calibri" pitchFamily="34" charset="0"/>
              </a:rPr>
              <a:t>Code Segment shown onscreen shows the process for loading multiple Spring Framework bean configuration files. </a:t>
            </a:r>
          </a:p>
          <a:p>
            <a:pPr algn="just">
              <a:spcBef>
                <a:spcPct val="0"/>
              </a:spcBef>
            </a:pPr>
            <a:endParaRPr lang="en-US" altLang="en-US" sz="1100" i="1" smtClean="0">
              <a:latin typeface="Calibri" pitchFamily="34" charset="0"/>
            </a:endParaRPr>
          </a:p>
          <a:p>
            <a:pPr algn="just">
              <a:spcBef>
                <a:spcPct val="0"/>
              </a:spcBef>
            </a:pPr>
            <a:endParaRPr lang="en-US" altLang="en-US" sz="1100" i="1"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34</a:t>
            </a:r>
          </a:p>
          <a:p>
            <a:pPr algn="just">
              <a:spcBef>
                <a:spcPct val="0"/>
              </a:spcBef>
            </a:pPr>
            <a:endParaRPr lang="en-US" altLang="en-US" sz="1100" i="1" smtClean="0">
              <a:latin typeface="Calibri" pitchFamily="34" charset="0"/>
            </a:endParaRPr>
          </a:p>
          <a:p>
            <a:pPr algn="just">
              <a:spcBef>
                <a:spcPct val="0"/>
              </a:spcBef>
            </a:pPr>
            <a:r>
              <a:rPr lang="en-US" altLang="en-US" sz="1100" i="1" smtClean="0">
                <a:latin typeface="Calibri" pitchFamily="34" charset="0"/>
              </a:rPr>
              <a:t>Continue explaining about </a:t>
            </a:r>
            <a:r>
              <a:rPr lang="en-IN" altLang="en-US" sz="1100" i="1" smtClean="0">
                <a:latin typeface="Calibri" pitchFamily="34" charset="0"/>
              </a:rPr>
              <a:t>loading multiple spring bean configuration files. </a:t>
            </a:r>
            <a:r>
              <a:rPr lang="en-IN" altLang="en-US" sz="1100" smtClean="0">
                <a:latin typeface="Calibri" pitchFamily="34" charset="0"/>
              </a:rPr>
              <a:t>All Spring XML files should be under the project classpath, as shown in Code Segment </a:t>
            </a:r>
            <a:r>
              <a:rPr lang="en-US" altLang="en-US" sz="1100" smtClean="0">
                <a:latin typeface="Calibri" pitchFamily="34" charset="0"/>
              </a:rPr>
              <a:t>displayed onscreen. </a:t>
            </a:r>
            <a:r>
              <a:rPr lang="en-IN" altLang="en-US" sz="1100" smtClean="0">
                <a:latin typeface="Calibri" pitchFamily="34" charset="0"/>
              </a:rPr>
              <a:t>However, placing Spring Framework’s bean configuration files in various folders means lack of organization of the files, which could lead to errors. The solution is to add all multiple bean configuration files into a single XML file. For example, you can first create the Spring-All-Application.xml file and then import all the bean files into it, as shown in Code Segment displayed second. </a:t>
            </a:r>
          </a:p>
          <a:p>
            <a:pPr algn="just">
              <a:spcBef>
                <a:spcPct val="0"/>
              </a:spcBef>
            </a:pPr>
            <a:r>
              <a:rPr lang="en-IN" altLang="en-US" sz="1100" smtClean="0">
                <a:latin typeface="Calibri" pitchFamily="34" charset="0"/>
              </a:rPr>
              <a:t>Next, a single xml file is loaded. Finally, the file is placed under the project </a:t>
            </a:r>
            <a:r>
              <a:rPr lang="en-IN" altLang="en-US" sz="1100" smtClean="0">
                <a:latin typeface="Courier New" pitchFamily="49" charset="0"/>
                <a:cs typeface="Courier New" pitchFamily="49" charset="0"/>
              </a:rPr>
              <a:t>classpath</a:t>
            </a:r>
            <a:r>
              <a:rPr lang="en-IN" altLang="en-US" sz="1100" smtClean="0">
                <a:latin typeface="Calibri" pitchFamily="34" charset="0"/>
              </a:rPr>
              <a:t>.</a:t>
            </a:r>
          </a:p>
          <a:p>
            <a:pPr algn="just">
              <a:spcBef>
                <a:spcPct val="0"/>
              </a:spcBef>
            </a:pPr>
            <a:endParaRPr lang="en-IN" altLang="en-US" sz="1100"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35</a:t>
            </a:r>
          </a:p>
          <a:p>
            <a:pPr algn="just">
              <a:spcBef>
                <a:spcPct val="0"/>
              </a:spcBef>
              <a:defRPr/>
            </a:pPr>
            <a:endParaRPr lang="en-US" altLang="en-US" sz="1100" i="1" dirty="0" smtClean="0">
              <a:latin typeface="Calibri" pitchFamily="34" charset="0"/>
            </a:endParaRPr>
          </a:p>
          <a:p>
            <a:pPr algn="just">
              <a:spcBef>
                <a:spcPct val="0"/>
              </a:spcBef>
              <a:defRPr/>
            </a:pPr>
            <a:r>
              <a:rPr lang="en-US" altLang="en-US" sz="1100" i="1" dirty="0" smtClean="0">
                <a:latin typeface="Calibri" pitchFamily="34" charset="0"/>
              </a:rPr>
              <a:t>Briefly discuss the disadvantage of </a:t>
            </a:r>
            <a:r>
              <a:rPr lang="en-IN" altLang="en-US" sz="1100" i="1" dirty="0" smtClean="0">
                <a:latin typeface="Calibri" pitchFamily="34" charset="0"/>
              </a:rPr>
              <a:t>of loading multiple Spring Framework configuration files. </a:t>
            </a:r>
            <a:r>
              <a:rPr lang="en-IN" altLang="en-US" sz="1100" dirty="0" smtClean="0">
                <a:latin typeface="Calibri" pitchFamily="34" charset="0"/>
              </a:rPr>
              <a:t>Although the feature of loading multiple Spring Framework configuration files has the advantage of modular programming, it also has a drawback. Consider a situation where you want to change some value such as update the name in the address field. In such a situation, you will need to refer to the bean definition file that also contains all the bean definitions, possibly for several applications. This situation can be overcome by externalizing the properties in the Spring Framework configuration file.  </a:t>
            </a:r>
            <a:endParaRPr lang="en-US" altLang="en-US" sz="1100" dirty="0" smtClean="0">
              <a:latin typeface="Calibri" pitchFamily="34" charset="0"/>
            </a:endParaRPr>
          </a:p>
          <a:p>
            <a:pPr algn="just">
              <a:spcBef>
                <a:spcPct val="0"/>
              </a:spcBef>
              <a:defRPr/>
            </a:pPr>
            <a:endParaRPr lang="en-US" altLang="en-US" sz="1100" i="1" dirty="0" smtClean="0">
              <a:latin typeface="Calibri" pitchFamily="34" charset="0"/>
            </a:endParaRPr>
          </a:p>
          <a:p>
            <a:pPr algn="just">
              <a:spcBef>
                <a:spcPct val="0"/>
              </a:spcBef>
              <a:defRPr/>
            </a:pPr>
            <a:r>
              <a:rPr lang="en-US" altLang="en-US" sz="1100" i="1" dirty="0" smtClean="0">
                <a:latin typeface="Calibri" pitchFamily="34" charset="0"/>
              </a:rPr>
              <a:t>Explain about </a:t>
            </a:r>
            <a:r>
              <a:rPr lang="en-IN" altLang="en-US" sz="1100" i="1" dirty="0" smtClean="0">
                <a:latin typeface="Calibri" pitchFamily="34" charset="0"/>
              </a:rPr>
              <a:t>using external properties in the Spring Configuration file. </a:t>
            </a:r>
            <a:r>
              <a:rPr lang="en-IN" altLang="en-US" sz="1100" dirty="0" smtClean="0">
                <a:latin typeface="Calibri" pitchFamily="34" charset="0"/>
              </a:rPr>
              <a:t>For any changes, you will need to modify the external file. To externalize the properties: </a:t>
            </a:r>
          </a:p>
          <a:p>
            <a:pPr algn="just">
              <a:spcBef>
                <a:spcPct val="0"/>
              </a:spcBef>
              <a:defRPr/>
            </a:pPr>
            <a:endParaRPr lang="en-IN" altLang="en-US" sz="1100" dirty="0" smtClean="0">
              <a:latin typeface="Calibri" pitchFamily="34" charset="0"/>
            </a:endParaRPr>
          </a:p>
          <a:p>
            <a:pPr marL="228600" indent="-228600" algn="just">
              <a:spcBef>
                <a:spcPct val="0"/>
              </a:spcBef>
              <a:buFont typeface="+mj-lt"/>
              <a:buAutoNum type="arabicPeriod"/>
              <a:defRPr/>
            </a:pPr>
            <a:r>
              <a:rPr lang="en-IN" altLang="en-US" sz="1100" dirty="0" smtClean="0">
                <a:latin typeface="Calibri" pitchFamily="34" charset="0"/>
              </a:rPr>
              <a:t>Consider the file Spring-Address.xml, which contains all the name values. All these values are moved to a property file called </a:t>
            </a:r>
            <a:r>
              <a:rPr lang="en-IN" altLang="en-US" sz="1100" dirty="0" err="1" smtClean="0">
                <a:latin typeface="Courier New" panose="02070309020205020404" pitchFamily="49" charset="0"/>
                <a:cs typeface="Courier New" panose="02070309020205020404" pitchFamily="49" charset="0"/>
              </a:rPr>
              <a:t>namesaddress.properties</a:t>
            </a:r>
            <a:r>
              <a:rPr lang="en-IN" altLang="en-US" sz="1100" dirty="0" smtClean="0">
                <a:latin typeface="Calibri" pitchFamily="34" charset="0"/>
              </a:rPr>
              <a:t>.</a:t>
            </a:r>
          </a:p>
          <a:p>
            <a:pPr algn="just">
              <a:spcBef>
                <a:spcPct val="0"/>
              </a:spcBef>
              <a:buFont typeface="+mj-lt"/>
              <a:buNone/>
              <a:defRPr/>
            </a:pPr>
            <a:endParaRPr lang="en-IN" altLang="en-US" sz="1100" dirty="0" smtClean="0">
              <a:latin typeface="Calibri" pitchFamily="34" charset="0"/>
            </a:endParaRPr>
          </a:p>
          <a:p>
            <a:pPr algn="just">
              <a:spcBef>
                <a:spcPct val="0"/>
              </a:spcBef>
              <a:buFont typeface="+mj-lt"/>
              <a:buNone/>
              <a:defRPr/>
            </a:pPr>
            <a:r>
              <a:rPr lang="en-IN" altLang="en-US" sz="1100" dirty="0" smtClean="0">
                <a:latin typeface="Calibri" pitchFamily="34" charset="0"/>
              </a:rPr>
              <a:t>myAddress.name = XYZ</a:t>
            </a:r>
          </a:p>
          <a:p>
            <a:pPr marL="228600" indent="-228600" algn="just">
              <a:spcBef>
                <a:spcPct val="0"/>
              </a:spcBef>
              <a:buFont typeface="+mj-lt"/>
              <a:buAutoNum type="arabicPeriod" startAt="2"/>
              <a:defRPr/>
            </a:pPr>
            <a:r>
              <a:rPr lang="en-IN" altLang="en-US" sz="1100" dirty="0">
                <a:latin typeface="Calibri" pitchFamily="34" charset="0"/>
              </a:rPr>
              <a:t>In the Spring-Address.xml file, define the </a:t>
            </a:r>
            <a:r>
              <a:rPr lang="en-IN" altLang="en-US" sz="1100" dirty="0" err="1">
                <a:latin typeface="Calibri" pitchFamily="34" charset="0"/>
              </a:rPr>
              <a:t>PropertyPlaceholderConfigurer</a:t>
            </a:r>
            <a:r>
              <a:rPr lang="en-IN" altLang="en-US" sz="1100" dirty="0">
                <a:latin typeface="Calibri" pitchFamily="34" charset="0"/>
              </a:rPr>
              <a:t> bean. This definition replaces the name value with their keys, as shown in Code Segment 2.16 given in the PG. </a:t>
            </a:r>
          </a:p>
          <a:p>
            <a:pPr algn="just">
              <a:spcBef>
                <a:spcPct val="0"/>
              </a:spcBef>
              <a:defRPr/>
            </a:pPr>
            <a:endParaRPr lang="en-IN" altLang="en-US" sz="1100" dirty="0" smtClean="0">
              <a:latin typeface="Calibri" pitchFamily="34" charset="0"/>
            </a:endParaRPr>
          </a:p>
          <a:p>
            <a:pPr algn="just">
              <a:spcBef>
                <a:spcPct val="0"/>
              </a:spcBef>
              <a:defRPr/>
            </a:pPr>
            <a:r>
              <a:rPr lang="en-IN" altLang="en-US" sz="1100" dirty="0" smtClean="0">
                <a:latin typeface="Calibri" pitchFamily="34" charset="0"/>
              </a:rPr>
              <a:t>In Spring Framework, you can combine the Spring bean configuration files with (XML) configuration files of the user or system administrator. For example, suppose there is an application with various beans and the Spring beans configuration is distributed in the WAR. This application contains settings that are user specific, such as SMTP server address. You can also have a Spring Framework configuration file defining some constants and include or import them in bean configuration files that uses these constants to configure the beans. This is shown in Code Segment 2.17 given in the PG.  </a:t>
            </a:r>
          </a:p>
          <a:p>
            <a:pPr algn="just">
              <a:spcBef>
                <a:spcPct val="0"/>
              </a:spcBef>
              <a:defRPr/>
            </a:pPr>
            <a:endParaRPr lang="en-US" altLang="en-US" sz="1100" i="1" dirty="0" smtClean="0">
              <a:latin typeface="Calibri" pitchFamily="34" charset="0"/>
            </a:endParaRPr>
          </a:p>
          <a:p>
            <a:pPr algn="just">
              <a:spcBef>
                <a:spcPct val="0"/>
              </a:spcBef>
              <a:defRPr/>
            </a:pPr>
            <a:endParaRPr lang="en-US" altLang="en-US" sz="1100" i="1" dirty="0" smtClean="0">
              <a:latin typeface="Calibri" pitchFamily="34" charset="0"/>
            </a:endParaRPr>
          </a:p>
          <a:p>
            <a:pPr algn="just">
              <a:spcBef>
                <a:spcPct val="0"/>
              </a:spcBef>
              <a:defRPr/>
            </a:pPr>
            <a:endParaRPr lang="en-US" altLang="en-US" sz="1100" dirty="0" smtClean="0">
              <a:latin typeface="Calibri" pitchFamily="34" charset="0"/>
            </a:endParaRPr>
          </a:p>
          <a:p>
            <a:pPr algn="just">
              <a:spcBef>
                <a:spcPct val="0"/>
              </a:spcBef>
              <a:defRPr/>
            </a:pPr>
            <a:endParaRPr lang="en-IN" altLang="en-US" sz="1100" dirty="0" smtClean="0">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029154AD-F53E-44B3-B979-8F967D16CB80}" type="slidenum">
              <a:rPr lang="en-US" altLang="en-US" smtClean="0">
                <a:latin typeface="Arial" pitchFamily="34" charset="0"/>
              </a:rPr>
              <a:pPr/>
              <a:t>4</a:t>
            </a:fld>
            <a:endParaRPr lang="en-US" altLang="en-US" smtClean="0">
              <a:latin typeface="Arial" pitchFamily="34" charset="0"/>
            </a:endParaRPr>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pPr algn="just" eaLnBrk="1" hangingPunct="1">
              <a:spcBef>
                <a:spcPct val="0"/>
              </a:spcBef>
            </a:pPr>
            <a:r>
              <a:rPr lang="en-US" altLang="en-US" sz="1100" smtClean="0">
                <a:latin typeface="Calibri" pitchFamily="34" charset="0"/>
              </a:rPr>
              <a:t>PG Reference: Page 6</a:t>
            </a:r>
          </a:p>
          <a:p>
            <a:pPr algn="just" eaLnBrk="1" hangingPunct="1">
              <a:spcBef>
                <a:spcPct val="0"/>
              </a:spcBef>
            </a:pPr>
            <a:endParaRPr lang="en-US" altLang="en-US" sz="1100" smtClean="0">
              <a:latin typeface="Calibri" pitchFamily="34" charset="0"/>
            </a:endParaRPr>
          </a:p>
          <a:p>
            <a:pPr algn="just" eaLnBrk="1" hangingPunct="1">
              <a:spcBef>
                <a:spcPct val="0"/>
              </a:spcBef>
            </a:pPr>
            <a:r>
              <a:rPr lang="en-US" altLang="en-US" sz="1100" smtClean="0">
                <a:latin typeface="Calibri" pitchFamily="34" charset="0"/>
              </a:rPr>
              <a:t>Explain the course objectives.</a:t>
            </a:r>
          </a:p>
          <a:p>
            <a:pPr algn="just" eaLnBrk="1" hangingPunct="1">
              <a:spcBef>
                <a:spcPct val="0"/>
              </a:spcBef>
            </a:pPr>
            <a:r>
              <a:rPr lang="en-IN" altLang="en-US" sz="1100" smtClean="0">
                <a:latin typeface="Calibri" pitchFamily="34" charset="0"/>
              </a:rPr>
              <a:t>Try to map the stated expectations of the participants to the course objectives.</a:t>
            </a:r>
          </a:p>
          <a:p>
            <a:pPr eaLnBrk="1" hangingPunct="1"/>
            <a:endParaRPr lang="en-US" altLang="en-US" smtClean="0">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37</a:t>
            </a:r>
          </a:p>
          <a:p>
            <a:pPr algn="just">
              <a:spcBef>
                <a:spcPct val="0"/>
              </a:spcBef>
            </a:pPr>
            <a:endParaRPr lang="en-US" altLang="en-US" sz="1100" i="1" smtClean="0">
              <a:latin typeface="Calibri" pitchFamily="34" charset="0"/>
            </a:endParaRPr>
          </a:p>
          <a:p>
            <a:r>
              <a:rPr lang="en-US" altLang="en-US" sz="1100" i="1" smtClean="0">
                <a:latin typeface="Calibri" pitchFamily="34" charset="0"/>
              </a:rPr>
              <a:t>Explain </a:t>
            </a:r>
            <a:r>
              <a:rPr lang="en-IN" altLang="en-US" sz="1100" i="1" smtClean="0">
                <a:latin typeface="Calibri" pitchFamily="34" charset="0"/>
              </a:rPr>
              <a:t>the &lt;value&gt; Element and the “value” attribute. </a:t>
            </a:r>
            <a:r>
              <a:rPr lang="en-US" altLang="en-US" sz="1100" smtClean="0">
                <a:latin typeface="Calibri" pitchFamily="34" charset="0"/>
              </a:rPr>
              <a:t>Spring Framework converts primitive data types into </a:t>
            </a:r>
            <a:r>
              <a:rPr lang="en-US" altLang="en-US" sz="1100" smtClean="0">
                <a:latin typeface="Courier New" pitchFamily="49" charset="0"/>
                <a:cs typeface="Courier New" pitchFamily="49" charset="0"/>
              </a:rPr>
              <a:t>java.utilities.Properties</a:t>
            </a:r>
            <a:r>
              <a:rPr lang="en-US" altLang="en-US" sz="1100" smtClean="0">
                <a:latin typeface="Calibri" pitchFamily="34" charset="0"/>
              </a:rPr>
              <a:t> instances. Therefore, it is important to look at how primitive data types, such as String, are configured in Spring Framework. In Java, every variable has a type declared in the source code and primitive types contain values. There are eight primitive types:</a:t>
            </a:r>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pPr marL="628650" lvl="1" indent="-171450">
              <a:buFont typeface="Wingdings" pitchFamily="2" charset="2"/>
              <a:buChar char="§"/>
            </a:pPr>
            <a:r>
              <a:rPr lang="en-US" altLang="en-US" sz="1100" smtClean="0">
                <a:latin typeface="Calibri" pitchFamily="34" charset="0"/>
              </a:rPr>
              <a:t>byte</a:t>
            </a:r>
            <a:endParaRPr lang="en-GB" altLang="en-US" sz="1100" smtClean="0">
              <a:latin typeface="Calibri" pitchFamily="34" charset="0"/>
            </a:endParaRPr>
          </a:p>
          <a:p>
            <a:pPr marL="628650" lvl="1" indent="-171450">
              <a:buFont typeface="Wingdings" pitchFamily="2" charset="2"/>
              <a:buChar char="§"/>
            </a:pPr>
            <a:r>
              <a:rPr lang="en-US" altLang="en-US" sz="1100" smtClean="0">
                <a:latin typeface="Calibri" pitchFamily="34" charset="0"/>
              </a:rPr>
              <a:t>short</a:t>
            </a:r>
            <a:endParaRPr lang="en-GB" altLang="en-US" sz="1100" smtClean="0">
              <a:latin typeface="Calibri" pitchFamily="34" charset="0"/>
            </a:endParaRPr>
          </a:p>
          <a:p>
            <a:pPr marL="628650" lvl="1" indent="-171450">
              <a:buFont typeface="Wingdings" pitchFamily="2" charset="2"/>
              <a:buChar char="§"/>
            </a:pPr>
            <a:r>
              <a:rPr lang="en-US" altLang="en-US" sz="1100" smtClean="0">
                <a:latin typeface="Calibri" pitchFamily="34" charset="0"/>
              </a:rPr>
              <a:t>int</a:t>
            </a:r>
            <a:endParaRPr lang="en-GB" altLang="en-US" sz="1100" smtClean="0">
              <a:latin typeface="Calibri" pitchFamily="34" charset="0"/>
            </a:endParaRPr>
          </a:p>
          <a:p>
            <a:pPr marL="628650" lvl="1" indent="-171450">
              <a:buFont typeface="Wingdings" pitchFamily="2" charset="2"/>
              <a:buChar char="§"/>
            </a:pPr>
            <a:r>
              <a:rPr lang="en-US" altLang="en-US" sz="1100" smtClean="0">
                <a:latin typeface="Calibri" pitchFamily="34" charset="0"/>
              </a:rPr>
              <a:t>long</a:t>
            </a:r>
            <a:endParaRPr lang="en-GB" altLang="en-US" sz="1100" smtClean="0">
              <a:latin typeface="Calibri" pitchFamily="34" charset="0"/>
            </a:endParaRPr>
          </a:p>
          <a:p>
            <a:pPr marL="628650" lvl="1" indent="-171450">
              <a:buFont typeface="Wingdings" pitchFamily="2" charset="2"/>
              <a:buChar char="§"/>
            </a:pPr>
            <a:r>
              <a:rPr lang="en-US" altLang="en-US" sz="1100" smtClean="0">
                <a:latin typeface="Calibri" pitchFamily="34" charset="0"/>
              </a:rPr>
              <a:t>char</a:t>
            </a:r>
            <a:endParaRPr lang="en-GB" altLang="en-US" sz="1100" smtClean="0">
              <a:latin typeface="Calibri" pitchFamily="34" charset="0"/>
            </a:endParaRPr>
          </a:p>
          <a:p>
            <a:pPr marL="628650" lvl="1" indent="-171450">
              <a:buFont typeface="Wingdings" pitchFamily="2" charset="2"/>
              <a:buChar char="§"/>
            </a:pPr>
            <a:r>
              <a:rPr lang="en-US" altLang="en-US" sz="1100" smtClean="0">
                <a:latin typeface="Calibri" pitchFamily="34" charset="0"/>
              </a:rPr>
              <a:t>float</a:t>
            </a:r>
            <a:endParaRPr lang="en-GB" altLang="en-US" sz="1100" smtClean="0">
              <a:latin typeface="Calibri" pitchFamily="34" charset="0"/>
            </a:endParaRPr>
          </a:p>
          <a:p>
            <a:pPr marL="628650" lvl="1" indent="-171450">
              <a:buFont typeface="Wingdings" pitchFamily="2" charset="2"/>
              <a:buChar char="§"/>
            </a:pPr>
            <a:r>
              <a:rPr lang="en-US" altLang="en-US" sz="1100" smtClean="0">
                <a:latin typeface="Calibri" pitchFamily="34" charset="0"/>
              </a:rPr>
              <a:t>double</a:t>
            </a:r>
            <a:endParaRPr lang="en-GB" altLang="en-US" sz="1100" smtClean="0">
              <a:latin typeface="Calibri" pitchFamily="34" charset="0"/>
            </a:endParaRPr>
          </a:p>
          <a:p>
            <a:pPr marL="628650" lvl="1" indent="-171450">
              <a:buFont typeface="Wingdings" pitchFamily="2" charset="2"/>
              <a:buChar char="§"/>
            </a:pPr>
            <a:r>
              <a:rPr lang="en-US" altLang="en-US" sz="1100" smtClean="0">
                <a:latin typeface="Calibri" pitchFamily="34" charset="0"/>
              </a:rPr>
              <a:t>boolean</a:t>
            </a:r>
            <a:endParaRPr lang="en-GB" altLang="en-US" sz="1100" smtClean="0">
              <a:latin typeface="Calibri" pitchFamily="34" charset="0"/>
            </a:endParaRPr>
          </a:p>
          <a:p>
            <a:pPr marL="628650" lvl="1" indent="-171450">
              <a:buFont typeface="Wingdings" pitchFamily="2" charset="2"/>
              <a:buChar char="§"/>
            </a:pPr>
            <a:endParaRPr lang="en-GB" altLang="en-US" sz="1100"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endParaRPr lang="en-GB" altLang="en-US" sz="1100" smtClean="0">
              <a:latin typeface="Calibri" pitchFamily="34" charset="0"/>
            </a:endParaRPr>
          </a:p>
          <a:p>
            <a:pPr algn="just">
              <a:spcBef>
                <a:spcPct val="0"/>
              </a:spcBef>
            </a:pPr>
            <a:r>
              <a:rPr lang="en-IN" altLang="en-US" sz="1100" i="1" smtClean="0">
                <a:latin typeface="Calibri" pitchFamily="34" charset="0"/>
              </a:rPr>
              <a:t> </a:t>
            </a:r>
            <a:endParaRPr lang="en-US" altLang="en-US" sz="1100" i="1"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37</a:t>
            </a:r>
          </a:p>
          <a:p>
            <a:pPr algn="just">
              <a:spcBef>
                <a:spcPct val="0"/>
              </a:spcBef>
            </a:pPr>
            <a:endParaRPr lang="en-US" altLang="en-US" sz="1100" i="1" smtClean="0">
              <a:latin typeface="Calibri" pitchFamily="34" charset="0"/>
            </a:endParaRPr>
          </a:p>
          <a:p>
            <a:pPr algn="just">
              <a:spcBef>
                <a:spcPct val="0"/>
              </a:spcBef>
            </a:pPr>
            <a:r>
              <a:rPr lang="en-US" altLang="en-US" sz="1100" i="1" smtClean="0">
                <a:latin typeface="Calibri" pitchFamily="34" charset="0"/>
              </a:rPr>
              <a:t>Explain </a:t>
            </a:r>
            <a:r>
              <a:rPr lang="en-IN" altLang="en-US" sz="1100" i="1" smtClean="0">
                <a:latin typeface="Calibri" pitchFamily="34" charset="0"/>
              </a:rPr>
              <a:t>the &lt;value&gt; Element. </a:t>
            </a:r>
            <a:r>
              <a:rPr lang="en-IN" altLang="en-US" sz="1100" smtClean="0">
                <a:latin typeface="Calibri" pitchFamily="34" charset="0"/>
              </a:rPr>
              <a:t>Using the </a:t>
            </a:r>
            <a:r>
              <a:rPr lang="en-IN" altLang="en-US" sz="1100" smtClean="0">
                <a:latin typeface="Courier New" pitchFamily="49" charset="0"/>
                <a:cs typeface="Courier New" pitchFamily="49" charset="0"/>
              </a:rPr>
              <a:t>&lt;value/&gt; </a:t>
            </a:r>
            <a:r>
              <a:rPr lang="en-IN" altLang="en-US" sz="1100" smtClean="0">
                <a:latin typeface="Calibri" pitchFamily="34" charset="0"/>
              </a:rPr>
              <a:t>element, you can define a property or a constructor argument as a decipherable string. JavaBeans </a:t>
            </a:r>
            <a:r>
              <a:rPr lang="en-IN" altLang="en-US" sz="1100" smtClean="0">
                <a:latin typeface="Courier New" pitchFamily="49" charset="0"/>
                <a:cs typeface="Courier New" pitchFamily="49" charset="0"/>
              </a:rPr>
              <a:t>PropertyEditors </a:t>
            </a:r>
            <a:r>
              <a:rPr lang="en-IN" altLang="en-US" sz="1100" smtClean="0">
                <a:latin typeface="Calibri" pitchFamily="34" charset="0"/>
              </a:rPr>
              <a:t>converts these string values from a string to the actual type needed for the property or argument. Code Segment displayed onscreen shows the use of the </a:t>
            </a:r>
            <a:r>
              <a:rPr lang="en-IN" altLang="en-US" sz="1100" smtClean="0">
                <a:latin typeface="Courier New" pitchFamily="49" charset="0"/>
                <a:cs typeface="Courier New" pitchFamily="49" charset="0"/>
              </a:rPr>
              <a:t>&lt;value/&gt; </a:t>
            </a:r>
            <a:r>
              <a:rPr lang="en-IN" altLang="en-US" sz="1100" smtClean="0">
                <a:latin typeface="Calibri" pitchFamily="34" charset="0"/>
              </a:rPr>
              <a:t>element. </a:t>
            </a:r>
            <a:endParaRPr lang="en-US" altLang="en-US" sz="1100" smtClean="0">
              <a:latin typeface="Calibri" pitchFamily="34" charset="0"/>
            </a:endParaRPr>
          </a:p>
          <a:p>
            <a:pPr algn="just">
              <a:spcBef>
                <a:spcPct val="0"/>
              </a:spcBef>
            </a:pPr>
            <a:endParaRPr lang="en-IN" altLang="en-US" sz="1100" smtClean="0">
              <a:latin typeface="Calibri" pitchFamily="34" charset="0"/>
            </a:endParaRPr>
          </a:p>
          <a:p>
            <a:pPr algn="just">
              <a:spcBef>
                <a:spcPct val="0"/>
              </a:spcBef>
            </a:pPr>
            <a:endParaRPr lang="en-US" altLang="en-US" sz="1100" i="1" smtClean="0">
              <a:latin typeface="Calibri" pitchFamily="34" charset="0"/>
            </a:endParaRPr>
          </a:p>
          <a:p>
            <a:pPr algn="just">
              <a:spcBef>
                <a:spcPct val="0"/>
              </a:spcBef>
            </a:pPr>
            <a:endParaRPr lang="en-US" altLang="en-US" sz="1100" i="1"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38</a:t>
            </a:r>
          </a:p>
          <a:p>
            <a:pPr algn="just">
              <a:spcBef>
                <a:spcPct val="0"/>
              </a:spcBef>
            </a:pPr>
            <a:endParaRPr lang="en-US" altLang="en-US" sz="1100" i="1" smtClean="0">
              <a:latin typeface="Calibri" pitchFamily="34" charset="0"/>
            </a:endParaRPr>
          </a:p>
          <a:p>
            <a:r>
              <a:rPr lang="en-IN" altLang="en-US" sz="1100" i="1" smtClean="0">
                <a:latin typeface="Calibri" pitchFamily="34" charset="0"/>
              </a:rPr>
              <a:t>Explain the value attribute. </a:t>
            </a:r>
            <a:r>
              <a:rPr lang="en-US" altLang="en-US" sz="1100" smtClean="0">
                <a:latin typeface="Calibri" pitchFamily="34" charset="0"/>
              </a:rPr>
              <a:t>To enable structured configuration better than what the </a:t>
            </a:r>
            <a:r>
              <a:rPr lang="en-US" altLang="en-US" sz="1100" smtClean="0">
                <a:latin typeface="Courier New" pitchFamily="49" charset="0"/>
                <a:cs typeface="Courier New" pitchFamily="49" charset="0"/>
              </a:rPr>
              <a:t>&lt;value/&gt; </a:t>
            </a:r>
            <a:r>
              <a:rPr lang="en-US" altLang="en-US" sz="1100" smtClean="0">
                <a:latin typeface="Calibri" pitchFamily="34" charset="0"/>
              </a:rPr>
              <a:t>element achieves, you can use the value attribute supported by the </a:t>
            </a:r>
            <a:r>
              <a:rPr lang="en-US" altLang="en-US" sz="1100" smtClean="0">
                <a:latin typeface="Courier New" pitchFamily="49" charset="0"/>
                <a:cs typeface="Courier New" pitchFamily="49" charset="0"/>
              </a:rPr>
              <a:t>&lt;property/&gt; </a:t>
            </a:r>
            <a:r>
              <a:rPr lang="en-US" altLang="en-US" sz="1100" smtClean="0">
                <a:latin typeface="Calibri" pitchFamily="34" charset="0"/>
              </a:rPr>
              <a:t>and </a:t>
            </a:r>
            <a:r>
              <a:rPr lang="en-US" altLang="en-US" sz="1100" smtClean="0">
                <a:latin typeface="Courier New" pitchFamily="49" charset="0"/>
                <a:cs typeface="Courier New" pitchFamily="49" charset="0"/>
              </a:rPr>
              <a:t>&lt;constructor-arg/&gt; </a:t>
            </a:r>
            <a:r>
              <a:rPr lang="en-US" altLang="en-US" sz="1100" smtClean="0">
                <a:latin typeface="Calibri" pitchFamily="34" charset="0"/>
              </a:rPr>
              <a:t>elements. Code Segment 2.19 shows how Code Segment 2.18 can be rewritten using the value attribute. Generally, because it enables better configuration, which is easy to write, the value attribute shown in Code Segment 2.19 is preferred over the nested </a:t>
            </a:r>
            <a:r>
              <a:rPr lang="en-US" altLang="en-US" sz="1100" smtClean="0">
                <a:latin typeface="Courier New" pitchFamily="49" charset="0"/>
                <a:cs typeface="Courier New" pitchFamily="49" charset="0"/>
              </a:rPr>
              <a:t>&lt;value/&gt; </a:t>
            </a:r>
            <a:r>
              <a:rPr lang="en-US" altLang="en-US" sz="1100" smtClean="0">
                <a:latin typeface="Calibri" pitchFamily="34" charset="0"/>
              </a:rPr>
              <a:t>element shown in Code Segment 2.18. </a:t>
            </a:r>
          </a:p>
          <a:p>
            <a:endParaRPr lang="en-GB" altLang="en-US" sz="1100" smtClean="0">
              <a:latin typeface="Calibri" pitchFamily="34" charset="0"/>
            </a:endParaRPr>
          </a:p>
          <a:p>
            <a:r>
              <a:rPr lang="en-US" altLang="en-US" sz="1100" smtClean="0">
                <a:latin typeface="Calibri" pitchFamily="34" charset="0"/>
              </a:rPr>
              <a:t>However, there can be situations where the nested </a:t>
            </a:r>
            <a:r>
              <a:rPr lang="en-US" altLang="en-US" sz="1100" smtClean="0">
                <a:latin typeface="Courier New" pitchFamily="49" charset="0"/>
                <a:cs typeface="Courier New" pitchFamily="49" charset="0"/>
              </a:rPr>
              <a:t>&lt;value/&gt; </a:t>
            </a:r>
            <a:r>
              <a:rPr lang="en-US" altLang="en-US" sz="1100" smtClean="0">
                <a:latin typeface="Calibri" pitchFamily="34" charset="0"/>
              </a:rPr>
              <a:t>element may be preferred over the value attribute. Observe the configuration of an instance of the </a:t>
            </a:r>
            <a:r>
              <a:rPr lang="en-US" altLang="en-US" sz="1100" smtClean="0">
                <a:latin typeface="Courier New" pitchFamily="49" charset="0"/>
                <a:cs typeface="Courier New" pitchFamily="49" charset="0"/>
              </a:rPr>
              <a:t>java.util.Properties</a:t>
            </a:r>
            <a:r>
              <a:rPr lang="en-US" altLang="en-US" sz="1100" smtClean="0">
                <a:latin typeface="Calibri" pitchFamily="34" charset="0"/>
              </a:rPr>
              <a:t> class (a class that represents a static set of properties) in Code Segment 2.20. In Code Segment 2.18, it can be seen that the Spring container converts the text inside the </a:t>
            </a:r>
            <a:r>
              <a:rPr lang="en-US" altLang="en-US" sz="1100" smtClean="0">
                <a:latin typeface="Courier New" pitchFamily="49" charset="0"/>
                <a:cs typeface="Courier New" pitchFamily="49" charset="0"/>
              </a:rPr>
              <a:t>&lt;value/&gt; </a:t>
            </a:r>
            <a:r>
              <a:rPr lang="en-US" altLang="en-US" sz="1100" smtClean="0">
                <a:latin typeface="Calibri" pitchFamily="34" charset="0"/>
              </a:rPr>
              <a:t>element to a </a:t>
            </a:r>
            <a:r>
              <a:rPr lang="en-US" altLang="en-US" sz="1100" smtClean="0">
                <a:latin typeface="Courier New" pitchFamily="49" charset="0"/>
                <a:cs typeface="Courier New" pitchFamily="49" charset="0"/>
              </a:rPr>
              <a:t>java.util.Properties</a:t>
            </a:r>
            <a:r>
              <a:rPr lang="en-US" altLang="en-US" sz="1100" smtClean="0">
                <a:latin typeface="Calibri" pitchFamily="34" charset="0"/>
              </a:rPr>
              <a:t> instance. This is done using the JavaBeans </a:t>
            </a:r>
            <a:r>
              <a:rPr lang="en-US" altLang="en-US" sz="1100" smtClean="0">
                <a:latin typeface="Courier New" pitchFamily="49" charset="0"/>
                <a:cs typeface="Courier New" pitchFamily="49" charset="0"/>
              </a:rPr>
              <a:t>PropertyEditor </a:t>
            </a:r>
            <a:r>
              <a:rPr lang="en-US" altLang="en-US" sz="1100" smtClean="0">
                <a:latin typeface="Calibri" pitchFamily="34" charset="0"/>
              </a:rPr>
              <a:t>mechanism. As this provides a shorter way for achieving bean configuration, the nested </a:t>
            </a:r>
            <a:r>
              <a:rPr lang="en-US" altLang="en-US" sz="1100" smtClean="0">
                <a:latin typeface="Courier New" pitchFamily="49" charset="0"/>
                <a:cs typeface="Courier New" pitchFamily="49" charset="0"/>
              </a:rPr>
              <a:t>&lt;value/&gt; </a:t>
            </a:r>
            <a:r>
              <a:rPr lang="en-US" altLang="en-US" sz="1100" smtClean="0">
                <a:latin typeface="Calibri" pitchFamily="34" charset="0"/>
              </a:rPr>
              <a:t>element is preferred over the value attribute style.</a:t>
            </a:r>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pPr algn="just">
              <a:spcBef>
                <a:spcPct val="0"/>
              </a:spcBef>
            </a:pPr>
            <a:r>
              <a:rPr lang="en-IN" altLang="en-US" sz="1100" smtClean="0">
                <a:latin typeface="Calibri" pitchFamily="34" charset="0"/>
              </a:rPr>
              <a:t> </a:t>
            </a:r>
          </a:p>
          <a:p>
            <a:pPr algn="just">
              <a:spcBef>
                <a:spcPct val="0"/>
              </a:spcBef>
            </a:pPr>
            <a:endParaRPr lang="en-US" altLang="en-US" sz="1100" i="1" smtClean="0">
              <a:latin typeface="Calibri" pitchFamily="34" charset="0"/>
            </a:endParaRPr>
          </a:p>
          <a:p>
            <a:pPr algn="just">
              <a:spcBef>
                <a:spcPct val="0"/>
              </a:spcBef>
            </a:pPr>
            <a:endParaRPr lang="en-US" altLang="en-US" sz="1100" i="1"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39</a:t>
            </a:r>
          </a:p>
          <a:p>
            <a:pPr algn="just">
              <a:spcBef>
                <a:spcPct val="0"/>
              </a:spcBef>
            </a:pPr>
            <a:endParaRPr lang="en-US" altLang="en-US" sz="1100" i="1" smtClean="0">
              <a:latin typeface="Calibri" pitchFamily="34" charset="0"/>
            </a:endParaRPr>
          </a:p>
          <a:p>
            <a:r>
              <a:rPr lang="en-US" altLang="en-US" sz="1100" i="1" smtClean="0">
                <a:latin typeface="Calibri" pitchFamily="34" charset="0"/>
              </a:rPr>
              <a:t>Discuss injecting collections. </a:t>
            </a:r>
            <a:r>
              <a:rPr lang="en-US" altLang="en-US" sz="1100" smtClean="0">
                <a:latin typeface="Calibri" pitchFamily="34" charset="0"/>
              </a:rPr>
              <a:t>In Spring Framework, collections are preferred over primitive data types for managing objects as they can pass multiple objects or a bundle of data such as lists, sets, or maps. This is useful when your application depends on a set of data objects such as lists and maps instead of single data objects such as numeric and string values. </a:t>
            </a:r>
          </a:p>
          <a:p>
            <a:endParaRPr lang="en-GB" altLang="en-US" sz="1100" smtClean="0">
              <a:latin typeface="Calibri" pitchFamily="34" charset="0"/>
            </a:endParaRPr>
          </a:p>
          <a:p>
            <a:r>
              <a:rPr lang="en-US" altLang="en-US" sz="1100" smtClean="0">
                <a:latin typeface="Calibri" pitchFamily="34" charset="0"/>
              </a:rPr>
              <a:t>The elements that allow multiple data collections to be transferred by initiating collections in XML configuration are:</a:t>
            </a:r>
          </a:p>
          <a:p>
            <a:endParaRPr lang="en-GB" altLang="en-US" sz="1100" smtClean="0">
              <a:latin typeface="Calibri" pitchFamily="34" charset="0"/>
            </a:endParaRPr>
          </a:p>
          <a:p>
            <a:pPr marL="628650" lvl="1" indent="-171450">
              <a:buFont typeface="Wingdings" pitchFamily="2" charset="2"/>
              <a:buChar char="§"/>
            </a:pPr>
            <a:r>
              <a:rPr lang="en-US" altLang="en-US" sz="1100" smtClean="0">
                <a:latin typeface="Courier New" pitchFamily="49" charset="0"/>
                <a:cs typeface="Courier New" pitchFamily="49" charset="0"/>
              </a:rPr>
              <a:t>&lt;list&gt;: </a:t>
            </a:r>
            <a:r>
              <a:rPr lang="en-US" altLang="en-US" sz="1100" smtClean="0">
                <a:latin typeface="Calibri" pitchFamily="34" charset="0"/>
              </a:rPr>
              <a:t>Enables injecting a list of objects, and allows proxy objects</a:t>
            </a:r>
            <a:endParaRPr lang="en-GB" altLang="en-US" sz="1100" smtClean="0">
              <a:latin typeface="Calibri" pitchFamily="34" charset="0"/>
            </a:endParaRPr>
          </a:p>
          <a:p>
            <a:pPr marL="628650" lvl="1" indent="-171450">
              <a:buFont typeface="Wingdings" pitchFamily="2" charset="2"/>
              <a:buChar char="§"/>
            </a:pPr>
            <a:r>
              <a:rPr lang="en-US" altLang="en-US" sz="1100" smtClean="0">
                <a:latin typeface="Courier New" pitchFamily="49" charset="0"/>
                <a:cs typeface="Courier New" pitchFamily="49" charset="0"/>
              </a:rPr>
              <a:t>&lt;map&gt;</a:t>
            </a:r>
            <a:r>
              <a:rPr lang="en-US" altLang="en-US" sz="1100" smtClean="0">
                <a:latin typeface="Calibri" pitchFamily="34" charset="0"/>
              </a:rPr>
              <a:t>: Enables injecting a bundled object as a collection of name-value pairs, in which the name and value can be of any type</a:t>
            </a:r>
            <a:endParaRPr lang="en-GB" altLang="en-US" sz="1100" smtClean="0">
              <a:latin typeface="Calibri" pitchFamily="34" charset="0"/>
            </a:endParaRPr>
          </a:p>
          <a:p>
            <a:pPr marL="628650" lvl="1" indent="-171450">
              <a:buFont typeface="Wingdings" pitchFamily="2" charset="2"/>
              <a:buChar char="§"/>
            </a:pPr>
            <a:r>
              <a:rPr lang="en-US" altLang="en-US" sz="1100" smtClean="0">
                <a:latin typeface="Courier New" pitchFamily="49" charset="0"/>
                <a:cs typeface="Courier New" pitchFamily="49" charset="0"/>
              </a:rPr>
              <a:t>&lt;set&gt;</a:t>
            </a:r>
            <a:r>
              <a:rPr lang="en-US" altLang="en-US" sz="1100" smtClean="0">
                <a:latin typeface="Calibri" pitchFamily="34" charset="0"/>
              </a:rPr>
              <a:t>: Enables injecting objects stored as a set of values, and does not allow duplication of objects</a:t>
            </a:r>
            <a:endParaRPr lang="en-GB" altLang="en-US" sz="1100" smtClean="0">
              <a:latin typeface="Calibri" pitchFamily="34" charset="0"/>
            </a:endParaRPr>
          </a:p>
          <a:p>
            <a:pPr marL="628650" lvl="1" indent="-171450">
              <a:buFont typeface="Wingdings" pitchFamily="2" charset="2"/>
              <a:buChar char="§"/>
            </a:pPr>
            <a:r>
              <a:rPr lang="en-US" altLang="en-US" sz="1100" smtClean="0">
                <a:latin typeface="Courier New" pitchFamily="49" charset="0"/>
                <a:cs typeface="Courier New" pitchFamily="49" charset="0"/>
              </a:rPr>
              <a:t>&lt;props&gt;: </a:t>
            </a:r>
            <a:r>
              <a:rPr lang="en-US" altLang="en-US" sz="1100" smtClean="0">
                <a:latin typeface="Calibri" pitchFamily="34" charset="0"/>
              </a:rPr>
              <a:t>Enables the injection of collections of objects as  name-value pairs where the name and value are both of the type String</a:t>
            </a:r>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r>
              <a:rPr lang="en-US" altLang="en-US" sz="1100" smtClean="0">
                <a:latin typeface="Calibri" pitchFamily="34" charset="0"/>
              </a:rPr>
              <a:t>To add a value that belongs to one of the Spring-supported collections, you can use the </a:t>
            </a:r>
            <a:r>
              <a:rPr lang="en-US" altLang="en-US" sz="1100" smtClean="0">
                <a:latin typeface="Courier New" pitchFamily="49" charset="0"/>
                <a:cs typeface="Courier New" pitchFamily="49" charset="0"/>
              </a:rPr>
              <a:t>&lt;list/&gt;, &lt;set/&gt;, &lt;map/&gt;, and &lt;props/&gt; </a:t>
            </a:r>
            <a:r>
              <a:rPr lang="en-US" altLang="en-US" sz="1100" smtClean="0">
                <a:latin typeface="Calibri" pitchFamily="34" charset="0"/>
              </a:rPr>
              <a:t>elements inside the &lt;property/&gt; element. Code Segment 2.21 given in the PG shows the use of collections in Spring Framework. </a:t>
            </a:r>
            <a:endParaRPr lang="en-GB" altLang="en-US" sz="1100" smtClean="0">
              <a:latin typeface="Calibri" pitchFamily="34" charset="0"/>
            </a:endParaRPr>
          </a:p>
          <a:p>
            <a:pPr algn="just">
              <a:spcBef>
                <a:spcPct val="0"/>
              </a:spcBef>
            </a:pPr>
            <a:endParaRPr lang="en-IN" altLang="en-US" sz="1100" smtClean="0">
              <a:latin typeface="Calibri" pitchFamily="34" charset="0"/>
            </a:endParaRPr>
          </a:p>
          <a:p>
            <a:pPr algn="just">
              <a:spcBef>
                <a:spcPct val="0"/>
              </a:spcBef>
            </a:pPr>
            <a:endParaRPr lang="en-US" altLang="en-US" sz="1100" i="1" smtClean="0">
              <a:latin typeface="Calibri" pitchFamily="34" charset="0"/>
            </a:endParaRPr>
          </a:p>
          <a:p>
            <a:pPr algn="just">
              <a:spcBef>
                <a:spcPct val="0"/>
              </a:spcBef>
            </a:pPr>
            <a:endParaRPr lang="en-US" altLang="en-US" sz="1100" i="1"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40</a:t>
            </a:r>
          </a:p>
          <a:p>
            <a:pPr algn="just">
              <a:spcBef>
                <a:spcPct val="0"/>
              </a:spcBef>
              <a:defRPr/>
            </a:pPr>
            <a:endParaRPr lang="en-US" altLang="en-US" sz="1100" i="1" dirty="0" smtClean="0">
              <a:latin typeface="Calibri" pitchFamily="34" charset="0"/>
            </a:endParaRPr>
          </a:p>
          <a:p>
            <a:pPr>
              <a:defRPr/>
            </a:pPr>
            <a:r>
              <a:rPr lang="en-US" altLang="en-US" sz="1100" i="1" dirty="0" smtClean="0">
                <a:latin typeface="Calibri" pitchFamily="34" charset="0"/>
              </a:rPr>
              <a:t>Discuss about collection merging. </a:t>
            </a:r>
            <a:r>
              <a:rPr lang="en-US" altLang="en-US" sz="1100" dirty="0" smtClean="0">
                <a:latin typeface="Calibri" pitchFamily="34" charset="0"/>
              </a:rPr>
              <a:t>There are situations when the values of collections need to be combined. For example, a university database holding student information may contain multiple tables of information (such as personal details, medical records, course details, and financial records) related to each student. Each table contains data of many types such as string values for names, numeric values for tuition-related data, and so on. Collection merging enables an application developer to define the following parent-style elements to merge values.</a:t>
            </a:r>
            <a:endParaRPr lang="en-GB" altLang="en-US" sz="1100" dirty="0" smtClean="0">
              <a:latin typeface="Calibri" pitchFamily="34" charset="0"/>
            </a:endParaRPr>
          </a:p>
          <a:p>
            <a:pPr>
              <a:defRPr/>
            </a:pPr>
            <a:endParaRPr lang="en-IN" altLang="en-US" sz="1100" dirty="0" smtClean="0">
              <a:latin typeface="Calibri" pitchFamily="34" charset="0"/>
            </a:endParaRPr>
          </a:p>
          <a:p>
            <a:pPr marL="628650" lvl="1" indent="-171450">
              <a:buFont typeface="Wingdings" pitchFamily="2" charset="2"/>
              <a:buChar char="§"/>
              <a:defRPr/>
            </a:pPr>
            <a:r>
              <a:rPr lang="en-US" altLang="en-US" sz="1100" dirty="0" smtClean="0">
                <a:latin typeface="Courier New" pitchFamily="49" charset="0"/>
                <a:cs typeface="Courier New" pitchFamily="49" charset="0"/>
              </a:rPr>
              <a:t>&lt;list/&gt;</a:t>
            </a:r>
            <a:endParaRPr lang="en-GB" altLang="en-US" sz="1100" dirty="0" smtClean="0">
              <a:latin typeface="Courier New" pitchFamily="49" charset="0"/>
              <a:cs typeface="Courier New" pitchFamily="49" charset="0"/>
            </a:endParaRPr>
          </a:p>
          <a:p>
            <a:pPr marL="628650" lvl="1" indent="-171450">
              <a:buFont typeface="Wingdings" pitchFamily="2" charset="2"/>
              <a:buChar char="§"/>
              <a:defRPr/>
            </a:pPr>
            <a:r>
              <a:rPr lang="en-US" altLang="en-US" sz="1100" dirty="0" smtClean="0">
                <a:latin typeface="Courier New" pitchFamily="49" charset="0"/>
                <a:cs typeface="Courier New" pitchFamily="49" charset="0"/>
              </a:rPr>
              <a:t>&lt;map/&gt;</a:t>
            </a:r>
            <a:endParaRPr lang="en-GB" altLang="en-US" sz="1100" dirty="0" smtClean="0">
              <a:latin typeface="Courier New" pitchFamily="49" charset="0"/>
              <a:cs typeface="Courier New" pitchFamily="49" charset="0"/>
            </a:endParaRPr>
          </a:p>
          <a:p>
            <a:pPr marL="628650" lvl="1" indent="-171450">
              <a:buFont typeface="Wingdings" pitchFamily="2" charset="2"/>
              <a:buChar char="§"/>
              <a:defRPr/>
            </a:pPr>
            <a:r>
              <a:rPr lang="en-US" altLang="en-US" sz="1100" dirty="0" smtClean="0">
                <a:latin typeface="Courier New" pitchFamily="49" charset="0"/>
                <a:cs typeface="Courier New" pitchFamily="49" charset="0"/>
              </a:rPr>
              <a:t>&lt;set/&gt;</a:t>
            </a:r>
            <a:endParaRPr lang="en-GB" altLang="en-US" sz="1100" dirty="0" smtClean="0">
              <a:latin typeface="Courier New" pitchFamily="49" charset="0"/>
              <a:cs typeface="Courier New" pitchFamily="49" charset="0"/>
            </a:endParaRPr>
          </a:p>
          <a:p>
            <a:pPr marL="628650" lvl="1" indent="-171450">
              <a:buFont typeface="Wingdings" pitchFamily="2" charset="2"/>
              <a:buChar char="§"/>
              <a:defRPr/>
            </a:pPr>
            <a:r>
              <a:rPr lang="en-US" altLang="en-US" sz="1100" dirty="0" smtClean="0">
                <a:latin typeface="Courier New" pitchFamily="49" charset="0"/>
                <a:cs typeface="Courier New" pitchFamily="49" charset="0"/>
              </a:rPr>
              <a:t>&lt;props/&gt;</a:t>
            </a:r>
            <a:endParaRPr lang="en-GB" altLang="en-US" sz="1100" dirty="0" smtClean="0">
              <a:latin typeface="Courier New" pitchFamily="49" charset="0"/>
              <a:cs typeface="Courier New" pitchFamily="49" charset="0"/>
            </a:endParaRPr>
          </a:p>
          <a:p>
            <a:pPr>
              <a:defRPr/>
            </a:pPr>
            <a:r>
              <a:rPr lang="en-US" altLang="en-US" sz="1100" dirty="0" smtClean="0">
                <a:latin typeface="Calibri" pitchFamily="34" charset="0"/>
              </a:rPr>
              <a:t> </a:t>
            </a:r>
            <a:endParaRPr lang="en-GB" altLang="en-US" sz="1100" dirty="0" smtClean="0">
              <a:latin typeface="Calibri" pitchFamily="34" charset="0"/>
            </a:endParaRPr>
          </a:p>
          <a:p>
            <a:pPr>
              <a:defRPr/>
            </a:pPr>
            <a:r>
              <a:rPr lang="en-US" altLang="en-US" sz="1100" dirty="0" smtClean="0">
                <a:latin typeface="Calibri" pitchFamily="34" charset="0"/>
              </a:rPr>
              <a:t>The resultant child’s collection value is the merged value of the parent and child elements. This includes the overriding of the child’s collection elements in the parent collection. An example of the collection merging feature is shown in Code Segment 2.22 given in the PG.</a:t>
            </a:r>
          </a:p>
          <a:p>
            <a:pPr>
              <a:defRPr/>
            </a:pPr>
            <a:endParaRPr lang="en-GB" altLang="en-US" sz="1100" dirty="0" smtClean="0">
              <a:latin typeface="Calibri" pitchFamily="34" charset="0"/>
            </a:endParaRPr>
          </a:p>
          <a:p>
            <a:pPr>
              <a:defRPr/>
            </a:pPr>
            <a:r>
              <a:rPr lang="en-US" altLang="en-US" sz="1100" dirty="0" smtClean="0">
                <a:latin typeface="Calibri" pitchFamily="34" charset="0"/>
              </a:rPr>
              <a:t>The </a:t>
            </a:r>
            <a:r>
              <a:rPr lang="en-US" altLang="en-US" sz="1100" dirty="0" smtClean="0">
                <a:latin typeface="Courier New" pitchFamily="49" charset="0"/>
                <a:cs typeface="Courier New" pitchFamily="49" charset="0"/>
              </a:rPr>
              <a:t>merge=true</a:t>
            </a:r>
            <a:r>
              <a:rPr lang="en-US" altLang="en-US" sz="1100" dirty="0" smtClean="0">
                <a:latin typeface="Calibri" pitchFamily="34" charset="0"/>
              </a:rPr>
              <a:t> attribute is used on the </a:t>
            </a:r>
            <a:r>
              <a:rPr lang="en-US" altLang="en-US" sz="1100" dirty="0" smtClean="0">
                <a:latin typeface="Courier New" pitchFamily="49" charset="0"/>
                <a:cs typeface="Courier New" pitchFamily="49" charset="0"/>
              </a:rPr>
              <a:t>&lt;props/&gt;</a:t>
            </a:r>
            <a:r>
              <a:rPr lang="en-US" altLang="en-US" sz="1100" dirty="0" smtClean="0">
                <a:latin typeface="Calibri" pitchFamily="34" charset="0"/>
              </a:rPr>
              <a:t> element of the child bean’s </a:t>
            </a:r>
            <a:r>
              <a:rPr lang="en-US" altLang="en-US" sz="1100" dirty="0" err="1" smtClean="0">
                <a:latin typeface="Courier New" pitchFamily="49" charset="0"/>
                <a:cs typeface="Courier New" pitchFamily="49" charset="0"/>
              </a:rPr>
              <a:t>adminEmailsproperty</a:t>
            </a:r>
            <a:r>
              <a:rPr lang="en-US" altLang="en-US" sz="1100" dirty="0" smtClean="0">
                <a:latin typeface="Calibri" pitchFamily="34" charset="0"/>
              </a:rPr>
              <a:t>. When the child is instantiated, the instance will contain the </a:t>
            </a:r>
            <a:r>
              <a:rPr lang="en-US" altLang="en-US" sz="1100" dirty="0" err="1" smtClean="0">
                <a:latin typeface="Courier New" pitchFamily="49" charset="0"/>
                <a:cs typeface="Courier New" pitchFamily="49" charset="0"/>
              </a:rPr>
              <a:t>adminEmails</a:t>
            </a:r>
            <a:r>
              <a:rPr lang="en-US" altLang="en-US" sz="1100" dirty="0" smtClean="0">
                <a:latin typeface="Courier New" pitchFamily="49" charset="0"/>
                <a:cs typeface="Courier New" pitchFamily="49" charset="0"/>
              </a:rPr>
              <a:t> </a:t>
            </a:r>
            <a:r>
              <a:rPr lang="en-US" altLang="en-US" sz="1100" dirty="0" smtClean="0">
                <a:latin typeface="Calibri" pitchFamily="34" charset="0"/>
              </a:rPr>
              <a:t>Properties collection, which is the result of merging of the child's </a:t>
            </a:r>
            <a:r>
              <a:rPr lang="en-US" altLang="en-US" sz="1100" dirty="0" err="1" smtClean="0">
                <a:latin typeface="Courier New" pitchFamily="49" charset="0"/>
                <a:cs typeface="Courier New" pitchFamily="49" charset="0"/>
              </a:rPr>
              <a:t>adminEmails</a:t>
            </a:r>
            <a:r>
              <a:rPr lang="en-US" altLang="en-US" sz="1100" dirty="0" smtClean="0">
                <a:latin typeface="Courier New" pitchFamily="49" charset="0"/>
                <a:cs typeface="Courier New" pitchFamily="49" charset="0"/>
              </a:rPr>
              <a:t> </a:t>
            </a:r>
            <a:r>
              <a:rPr lang="en-US" altLang="en-US" sz="1100" dirty="0" smtClean="0">
                <a:latin typeface="Calibri" pitchFamily="34" charset="0"/>
              </a:rPr>
              <a:t> collection and the parent's </a:t>
            </a:r>
            <a:r>
              <a:rPr lang="en-US" altLang="en-US" sz="1100" dirty="0" err="1" smtClean="0">
                <a:latin typeface="Courier New" pitchFamily="49" charset="0"/>
                <a:cs typeface="Courier New" pitchFamily="49" charset="0"/>
              </a:rPr>
              <a:t>adminEmails</a:t>
            </a:r>
            <a:r>
              <a:rPr lang="en-US" altLang="en-US" sz="1100" dirty="0" smtClean="0">
                <a:latin typeface="Courier New" pitchFamily="49" charset="0"/>
                <a:cs typeface="Courier New" pitchFamily="49" charset="0"/>
              </a:rPr>
              <a:t> </a:t>
            </a:r>
            <a:r>
              <a:rPr lang="en-US" altLang="en-US" sz="1100" dirty="0" smtClean="0">
                <a:latin typeface="Calibri" pitchFamily="34" charset="0"/>
              </a:rPr>
              <a:t> collection. This merged result is seen in Code Segment 2.23 given in the PG.  </a:t>
            </a:r>
          </a:p>
          <a:p>
            <a:pPr>
              <a:defRPr/>
            </a:pPr>
            <a:endParaRPr lang="en-US" altLang="en-US" sz="1100" dirty="0" smtClean="0">
              <a:latin typeface="Calibri" pitchFamily="34" charset="0"/>
            </a:endParaRPr>
          </a:p>
          <a:p>
            <a:pPr>
              <a:defRPr/>
            </a:pPr>
            <a:r>
              <a:rPr lang="en-US" altLang="en-US" sz="1100" dirty="0" smtClean="0">
                <a:latin typeface="+mn-lt"/>
              </a:rPr>
              <a:t>In the result in Code Segment 2.23, the value set of the child Properties collection is inherited from the parent &lt;props/&gt;. This merging behavior is common to the &lt;list/&gt;, &lt;map/&gt;, and &lt;set/&gt; collection types. In the &lt;list/&gt; element, the semantics of the List collection type, which is the ordered collection of values, is maintained. In the case of the Map, Set, and Properties collection types, there is no organizing of the values. </a:t>
            </a:r>
          </a:p>
          <a:p>
            <a:pPr>
              <a:defRPr/>
            </a:pPr>
            <a:r>
              <a:rPr lang="en-US" altLang="en-US" sz="1100" dirty="0" smtClean="0">
                <a:latin typeface="Calibri" pitchFamily="34" charset="0"/>
              </a:rPr>
              <a:t> </a:t>
            </a:r>
          </a:p>
          <a:p>
            <a:pPr>
              <a:defRPr/>
            </a:pPr>
            <a:r>
              <a:rPr lang="en-US" altLang="en-US" sz="1100" dirty="0" smtClean="0">
                <a:latin typeface="Calibri" pitchFamily="34" charset="0"/>
              </a:rPr>
              <a:t>Note that d</a:t>
            </a:r>
            <a:r>
              <a:rPr lang="en-IN" altLang="en-US" sz="1100" dirty="0" err="1" smtClean="0">
                <a:latin typeface="Calibri" pitchFamily="34" charset="0"/>
              </a:rPr>
              <a:t>ifferent</a:t>
            </a:r>
            <a:r>
              <a:rPr lang="en-IN" altLang="en-US" sz="1100" dirty="0" smtClean="0">
                <a:latin typeface="Calibri" pitchFamily="34" charset="0"/>
              </a:rPr>
              <a:t> collection types, such as a map and a list cannot be merged, as it results in exceptions. </a:t>
            </a:r>
            <a:endParaRPr lang="en-GB" altLang="en-US" sz="1100" dirty="0" smtClean="0">
              <a:latin typeface="Calibri" pitchFamily="34" charset="0"/>
            </a:endParaRPr>
          </a:p>
          <a:p>
            <a:pPr>
              <a:defRPr/>
            </a:pPr>
            <a:endParaRPr lang="en-IN" altLang="en-US" sz="1100" dirty="0" smtClean="0">
              <a:latin typeface="Calibri"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42</a:t>
            </a:r>
          </a:p>
          <a:p>
            <a:pPr algn="just">
              <a:spcBef>
                <a:spcPct val="0"/>
              </a:spcBef>
            </a:pPr>
            <a:endParaRPr lang="en-US" altLang="en-US" sz="1100" i="1" smtClean="0">
              <a:latin typeface="Calibri" pitchFamily="34" charset="0"/>
            </a:endParaRPr>
          </a:p>
          <a:p>
            <a:r>
              <a:rPr lang="en-US" altLang="en-US" sz="1100" i="1" smtClean="0">
                <a:latin typeface="Calibri" pitchFamily="34" charset="0"/>
              </a:rPr>
              <a:t>Discuss about Strongly Typed Collection. </a:t>
            </a:r>
            <a:r>
              <a:rPr lang="en-US" altLang="en-US" sz="1100" smtClean="0">
                <a:latin typeface="Calibri" pitchFamily="34" charset="0"/>
              </a:rPr>
              <a:t>As a Java user, you know that Java is a strongly typed language, which means, a variable, say of type int will always hold only int values. Therefore, you can declare a Collection type such that it can contain only String elements.</a:t>
            </a:r>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r>
              <a:rPr lang="en-US" altLang="en-US" sz="1100" smtClean="0">
                <a:latin typeface="Calibri" pitchFamily="34" charset="0"/>
              </a:rPr>
              <a:t>You can use Spring Framework to inject a strongly typed collection into a bean. To achieve this, Spring Framework has a type-conversion feature that helps in converting the strongly typed collection to the required type before being added to the collection. Let’s consider an example. Code Segment displayed first and second onscreen demonstrate how the type-conversion feature is used to convert String type values to the Float type. </a:t>
            </a:r>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r>
              <a:rPr lang="en-US" altLang="en-US" sz="1100" smtClean="0">
                <a:latin typeface="Calibri" pitchFamily="34" charset="0"/>
              </a:rPr>
              <a:t>In Code Segment displayed second, the account property of the acc bean is used for injection. The element type of the strongly typed Map &lt;String, Float&gt; is available via reflection. Now, Spring Framework’s type conversion infrastructure will recognize the various value elements of the Map element as being of the type Float and so its string values 9.99, 2.75, and 3.99 will be converted into the Float type. </a:t>
            </a:r>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r>
              <a:rPr lang="en-US" altLang="en-US" sz="1100" smtClean="0">
                <a:latin typeface="Calibri" pitchFamily="34" charset="0"/>
              </a:rPr>
              <a:t>In any application, classes are used to hold collections of objects and these are usually under the generic object interface. If objects are not grouped logically based on their type, you can face the following problems:</a:t>
            </a:r>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pPr marL="628650" lvl="1" indent="-171450">
              <a:buFont typeface="Wingdings" pitchFamily="2" charset="2"/>
              <a:buChar char="§"/>
            </a:pPr>
            <a:r>
              <a:rPr lang="en-US" altLang="en-US" sz="1100" smtClean="0">
                <a:latin typeface="Calibri" pitchFamily="34" charset="0"/>
              </a:rPr>
              <a:t>The collection name or the class name does not specify the object’s use within the application</a:t>
            </a:r>
            <a:endParaRPr lang="en-GB" altLang="en-US" sz="1100" smtClean="0">
              <a:latin typeface="Calibri" pitchFamily="34" charset="0"/>
            </a:endParaRPr>
          </a:p>
          <a:p>
            <a:pPr marL="628650" lvl="1" indent="-171450">
              <a:buFont typeface="Wingdings" pitchFamily="2" charset="2"/>
              <a:buChar char="§"/>
            </a:pPr>
            <a:r>
              <a:rPr lang="en-US" altLang="en-US" sz="1100" smtClean="0">
                <a:latin typeface="Calibri" pitchFamily="34" charset="0"/>
              </a:rPr>
              <a:t>Incorrect object types may be inserted in methods, leading to error and code failure.</a:t>
            </a:r>
            <a:endParaRPr lang="en-GB" altLang="en-US" sz="1100" smtClean="0">
              <a:latin typeface="Calibri" pitchFamily="34" charset="0"/>
            </a:endParaRPr>
          </a:p>
          <a:p>
            <a:pPr marL="628650" lvl="1" indent="-171450">
              <a:buFont typeface="Wingdings" pitchFamily="2" charset="2"/>
              <a:buChar char="§"/>
            </a:pPr>
            <a:r>
              <a:rPr lang="en-US" altLang="en-US" sz="1100" smtClean="0">
                <a:latin typeface="Calibri" pitchFamily="34" charset="0"/>
              </a:rPr>
              <a:t>When object types have to be added later, it increases code volume and compilation time.</a:t>
            </a:r>
          </a:p>
          <a:p>
            <a:endParaRPr lang="en-GB" altLang="en-US" sz="1100" smtClean="0">
              <a:latin typeface="Calibri" pitchFamily="34" charset="0"/>
            </a:endParaRPr>
          </a:p>
          <a:p>
            <a:r>
              <a:rPr lang="en-US" altLang="en-US" sz="1100" smtClean="0">
                <a:latin typeface="Calibri" pitchFamily="34" charset="0"/>
              </a:rPr>
              <a:t>Therefore, when you use collection of objects here, all the elements must belong to the same type, and must be defined as a </a:t>
            </a:r>
            <a:r>
              <a:rPr lang="en-US" altLang="en-US" sz="1100" smtClean="0">
                <a:latin typeface="Courier New" pitchFamily="49" charset="0"/>
                <a:cs typeface="Courier New" pitchFamily="49" charset="0"/>
              </a:rPr>
              <a:t>StrongyTypedCollection </a:t>
            </a:r>
            <a:r>
              <a:rPr lang="en-US" altLang="en-US" sz="1100" smtClean="0">
                <a:latin typeface="Calibri" pitchFamily="34" charset="0"/>
              </a:rPr>
              <a:t>class. This helps you to clearly identify objects not only by index, but also by type, to ensure your application’s methods perform accurately. </a:t>
            </a:r>
            <a:endParaRPr lang="en-GB" altLang="en-US" sz="1100" smtClean="0">
              <a:latin typeface="Calibri" pitchFamily="34" charset="0"/>
            </a:endParaRPr>
          </a:p>
          <a:p>
            <a:r>
              <a:rPr lang="en-IN" altLang="en-US" sz="1100" smtClean="0">
                <a:latin typeface="Calibri" pitchFamily="34" charset="0"/>
              </a:rPr>
              <a:t>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43</a:t>
            </a:r>
          </a:p>
          <a:p>
            <a:pPr algn="just">
              <a:spcBef>
                <a:spcPct val="0"/>
              </a:spcBef>
            </a:pPr>
            <a:endParaRPr lang="en-US" altLang="en-US" sz="1100" i="1" smtClean="0">
              <a:latin typeface="Calibri" pitchFamily="34" charset="0"/>
            </a:endParaRPr>
          </a:p>
          <a:p>
            <a:r>
              <a:rPr lang="en-US" altLang="en-US" sz="1100" i="1" smtClean="0">
                <a:latin typeface="Calibri" pitchFamily="34" charset="0"/>
              </a:rPr>
              <a:t>Discuss about the null element. </a:t>
            </a:r>
            <a:r>
              <a:rPr lang="en-US" altLang="en-US" sz="1100" smtClean="0">
                <a:latin typeface="Calibri" pitchFamily="34" charset="0"/>
              </a:rPr>
              <a:t>The </a:t>
            </a:r>
            <a:r>
              <a:rPr lang="en-US" altLang="en-US" sz="1100" smtClean="0">
                <a:latin typeface="Courier New" pitchFamily="49" charset="0"/>
                <a:cs typeface="Courier New" pitchFamily="49" charset="0"/>
              </a:rPr>
              <a:t>&lt;null&gt; </a:t>
            </a:r>
            <a:r>
              <a:rPr lang="en-US" altLang="en-US" sz="1100" smtClean="0">
                <a:latin typeface="Calibri" pitchFamily="34" charset="0"/>
              </a:rPr>
              <a:t>element is used to manage null values. In Spring Framework, empty arguments for properties are treated as empty strings. In the example shown in Code Segment displayed first onscreen, the email property is being set to the empty String value (“ ”). You may also use the &lt;null&gt; element to indicate a null value. For example, in Code Segment displayed second on the screen, the email property is being set to a “null” value. These code segments demonstrate how to set an empty string value and a null value.</a:t>
            </a:r>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endParaRPr lang="en-GB" altLang="en-US" sz="1100" smtClean="0">
              <a:latin typeface="Calibri" pitchFamily="34" charset="0"/>
            </a:endParaRPr>
          </a:p>
          <a:p>
            <a:endParaRPr lang="en-IN" altLang="en-US" sz="1100" smtClean="0">
              <a:latin typeface="Calibri"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Slide Image Placeholder 1"/>
          <p:cNvSpPr>
            <a:spLocks noGrp="1" noRot="1" noChangeAspect="1" noTextEdit="1"/>
          </p:cNvSpPr>
          <p:nvPr>
            <p:ph type="sldImg"/>
          </p:nvPr>
        </p:nvSpPr>
        <p:spPr>
          <a:ln/>
        </p:spPr>
      </p:sp>
      <p:sp>
        <p:nvSpPr>
          <p:cNvPr id="314371" name="Notes Placeholder 2"/>
          <p:cNvSpPr>
            <a:spLocks noGrp="1"/>
          </p:cNvSpPr>
          <p:nvPr>
            <p:ph type="body" idx="1"/>
          </p:nvPr>
        </p:nvSpPr>
        <p:spPr>
          <a:noFill/>
          <a:ln/>
        </p:spPr>
        <p:txBody>
          <a:bodyPr/>
          <a:lstStyle/>
          <a:p>
            <a:endParaRPr lang="en-IN" altLang="en-US" smtClean="0">
              <a:latin typeface="Arial" pitchFamily="34" charset="0"/>
            </a:endParaRPr>
          </a:p>
        </p:txBody>
      </p:sp>
      <p:sp>
        <p:nvSpPr>
          <p:cNvPr id="314372" name="Slide Number Placeholder 3"/>
          <p:cNvSpPr>
            <a:spLocks noGrp="1"/>
          </p:cNvSpPr>
          <p:nvPr>
            <p:ph type="sldNum" sz="quarter" idx="5"/>
          </p:nvPr>
        </p:nvSpPr>
        <p:spPr>
          <a:noFill/>
        </p:spPr>
        <p:txBody>
          <a:bodyPr/>
          <a:lstStyle/>
          <a:p>
            <a:fld id="{6548A473-2712-43B3-ABD8-97FA4507F76C}" type="slidenum">
              <a:rPr lang="en-US" altLang="en-US" smtClean="0">
                <a:latin typeface="Arial" pitchFamily="34" charset="0"/>
              </a:rPr>
              <a:pPr/>
              <a:t>47</a:t>
            </a:fld>
            <a:endParaRPr lang="en-US" altLang="en-US" smtClean="0">
              <a:latin typeface="Arial"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D0478528-4766-46B2-AFB6-3DB0563C99BB}" type="slidenum">
              <a:rPr lang="en-US" altLang="en-US" sz="1200"/>
              <a:pPr algn="r"/>
              <a:t>48</a:t>
            </a:fld>
            <a:endParaRPr lang="en-US" altLang="en-US" sz="1200"/>
          </a:p>
        </p:txBody>
      </p:sp>
      <p:sp>
        <p:nvSpPr>
          <p:cNvPr id="31539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defRPr/>
            </a:pPr>
            <a:r>
              <a:rPr lang="en-US" altLang="en-US" sz="1100" dirty="0" smtClean="0">
                <a:latin typeface="Calibri" pitchFamily="34" charset="0"/>
              </a:rPr>
              <a:t>PG Reference: Page 44</a:t>
            </a:r>
          </a:p>
          <a:p>
            <a:pPr algn="just" eaLnBrk="1" hangingPunct="1">
              <a:defRPr/>
            </a:pPr>
            <a:endParaRPr lang="en-US" altLang="en-US" sz="1100" dirty="0" smtClean="0">
              <a:latin typeface="Calibri" pitchFamily="34" charset="0"/>
            </a:endParaRPr>
          </a:p>
          <a:p>
            <a:pPr>
              <a:defRPr/>
            </a:pPr>
            <a:r>
              <a:rPr lang="en-IN" altLang="en-US" sz="1100" i="1" dirty="0" smtClean="0">
                <a:latin typeface="+mn-lt"/>
              </a:rPr>
              <a:t>Lead participants into the next lesson. </a:t>
            </a:r>
            <a:r>
              <a:rPr lang="en-IN" altLang="en-US" sz="1100" dirty="0" smtClean="0">
                <a:latin typeface="+mn-lt"/>
              </a:rPr>
              <a:t>One way to implement Spring Framework object configuration is to write XML code to define the DI. However, this is time consuming and effort intensive. Therefore, a simpler and faster way to inject dependencies is to use annotations. Spring annotations are tags that can be added to classes or methods to define a specific configuration condition for those classes and methods. </a:t>
            </a:r>
          </a:p>
          <a:p>
            <a:pPr>
              <a:defRPr/>
            </a:pPr>
            <a:endParaRPr lang="en-IN" altLang="en-US" sz="1100" i="1" dirty="0" smtClean="0">
              <a:latin typeface="Arial" pitchFamily="34" charset="0"/>
            </a:endParaRPr>
          </a:p>
          <a:p>
            <a:pPr>
              <a:defRPr/>
            </a:pPr>
            <a:r>
              <a:rPr lang="en-IN" altLang="en-US" sz="1100" dirty="0" smtClean="0">
                <a:latin typeface="Calibri" pitchFamily="34" charset="0"/>
              </a:rPr>
              <a:t>In this lesson, you will learn how to build an application using annotations and specify object configuration details using annotations.  </a:t>
            </a:r>
          </a:p>
          <a:p>
            <a:pPr>
              <a:defRPr/>
            </a:pPr>
            <a:endParaRPr lang="en-US" altLang="en-US" sz="1100" i="1" dirty="0" smtClean="0">
              <a:latin typeface="Calibri" pitchFamily="34" charset="0"/>
            </a:endParaRPr>
          </a:p>
          <a:p>
            <a:pPr algn="just" eaLnBrk="1" hangingPunct="1">
              <a:defRPr/>
            </a:pPr>
            <a:r>
              <a:rPr lang="en-US" altLang="en-US" sz="1100" i="1" dirty="0" smtClean="0">
                <a:latin typeface="Calibri" pitchFamily="34" charset="0"/>
              </a:rPr>
              <a:t>State the lesson objectives. </a:t>
            </a:r>
            <a:r>
              <a:rPr lang="en-IN" altLang="en-US" sz="1100" dirty="0" smtClean="0">
                <a:latin typeface="Calibri" pitchFamily="34" charset="0"/>
              </a:rPr>
              <a:t>At the end of this lesson, you will learn to: </a:t>
            </a:r>
          </a:p>
          <a:p>
            <a:pPr algn="just" eaLnBrk="1" hangingPunct="1">
              <a:defRPr/>
            </a:pPr>
            <a:endParaRPr lang="en-IN" altLang="en-US" sz="1100" dirty="0" smtClean="0">
              <a:latin typeface="Calibri" pitchFamily="34" charset="0"/>
            </a:endParaRPr>
          </a:p>
          <a:p>
            <a:pPr eaLnBrk="1" hangingPunct="1">
              <a:buFont typeface="Wingdings" pitchFamily="2" charset="2"/>
              <a:buChar char="§"/>
              <a:defRPr/>
            </a:pPr>
            <a:r>
              <a:rPr lang="en-IN" altLang="en-US" sz="1100" dirty="0" smtClean="0">
                <a:latin typeface="+mn-lt"/>
              </a:rPr>
              <a:t>  Identify different annotations and their functionalities.</a:t>
            </a:r>
          </a:p>
          <a:p>
            <a:pPr eaLnBrk="1" hangingPunct="1">
              <a:buFont typeface="Wingdings" pitchFamily="2" charset="2"/>
              <a:buChar char="§"/>
              <a:defRPr/>
            </a:pPr>
            <a:r>
              <a:rPr lang="en-IN" altLang="en-US" sz="1100" dirty="0" smtClean="0">
                <a:latin typeface="+mn-lt"/>
              </a:rPr>
              <a:t>  Build an application using annotations.</a:t>
            </a:r>
          </a:p>
          <a:p>
            <a:pPr eaLnBrk="1" hangingPunct="1">
              <a:buFont typeface="Wingdings" pitchFamily="2" charset="2"/>
              <a:buChar char="§"/>
              <a:defRPr/>
            </a:pPr>
            <a:r>
              <a:rPr lang="en-IN" altLang="en-US" sz="1100" dirty="0" smtClean="0">
                <a:latin typeface="+mn-lt"/>
              </a:rPr>
              <a:t>  Use Spring Framework annotations for configurations.</a:t>
            </a:r>
          </a:p>
          <a:p>
            <a:pPr algn="just" eaLnBrk="1" hangingPunct="1">
              <a:buFont typeface="Wingdings" pitchFamily="2" charset="2"/>
              <a:buNone/>
              <a:defRPr/>
            </a:pPr>
            <a:endParaRPr lang="en-IN" altLang="en-US" sz="1100" dirty="0" smtClean="0">
              <a:latin typeface="Calibri" pitchFamily="34" charset="0"/>
            </a:endParaRPr>
          </a:p>
          <a:p>
            <a:pPr algn="just" eaLnBrk="1" hangingPunct="1">
              <a:defRPr/>
            </a:pPr>
            <a:endParaRPr lang="en-IN" altLang="en-US" sz="1100" dirty="0" smtClean="0">
              <a:latin typeface="Calibri" pitchFamily="34" charset="0"/>
            </a:endParaRPr>
          </a:p>
          <a:p>
            <a:pPr algn="just" eaLnBrk="1" hangingPunct="1">
              <a:defRPr/>
            </a:pPr>
            <a:endParaRPr lang="en-IN" altLang="en-US" sz="1100" dirty="0" smtClean="0">
              <a:latin typeface="Calibri" pitchFamily="34" charset="0"/>
            </a:endParaRPr>
          </a:p>
          <a:p>
            <a:pPr algn="just" eaLnBrk="1" hangingPunct="1">
              <a:defRPr/>
            </a:pPr>
            <a:endParaRPr lang="en-IN" altLang="en-US" sz="1100" dirty="0" smtClean="0">
              <a:latin typeface="Calibri" pitchFamily="34" charset="0"/>
            </a:endParaRPr>
          </a:p>
          <a:p>
            <a:pPr algn="just" eaLnBrk="1" hangingPunct="1">
              <a:defRPr/>
            </a:pPr>
            <a:endParaRPr lang="en-IN" altLang="en-US" sz="1100" i="1" dirty="0" smtClean="0">
              <a:latin typeface="Calibri" pitchFamily="34" charset="0"/>
            </a:endParaRPr>
          </a:p>
          <a:p>
            <a:pPr algn="just" eaLnBrk="1" hangingPunct="1">
              <a:defRPr/>
            </a:pPr>
            <a:endParaRPr lang="en-IN" altLang="en-US" sz="1100" i="1" dirty="0" smtClean="0">
              <a:latin typeface="Calibri" pitchFamily="34" charset="0"/>
            </a:endParaRPr>
          </a:p>
          <a:p>
            <a:pPr algn="just" eaLnBrk="1" hangingPunct="1">
              <a:defRPr/>
            </a:pPr>
            <a:endParaRPr lang="en-IN" altLang="en-US" sz="1100" i="1" dirty="0" smtClean="0">
              <a:latin typeface="Calibri" pitchFamily="34" charset="0"/>
            </a:endParaRPr>
          </a:p>
          <a:p>
            <a:pPr algn="just" eaLnBrk="1" hangingPunct="1">
              <a:defRPr/>
            </a:pPr>
            <a:endParaRPr lang="en-IN" altLang="en-US" sz="1100" i="1" dirty="0" smtClean="0">
              <a:latin typeface="Calibri"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44</a:t>
            </a:r>
          </a:p>
          <a:p>
            <a:pPr algn="just">
              <a:spcBef>
                <a:spcPct val="0"/>
              </a:spcBef>
            </a:pPr>
            <a:endParaRPr lang="en-US" altLang="en-US" sz="1100" smtClean="0">
              <a:latin typeface="Calibri" pitchFamily="34" charset="0"/>
            </a:endParaRPr>
          </a:p>
          <a:p>
            <a:r>
              <a:rPr lang="en-US" altLang="en-US" sz="1100" i="1" smtClean="0">
                <a:latin typeface="Calibri" pitchFamily="34" charset="0"/>
              </a:rPr>
              <a:t>Discuss about the purpose of annotations. </a:t>
            </a:r>
            <a:r>
              <a:rPr lang="en-IN" altLang="en-US" sz="1100" smtClean="0">
                <a:latin typeface="Calibri" pitchFamily="34" charset="0"/>
              </a:rPr>
              <a:t>The most important task while using Spring Framework is to write configuration files to execute an application. A well-written configuration automatically updates any changes made in the code using autowiring and object mapping. These changes are then reflected automatically in the object and do not need manual intervention. </a:t>
            </a:r>
          </a:p>
          <a:p>
            <a:endParaRPr lang="en-IN" altLang="en-US" sz="1100" smtClean="0">
              <a:latin typeface="Calibri" pitchFamily="34" charset="0"/>
            </a:endParaRPr>
          </a:p>
          <a:p>
            <a:r>
              <a:rPr lang="en-IN" altLang="en-US" sz="1100" smtClean="0">
                <a:latin typeface="Calibri" pitchFamily="34" charset="0"/>
              </a:rPr>
              <a:t>Spring configuration files can be written in two ways:</a:t>
            </a:r>
          </a:p>
          <a:p>
            <a:endParaRPr lang="en-IN" altLang="en-US" sz="1100" smtClean="0">
              <a:latin typeface="Calibri" pitchFamily="34" charset="0"/>
            </a:endParaRPr>
          </a:p>
          <a:p>
            <a:pPr marL="628650" lvl="1" indent="-171450">
              <a:buFont typeface="Wingdings" pitchFamily="2" charset="2"/>
              <a:buChar char="§"/>
            </a:pPr>
            <a:r>
              <a:rPr lang="en-IN" altLang="en-US" sz="1100" smtClean="0">
                <a:latin typeface="Calibri" pitchFamily="34" charset="0"/>
              </a:rPr>
              <a:t>Spring Framework 2.0: This version introduced the use of XML schema to write configuration files</a:t>
            </a:r>
          </a:p>
          <a:p>
            <a:pPr marL="628650" lvl="1" indent="-171450">
              <a:buFont typeface="Wingdings" pitchFamily="2" charset="2"/>
              <a:buChar char="§"/>
            </a:pPr>
            <a:r>
              <a:rPr lang="en-IN" altLang="en-US" sz="1100" smtClean="0">
                <a:latin typeface="Calibri" pitchFamily="34" charset="0"/>
              </a:rPr>
              <a:t>Spring Framework 2.5: This version introduced the use of annotations to write configuration files</a:t>
            </a:r>
          </a:p>
          <a:p>
            <a:endParaRPr lang="en-IN" altLang="en-US" sz="1100" smtClean="0">
              <a:latin typeface="Calibri" pitchFamily="34" charset="0"/>
            </a:endParaRPr>
          </a:p>
          <a:p>
            <a:r>
              <a:rPr lang="en-IN" altLang="en-US" sz="1100" smtClean="0">
                <a:latin typeface="Calibri" pitchFamily="34" charset="0"/>
              </a:rPr>
              <a:t>Using XML schema made it difficult to navigate through complex configuration definitions written for each Java bean in an application. An example of an XML-based configuration is shown in Code Segment displayed onscreen.</a:t>
            </a:r>
          </a:p>
          <a:p>
            <a:endParaRPr lang="en-IN" altLang="en-US" sz="1100" smtClean="0">
              <a:latin typeface="Calibri" pitchFamily="34" charset="0"/>
            </a:endParaRPr>
          </a:p>
          <a:p>
            <a:r>
              <a:rPr lang="en-IN" altLang="en-US" sz="1100" smtClean="0">
                <a:latin typeface="Calibri" pitchFamily="34" charset="0"/>
              </a:rPr>
              <a:t> As seen in the onscreen Code Segment, each definition written between “&lt;&gt;” angle brackets is long and difficult to understand. This problem was solved using annotations. </a:t>
            </a:r>
          </a:p>
          <a:p>
            <a:endParaRPr lang="en-GB" altLang="en-US" sz="1100" smtClean="0">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a:noFill/>
          <a:ln/>
        </p:spPr>
        <p:txBody>
          <a:bodyPr/>
          <a:lstStyle/>
          <a:p>
            <a:endParaRPr lang="en-US" altLang="en-US" smtClean="0">
              <a:latin typeface="Arial"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44</a:t>
            </a:r>
          </a:p>
          <a:p>
            <a:pPr algn="just">
              <a:spcBef>
                <a:spcPct val="0"/>
              </a:spcBef>
            </a:pPr>
            <a:endParaRPr lang="en-US" altLang="en-US" sz="1100" smtClean="0">
              <a:latin typeface="Calibri" pitchFamily="34" charset="0"/>
            </a:endParaRPr>
          </a:p>
          <a:p>
            <a:r>
              <a:rPr lang="en-US" altLang="en-US" sz="1100" i="1" smtClean="0">
                <a:latin typeface="Calibri" pitchFamily="34" charset="0"/>
              </a:rPr>
              <a:t>Discuss about the purpose of annotations. </a:t>
            </a:r>
            <a:r>
              <a:rPr lang="en-IN" altLang="en-US" sz="1100" smtClean="0">
                <a:latin typeface="Calibri" pitchFamily="34" charset="0"/>
              </a:rPr>
              <a:t>The most important task while using Spring Framework is to write configuration files to execute an application. A well-written configuration automatically updates any changes made in the code using autowiring and object mapping. These changes are then reflected automatically in the object and do not need manual intervention. </a:t>
            </a:r>
          </a:p>
          <a:p>
            <a:endParaRPr lang="en-IN" altLang="en-US" sz="1100" smtClean="0">
              <a:latin typeface="Calibri" pitchFamily="34" charset="0"/>
            </a:endParaRPr>
          </a:p>
          <a:p>
            <a:r>
              <a:rPr lang="en-IN" altLang="en-US" sz="1100" smtClean="0">
                <a:latin typeface="Calibri" pitchFamily="34" charset="0"/>
              </a:rPr>
              <a:t>Spring configuration files can be written in two ways:</a:t>
            </a:r>
          </a:p>
          <a:p>
            <a:endParaRPr lang="en-IN" altLang="en-US" sz="1100" smtClean="0">
              <a:latin typeface="Calibri" pitchFamily="34" charset="0"/>
            </a:endParaRPr>
          </a:p>
          <a:p>
            <a:pPr marL="628650" lvl="1" indent="-171450">
              <a:buFont typeface="Wingdings" pitchFamily="2" charset="2"/>
              <a:buChar char="§"/>
            </a:pPr>
            <a:r>
              <a:rPr lang="en-IN" altLang="en-US" sz="1100" smtClean="0">
                <a:latin typeface="Calibri" pitchFamily="34" charset="0"/>
              </a:rPr>
              <a:t>Spring Framework 2.0: This version introduced the use of XML schema to write configuration files</a:t>
            </a:r>
          </a:p>
          <a:p>
            <a:pPr marL="628650" lvl="1" indent="-171450">
              <a:buFont typeface="Wingdings" pitchFamily="2" charset="2"/>
              <a:buChar char="§"/>
            </a:pPr>
            <a:r>
              <a:rPr lang="en-IN" altLang="en-US" sz="1100" smtClean="0">
                <a:latin typeface="Calibri" pitchFamily="34" charset="0"/>
              </a:rPr>
              <a:t>Spring Framework 2.5: This version introduced the use of annotations to write configuration files</a:t>
            </a:r>
          </a:p>
          <a:p>
            <a:endParaRPr lang="en-IN" altLang="en-US" sz="1100" smtClean="0">
              <a:latin typeface="Calibri" pitchFamily="34" charset="0"/>
            </a:endParaRPr>
          </a:p>
          <a:p>
            <a:r>
              <a:rPr lang="en-IN" altLang="en-US" sz="1100" smtClean="0">
                <a:latin typeface="Calibri" pitchFamily="34" charset="0"/>
              </a:rPr>
              <a:t>Using XML schema made it difficult to navigate through complex configuration definitions written for each Java bean in an application. An example of an XML-based configuration is shown in Code Segment displayed onscreen.</a:t>
            </a:r>
          </a:p>
          <a:p>
            <a:endParaRPr lang="en-IN" altLang="en-US" sz="1100" smtClean="0">
              <a:latin typeface="Calibri" pitchFamily="34" charset="0"/>
            </a:endParaRPr>
          </a:p>
          <a:p>
            <a:r>
              <a:rPr lang="en-IN" altLang="en-US" sz="1100" smtClean="0">
                <a:latin typeface="Calibri" pitchFamily="34" charset="0"/>
              </a:rPr>
              <a:t>As seen in the onscreen Code Segment, each definition written between “&lt;&gt;” angle brackets is long and difficult to understand. This problem was solved using annotations. </a:t>
            </a:r>
          </a:p>
          <a:p>
            <a:endParaRPr lang="en-GB" altLang="en-US" sz="1100" smtClean="0">
              <a:latin typeface="Calibri"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 typeface="+mj-lt"/>
              <a:buNone/>
              <a:defRPr/>
            </a:pPr>
            <a:r>
              <a:rPr lang="en-US" altLang="en-US" sz="1100" dirty="0" smtClean="0">
                <a:latin typeface="Calibri" pitchFamily="34" charset="0"/>
              </a:rPr>
              <a:t>PG Reference: Page 45</a:t>
            </a:r>
          </a:p>
          <a:p>
            <a:pPr marL="228600" indent="-228600" algn="just">
              <a:spcBef>
                <a:spcPct val="0"/>
              </a:spcBef>
              <a:buFont typeface="+mj-lt"/>
              <a:buAutoNum type="arabicPeriod"/>
              <a:defRPr/>
            </a:pPr>
            <a:endParaRPr lang="en-US" altLang="en-US" sz="1100" i="1" dirty="0" smtClean="0">
              <a:latin typeface="Calibri" pitchFamily="34" charset="0"/>
            </a:endParaRPr>
          </a:p>
          <a:p>
            <a:pPr>
              <a:buFont typeface="+mj-lt"/>
              <a:buNone/>
              <a:defRPr/>
            </a:pPr>
            <a:r>
              <a:rPr lang="en-US" altLang="en-US" sz="1100" i="1" dirty="0" smtClean="0">
                <a:latin typeface="Calibri" pitchFamily="34" charset="0"/>
              </a:rPr>
              <a:t>Explain how to build an application using annotations. </a:t>
            </a:r>
            <a:r>
              <a:rPr lang="en-US" sz="1100" dirty="0" smtClean="0">
                <a:latin typeface="Calibri" panose="020F0502020204030204" pitchFamily="34" charset="0"/>
              </a:rPr>
              <a:t>Let’s take up an example that shows how to build an application using annotations in Spring Framework. In this example, you are writing an application that acquires customer information for a bank account for validating the account information. </a:t>
            </a:r>
            <a:endParaRPr lang="en-GB" sz="1100" dirty="0" smtClean="0">
              <a:latin typeface="Calibri" panose="020F0502020204030204" pitchFamily="34" charset="0"/>
            </a:endParaRPr>
          </a:p>
          <a:p>
            <a:pPr marL="228600" indent="-228600">
              <a:buFont typeface="+mj-lt"/>
              <a:buAutoNum type="arabicPeriod"/>
              <a:defRPr/>
            </a:pPr>
            <a:endParaRPr lang="en-GB" sz="1100" dirty="0" smtClean="0">
              <a:latin typeface="Calibri" panose="020F0502020204030204" pitchFamily="34" charset="0"/>
            </a:endParaRPr>
          </a:p>
          <a:p>
            <a:pPr marL="228600" indent="-228600">
              <a:buFont typeface="+mj-lt"/>
              <a:buAutoNum type="arabicPeriod"/>
              <a:defRPr/>
            </a:pPr>
            <a:r>
              <a:rPr lang="en-US" sz="1100" b="1" dirty="0" smtClean="0">
                <a:latin typeface="Calibri" panose="020F0502020204030204" pitchFamily="34" charset="0"/>
              </a:rPr>
              <a:t>Add dependencies to your pom.xml</a:t>
            </a:r>
            <a:r>
              <a:rPr lang="en-US" sz="1100" dirty="0" smtClean="0">
                <a:latin typeface="Calibri" panose="020F0502020204030204" pitchFamily="34" charset="0"/>
              </a:rPr>
              <a:t>: Adding Spring and JUnit Maven dependencies to the application’s POM. This is shown in Code Segment 2.29 given in the PG.</a:t>
            </a:r>
          </a:p>
          <a:p>
            <a:pPr marL="228600" indent="-228600">
              <a:buFont typeface="+mj-lt"/>
              <a:buAutoNum type="arabicPeriod"/>
              <a:defRPr/>
            </a:pPr>
            <a:endParaRPr lang="en-US" sz="1100" dirty="0" smtClean="0">
              <a:latin typeface="Calibri" panose="020F0502020204030204" pitchFamily="34" charset="0"/>
            </a:endParaRPr>
          </a:p>
          <a:p>
            <a:pPr marL="228600" indent="-228600">
              <a:buFont typeface="+mj-lt"/>
              <a:buAutoNum type="arabicPeriod"/>
              <a:defRPr/>
            </a:pPr>
            <a:r>
              <a:rPr lang="en-US" sz="1100" b="1" dirty="0" smtClean="0">
                <a:latin typeface="Calibri" panose="020F0502020204030204" pitchFamily="34" charset="0"/>
              </a:rPr>
              <a:t>Create the service class</a:t>
            </a:r>
            <a:r>
              <a:rPr lang="en-US" sz="1100" dirty="0" smtClean="0">
                <a:latin typeface="Calibri" panose="020F0502020204030204" pitchFamily="34" charset="0"/>
              </a:rPr>
              <a:t>: For injecting dependencies, you need to have a service class to provide DI service. The </a:t>
            </a:r>
            <a:r>
              <a:rPr lang="en-US" sz="1100" dirty="0" err="1" smtClean="0">
                <a:latin typeface="Courier New" panose="02070309020205020404" pitchFamily="49" charset="0"/>
                <a:cs typeface="Courier New" panose="02070309020205020404" pitchFamily="49" charset="0"/>
              </a:rPr>
              <a:t>AccountService</a:t>
            </a:r>
            <a:r>
              <a:rPr lang="en-US" sz="1100" dirty="0" smtClean="0">
                <a:latin typeface="Calibri" panose="020F0502020204030204" pitchFamily="34" charset="0"/>
              </a:rPr>
              <a:t> interface class is created with a single method that validates the user account. This is shown in Code Segment 2.30 given in the PG.</a:t>
            </a:r>
          </a:p>
          <a:p>
            <a:pPr marL="228600" indent="-228600">
              <a:buFont typeface="+mj-lt"/>
              <a:buAutoNum type="arabicPeriod"/>
              <a:defRPr/>
            </a:pPr>
            <a:endParaRPr lang="en-US" sz="1100" dirty="0" smtClean="0">
              <a:latin typeface="Calibri" panose="020F0502020204030204" pitchFamily="34" charset="0"/>
            </a:endParaRPr>
          </a:p>
          <a:p>
            <a:pPr marL="228600" indent="-228600">
              <a:buFont typeface="+mj-lt"/>
              <a:buAutoNum type="arabicPeriod"/>
              <a:defRPr/>
            </a:pPr>
            <a:r>
              <a:rPr lang="en-US" sz="1100" b="1" dirty="0" smtClean="0">
                <a:latin typeface="Calibri" panose="020F0502020204030204" pitchFamily="34" charset="0"/>
              </a:rPr>
              <a:t>Create a use class or an implementation class</a:t>
            </a:r>
            <a:r>
              <a:rPr lang="en-US" sz="1100" dirty="0" smtClean="0">
                <a:latin typeface="Calibri" panose="020F0502020204030204" pitchFamily="34" charset="0"/>
              </a:rPr>
              <a:t>: The class </a:t>
            </a:r>
            <a:r>
              <a:rPr lang="en-US" sz="1100" dirty="0" smtClean="0">
                <a:latin typeface="Courier New" panose="02070309020205020404" pitchFamily="49" charset="0"/>
                <a:cs typeface="Courier New" panose="02070309020205020404" pitchFamily="49" charset="0"/>
              </a:rPr>
              <a:t>AccountDetails.java</a:t>
            </a:r>
            <a:r>
              <a:rPr lang="en-US" sz="1100" dirty="0" smtClean="0">
                <a:latin typeface="Calibri" panose="020F0502020204030204" pitchFamily="34" charset="0"/>
              </a:rPr>
              <a:t> is created to validate an account. This is shown in Code Segment 2.31 given in the PG.</a:t>
            </a:r>
          </a:p>
          <a:p>
            <a:pPr marL="228600" indent="-228600">
              <a:buFont typeface="+mj-lt"/>
              <a:buAutoNum type="arabicPeriod"/>
              <a:defRPr/>
            </a:pPr>
            <a:endParaRPr lang="en-US" sz="1100" dirty="0" smtClean="0">
              <a:latin typeface="Calibri" panose="020F0502020204030204" pitchFamily="34" charset="0"/>
            </a:endParaRPr>
          </a:p>
          <a:p>
            <a:pPr marL="228600" indent="-228600">
              <a:buFont typeface="+mj-lt"/>
              <a:buAutoNum type="arabicPeriod"/>
              <a:defRPr/>
            </a:pPr>
            <a:r>
              <a:rPr lang="en-US" sz="1100" b="1" dirty="0" smtClean="0">
                <a:latin typeface="Calibri" panose="020F0502020204030204" pitchFamily="34" charset="0"/>
              </a:rPr>
              <a:t>Create component classes</a:t>
            </a:r>
            <a:r>
              <a:rPr lang="en-US" sz="1100" dirty="0" smtClean="0">
                <a:latin typeface="Calibri" panose="020F0502020204030204" pitchFamily="34" charset="0"/>
              </a:rPr>
              <a:t>: Now that the services and methods are ready, create a component class that holds account holder information. Here, annotations are used for autowiring DI.  Code Segment 2.32 given in the PG shows the </a:t>
            </a:r>
            <a:r>
              <a:rPr lang="en-US" sz="1100" dirty="0" smtClean="0">
                <a:latin typeface="Courier New" panose="02070309020205020404" pitchFamily="49" charset="0"/>
                <a:cs typeface="Courier New" panose="02070309020205020404" pitchFamily="49" charset="0"/>
              </a:rPr>
              <a:t>MyApplication.java</a:t>
            </a:r>
            <a:r>
              <a:rPr lang="en-US" sz="1100" dirty="0" smtClean="0">
                <a:latin typeface="Calibri" panose="020F0502020204030204" pitchFamily="34" charset="0"/>
              </a:rPr>
              <a:t> class, which is a component class.</a:t>
            </a:r>
          </a:p>
          <a:p>
            <a:pPr marL="228600" indent="-228600">
              <a:buFont typeface="+mj-lt"/>
              <a:buAutoNum type="arabicPeriod"/>
              <a:defRPr/>
            </a:pPr>
            <a:endParaRPr lang="en-US" sz="1100" dirty="0" smtClean="0">
              <a:latin typeface="Calibri" panose="020F0502020204030204" pitchFamily="34" charset="0"/>
            </a:endParaRPr>
          </a:p>
          <a:p>
            <a:pPr lvl="1">
              <a:defRPr/>
            </a:pPr>
            <a:r>
              <a:rPr lang="en-US" sz="1100" dirty="0" smtClean="0">
                <a:latin typeface="Calibri" panose="020F0502020204030204" pitchFamily="34" charset="0"/>
              </a:rPr>
              <a:t>In the </a:t>
            </a:r>
            <a:r>
              <a:rPr lang="en-US" sz="1100" dirty="0" smtClean="0">
                <a:latin typeface="Courier New" panose="02070309020205020404" pitchFamily="49" charset="0"/>
                <a:cs typeface="Courier New" panose="02070309020205020404" pitchFamily="49" charset="0"/>
              </a:rPr>
              <a:t>MyApplication.java</a:t>
            </a:r>
            <a:r>
              <a:rPr lang="en-US" sz="1100" dirty="0" smtClean="0">
                <a:latin typeface="Calibri" panose="020F0502020204030204" pitchFamily="34" charset="0"/>
              </a:rPr>
              <a:t> class, you are using:</a:t>
            </a:r>
            <a:endParaRPr lang="en-GB" sz="1100" dirty="0" smtClean="0">
              <a:latin typeface="Calibri" panose="020F0502020204030204" pitchFamily="34" charset="0"/>
            </a:endParaRPr>
          </a:p>
          <a:p>
            <a:pPr lvl="1">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628650" lvl="1" indent="-171450">
              <a:buFont typeface="Wingdings" panose="05000000000000000000" pitchFamily="2" charset="2"/>
              <a:buChar char="§"/>
              <a:defRPr/>
            </a:pPr>
            <a:r>
              <a:rPr lang="en-US" sz="1100" dirty="0" smtClean="0">
                <a:latin typeface="Calibri" panose="020F0502020204030204" pitchFamily="34" charset="0"/>
              </a:rPr>
              <a:t>The </a:t>
            </a:r>
            <a:r>
              <a:rPr lang="en-US" sz="1100" dirty="0" smtClean="0">
                <a:latin typeface="Courier New" panose="02070309020205020404" pitchFamily="49" charset="0"/>
                <a:cs typeface="Courier New" panose="02070309020205020404" pitchFamily="49" charset="0"/>
              </a:rPr>
              <a:t>@Component </a:t>
            </a:r>
            <a:r>
              <a:rPr lang="en-US" sz="1100" dirty="0" smtClean="0">
                <a:latin typeface="Calibri" panose="020F0502020204030204" pitchFamily="34" charset="0"/>
              </a:rPr>
              <a:t>annotation to declare the class </a:t>
            </a:r>
            <a:r>
              <a:rPr lang="en-US" sz="1100" dirty="0" err="1" smtClean="0">
                <a:latin typeface="Courier New" panose="02070309020205020404" pitchFamily="49" charset="0"/>
                <a:cs typeface="Courier New" panose="02070309020205020404" pitchFamily="49" charset="0"/>
              </a:rPr>
              <a:t>MyApplication</a:t>
            </a:r>
            <a:r>
              <a:rPr lang="en-US" sz="1100" dirty="0" smtClean="0">
                <a:latin typeface="Calibri" panose="020F0502020204030204" pitchFamily="34" charset="0"/>
              </a:rPr>
              <a:t> as a component.</a:t>
            </a:r>
            <a:endParaRPr lang="en-GB" sz="1100" dirty="0" smtClean="0">
              <a:latin typeface="Calibri" panose="020F0502020204030204" pitchFamily="34" charset="0"/>
            </a:endParaRPr>
          </a:p>
          <a:p>
            <a:pPr marL="628650" lvl="1" indent="-171450">
              <a:buFont typeface="Wingdings" panose="05000000000000000000" pitchFamily="2" charset="2"/>
              <a:buChar char="§"/>
              <a:defRPr/>
            </a:pPr>
            <a:r>
              <a:rPr lang="en-US" sz="1100" dirty="0" smtClean="0">
                <a:latin typeface="Calibri" panose="020F0502020204030204" pitchFamily="34" charset="0"/>
              </a:rPr>
              <a:t>The </a:t>
            </a:r>
            <a:r>
              <a:rPr lang="en-US" sz="1100" dirty="0" smtClean="0">
                <a:latin typeface="Courier New" panose="02070309020205020404" pitchFamily="49" charset="0"/>
                <a:cs typeface="Courier New" panose="02070309020205020404" pitchFamily="49" charset="0"/>
              </a:rPr>
              <a:t>@</a:t>
            </a:r>
            <a:r>
              <a:rPr lang="en-US" sz="1100" dirty="0" err="1" smtClean="0">
                <a:latin typeface="Courier New" panose="02070309020205020404" pitchFamily="49" charset="0"/>
                <a:cs typeface="Courier New" panose="02070309020205020404" pitchFamily="49" charset="0"/>
              </a:rPr>
              <a:t>Autowired</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annotation to let Spring Framework know that autowiring is needed for the method </a:t>
            </a:r>
            <a:r>
              <a:rPr lang="en-US" sz="1100" dirty="0" err="1" smtClean="0">
                <a:latin typeface="Courier New" panose="02070309020205020404" pitchFamily="49" charset="0"/>
                <a:cs typeface="Courier New" panose="02070309020205020404" pitchFamily="49" charset="0"/>
              </a:rPr>
              <a:t>setAccService</a:t>
            </a:r>
            <a:r>
              <a:rPr lang="en-US" sz="1100" dirty="0" smtClean="0">
                <a:latin typeface="Calibri" panose="020F0502020204030204" pitchFamily="34" charset="0"/>
              </a:rPr>
              <a:t>. </a:t>
            </a:r>
            <a:endParaRPr lang="en-GB" sz="1100" dirty="0" smtClean="0">
              <a:latin typeface="Calibri" panose="020F0502020204030204" pitchFamily="34" charset="0"/>
            </a:endParaRPr>
          </a:p>
          <a:p>
            <a:pPr marL="228600" indent="-228600">
              <a:buFont typeface="+mj-lt"/>
              <a:buAutoNum type="arabicPeriod"/>
              <a:defRPr/>
            </a:pPr>
            <a:endParaRPr lang="en-US" sz="1100" dirty="0" smtClean="0">
              <a:latin typeface="Calibri" panose="020F0502020204030204" pitchFamily="34" charset="0"/>
            </a:endParaRPr>
          </a:p>
          <a:p>
            <a:pPr>
              <a:buFont typeface="+mj-lt"/>
              <a:buNone/>
              <a:defRPr/>
            </a:pPr>
            <a:r>
              <a:rPr lang="en-US" sz="1100" dirty="0" smtClean="0">
                <a:latin typeface="Calibri" panose="020F0502020204030204" pitchFamily="34" charset="0"/>
              </a:rPr>
              <a:t>In the above two instances, you are using method-based annotations in Spring Framework.</a:t>
            </a:r>
            <a:endParaRPr lang="en-GB" sz="1100" dirty="0" smtClean="0">
              <a:latin typeface="Calibri" panose="020F0502020204030204" pitchFamily="34" charset="0"/>
            </a:endParaRPr>
          </a:p>
          <a:p>
            <a:pPr marL="228600" indent="-228600">
              <a:buFont typeface="+mj-lt"/>
              <a:buAutoNum type="arabicPeriod"/>
              <a:defRPr/>
            </a:pPr>
            <a:endParaRPr lang="en-GB" sz="1100" dirty="0" smtClean="0">
              <a:latin typeface="Calibri" panose="020F0502020204030204" pitchFamily="34" charset="0"/>
            </a:endParaRPr>
          </a:p>
          <a:p>
            <a:pPr>
              <a:buFont typeface="+mj-lt"/>
              <a:buNone/>
              <a:defRPr/>
            </a:pPr>
            <a:r>
              <a:rPr lang="en-US" sz="1100" b="1" dirty="0" smtClean="0">
                <a:latin typeface="Calibri" panose="020F0502020204030204" pitchFamily="34" charset="0"/>
              </a:rPr>
              <a:t>5. Use Spring configuration with annotations</a:t>
            </a:r>
            <a:r>
              <a:rPr lang="en-US" sz="1100" dirty="0" smtClean="0">
                <a:latin typeface="Calibri" panose="020F0502020204030204" pitchFamily="34" charset="0"/>
              </a:rPr>
              <a:t>: To use an annotation-based configuration, you need to first create a configuration class that is used to inject the Java bean with the component property. This class is named </a:t>
            </a:r>
            <a:r>
              <a:rPr lang="en-US" sz="1100" dirty="0" smtClean="0">
                <a:latin typeface="Courier New" panose="02070309020205020404" pitchFamily="49" charset="0"/>
                <a:cs typeface="Courier New" panose="02070309020205020404" pitchFamily="49" charset="0"/>
              </a:rPr>
              <a:t>DIConfiguration.java</a:t>
            </a:r>
            <a:r>
              <a:rPr lang="en-US" sz="1100" dirty="0" smtClean="0">
                <a:latin typeface="Calibri" panose="020F0502020204030204" pitchFamily="34" charset="0"/>
              </a:rPr>
              <a:t> and is shown in Code Segment 2.33 given in the PG.</a:t>
            </a:r>
            <a:endParaRPr lang="en-GB" sz="1100" dirty="0" smtClean="0">
              <a:latin typeface="Calibri" panose="020F0502020204030204" pitchFamily="34" charset="0"/>
            </a:endParaRPr>
          </a:p>
          <a:p>
            <a:pPr marL="228600" indent="-228600">
              <a:buFont typeface="+mj-lt"/>
              <a:buAutoNum type="arabicPeriod"/>
              <a:defRPr/>
            </a:pPr>
            <a:endParaRPr lang="en-US" sz="1100" dirty="0" smtClean="0">
              <a:latin typeface="Calibri" panose="020F0502020204030204" pitchFamily="34" charset="0"/>
            </a:endParaRPr>
          </a:p>
          <a:p>
            <a:pPr>
              <a:defRPr/>
            </a:pPr>
            <a:r>
              <a:rPr lang="en-US" sz="1100" dirty="0" smtClean="0">
                <a:latin typeface="Calibri" panose="020F0502020204030204" pitchFamily="34" charset="0"/>
              </a:rPr>
              <a:t>Note:</a:t>
            </a:r>
            <a:endParaRPr lang="en-GB" sz="1100" dirty="0" smtClean="0">
              <a:latin typeface="Calibri" panose="020F0502020204030204" pitchFamily="34" charset="0"/>
            </a:endParaRPr>
          </a:p>
          <a:p>
            <a:pPr marL="628650" lvl="1" indent="-171450">
              <a:buFont typeface="Wingdings" panose="05000000000000000000" pitchFamily="2" charset="2"/>
              <a:buChar char="§"/>
              <a:defRPr/>
            </a:pPr>
            <a:r>
              <a:rPr lang="en-US" sz="1100" dirty="0" smtClean="0">
                <a:latin typeface="Calibri" panose="020F0502020204030204" pitchFamily="34" charset="0"/>
              </a:rPr>
              <a:t>The </a:t>
            </a:r>
            <a:r>
              <a:rPr lang="en-US" sz="1100" dirty="0" smtClean="0">
                <a:latin typeface="Courier New" panose="02070309020205020404" pitchFamily="49" charset="0"/>
                <a:cs typeface="Courier New" panose="02070309020205020404" pitchFamily="49" charset="0"/>
              </a:rPr>
              <a:t>@Configuration </a:t>
            </a:r>
            <a:r>
              <a:rPr lang="en-US" sz="1100" dirty="0" smtClean="0">
                <a:latin typeface="Calibri" panose="020F0502020204030204" pitchFamily="34" charset="0"/>
              </a:rPr>
              <a:t>annotation used here declares this class as a configuration class.</a:t>
            </a:r>
            <a:endParaRPr lang="en-GB" sz="1100" dirty="0" smtClean="0">
              <a:latin typeface="Calibri" panose="020F0502020204030204" pitchFamily="34" charset="0"/>
            </a:endParaRPr>
          </a:p>
          <a:p>
            <a:pPr marL="628650" lvl="1" indent="-171450">
              <a:buFont typeface="Wingdings" panose="05000000000000000000" pitchFamily="2" charset="2"/>
              <a:buChar char="§"/>
              <a:defRPr/>
            </a:pPr>
            <a:r>
              <a:rPr lang="en-US" sz="1100" dirty="0" smtClean="0">
                <a:latin typeface="Calibri" panose="020F0502020204030204" pitchFamily="34" charset="0"/>
              </a:rPr>
              <a:t>The </a:t>
            </a:r>
            <a:r>
              <a:rPr lang="en-US" sz="1100" dirty="0" smtClean="0">
                <a:latin typeface="Courier New" panose="02070309020205020404" pitchFamily="49" charset="0"/>
                <a:cs typeface="Courier New" panose="02070309020205020404" pitchFamily="49" charset="0"/>
              </a:rPr>
              <a:t>@</a:t>
            </a:r>
            <a:r>
              <a:rPr lang="en-US" sz="1100" dirty="0" err="1" smtClean="0">
                <a:latin typeface="Courier New" panose="02070309020205020404" pitchFamily="49" charset="0"/>
                <a:cs typeface="Courier New" panose="02070309020205020404" pitchFamily="49" charset="0"/>
              </a:rPr>
              <a:t>ComponentScan</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annotation used here specifies the application to look for the component class created earlier in Code Segment 2.33 given in the PG.</a:t>
            </a:r>
            <a:endParaRPr lang="en-GB" sz="1100" dirty="0" smtClean="0">
              <a:latin typeface="Calibri" panose="020F0502020204030204" pitchFamily="34" charset="0"/>
            </a:endParaRPr>
          </a:p>
          <a:p>
            <a:pPr marL="228600" indent="-228600">
              <a:buFont typeface="+mj-lt"/>
              <a:buAutoNum type="arabicPeriod"/>
              <a:defRPr/>
            </a:pPr>
            <a:endParaRPr lang="en-GB" sz="1100" dirty="0" smtClean="0">
              <a:latin typeface="Calibri" panose="020F0502020204030204" pitchFamily="34" charset="0"/>
            </a:endParaRPr>
          </a:p>
          <a:p>
            <a:pPr>
              <a:buFont typeface="+mj-lt"/>
              <a:buNone/>
              <a:defRPr/>
            </a:pPr>
            <a:r>
              <a:rPr lang="en-US" sz="1100" b="1" dirty="0" smtClean="0">
                <a:latin typeface="Calibri" panose="020F0502020204030204" pitchFamily="34" charset="0"/>
              </a:rPr>
              <a:t>6. Test the annotation-based DI</a:t>
            </a:r>
            <a:r>
              <a:rPr lang="en-US" sz="1100" dirty="0" smtClean="0">
                <a:latin typeface="Calibri" panose="020F0502020204030204" pitchFamily="34" charset="0"/>
              </a:rPr>
              <a:t>: Write a simple JUnit test case called App.java. In this test method, you:</a:t>
            </a:r>
            <a:endParaRPr lang="en-GB" sz="1100" dirty="0" smtClean="0">
              <a:latin typeface="Calibri" panose="020F0502020204030204" pitchFamily="34" charset="0"/>
            </a:endParaRPr>
          </a:p>
          <a:p>
            <a:pPr marL="228600" indent="-228600">
              <a:buFont typeface="+mj-lt"/>
              <a:buAutoNum type="arabicPeriod"/>
              <a:defRPr/>
            </a:pPr>
            <a:endParaRPr lang="en-GB" sz="1100" dirty="0" smtClean="0">
              <a:latin typeface="Calibri" panose="020F0502020204030204" pitchFamily="34" charset="0"/>
            </a:endParaRPr>
          </a:p>
          <a:p>
            <a:pPr marL="628650" lvl="1" indent="-171450">
              <a:buFont typeface="Wingdings" panose="05000000000000000000" pitchFamily="2" charset="2"/>
              <a:buChar char="§"/>
              <a:defRPr/>
            </a:pPr>
            <a:r>
              <a:rPr lang="en-US" sz="1100" dirty="0" smtClean="0">
                <a:latin typeface="Calibri" panose="020F0502020204030204" pitchFamily="34" charset="0"/>
              </a:rPr>
              <a:t>Use </a:t>
            </a:r>
            <a:r>
              <a:rPr lang="en-US" sz="1100" dirty="0" err="1" smtClean="0">
                <a:latin typeface="Courier New" panose="02070309020205020404" pitchFamily="49" charset="0"/>
                <a:cs typeface="Courier New" panose="02070309020205020404" pitchFamily="49" charset="0"/>
              </a:rPr>
              <a:t>AnnotationConfigApplicationContext</a:t>
            </a:r>
            <a:r>
              <a:rPr lang="en-US" sz="1100" dirty="0" smtClean="0">
                <a:latin typeface="Calibri" panose="020F0502020204030204" pitchFamily="34" charset="0"/>
              </a:rPr>
              <a:t> as the implementation of the abstract class </a:t>
            </a:r>
            <a:r>
              <a:rPr lang="en-US" sz="1100" dirty="0" err="1" smtClean="0">
                <a:latin typeface="Courier New" panose="02070309020205020404" pitchFamily="49" charset="0"/>
                <a:cs typeface="Courier New" panose="02070309020205020404" pitchFamily="49" charset="0"/>
              </a:rPr>
              <a:t>AbstractApplicationContext</a:t>
            </a:r>
            <a:r>
              <a:rPr lang="en-US" sz="1100" dirty="0" smtClean="0">
                <a:latin typeface="Calibri" panose="020F0502020204030204" pitchFamily="34" charset="0"/>
              </a:rPr>
              <a:t>. This </a:t>
            </a:r>
            <a:r>
              <a:rPr lang="en-US" sz="1100" dirty="0" err="1" smtClean="0">
                <a:latin typeface="Calibri" panose="020F0502020204030204" pitchFamily="34" charset="0"/>
              </a:rPr>
              <a:t>autowires</a:t>
            </a:r>
            <a:r>
              <a:rPr lang="en-US" sz="1100" dirty="0" smtClean="0">
                <a:latin typeface="Calibri" panose="020F0502020204030204" pitchFamily="34" charset="0"/>
              </a:rPr>
              <a:t> services to the </a:t>
            </a:r>
            <a:r>
              <a:rPr lang="en-IN" sz="1100" dirty="0" smtClean="0">
                <a:latin typeface="Calibri" panose="020F0502020204030204" pitchFamily="34" charset="0"/>
              </a:rPr>
              <a:t>components when annotations are used. </a:t>
            </a:r>
          </a:p>
          <a:p>
            <a:pPr marL="628650" lvl="1" indent="-171450">
              <a:buFont typeface="Wingdings" panose="05000000000000000000" pitchFamily="2" charset="2"/>
              <a:buChar char="§"/>
              <a:defRPr/>
            </a:pPr>
            <a:r>
              <a:rPr lang="en-US" sz="1100" dirty="0" smtClean="0">
                <a:latin typeface="Calibri" panose="020F0502020204030204" pitchFamily="34" charset="0"/>
              </a:rPr>
              <a:t>Use the </a:t>
            </a:r>
            <a:r>
              <a:rPr lang="en-US" sz="1100" dirty="0" err="1" smtClean="0">
                <a:latin typeface="Courier New" panose="02070309020205020404" pitchFamily="49" charset="0"/>
                <a:cs typeface="Courier New" panose="02070309020205020404" pitchFamily="49" charset="0"/>
              </a:rPr>
              <a:t>AnnotationConfigApplicationContext</a:t>
            </a:r>
            <a:r>
              <a:rPr lang="en-US" sz="1100" dirty="0" smtClean="0">
                <a:latin typeface="Calibri" panose="020F0502020204030204" pitchFamily="34" charset="0"/>
              </a:rPr>
              <a:t> constructor. To do this, you pass the </a:t>
            </a:r>
            <a:r>
              <a:rPr lang="en-US" sz="1100" dirty="0" err="1" smtClean="0">
                <a:latin typeface="Calibri" panose="020F0502020204030204" pitchFamily="34" charset="0"/>
              </a:rPr>
              <a:t>DIConfiguration</a:t>
            </a:r>
            <a:r>
              <a:rPr lang="en-US" sz="1100" dirty="0" smtClean="0">
                <a:latin typeface="Calibri" panose="020F0502020204030204" pitchFamily="34" charset="0"/>
              </a:rPr>
              <a:t> class as an argument to get the bean implementation to inject in component classes. </a:t>
            </a:r>
            <a:endParaRPr lang="en-GB" sz="1100" dirty="0" smtClean="0">
              <a:latin typeface="Calibri" panose="020F0502020204030204" pitchFamily="34" charset="0"/>
            </a:endParaRPr>
          </a:p>
          <a:p>
            <a:pPr marL="228600" indent="-228600">
              <a:buFont typeface="+mj-lt"/>
              <a:buAutoNum type="arabicPeriod"/>
              <a:defRPr/>
            </a:pPr>
            <a:endParaRPr lang="en-GB" sz="1100" dirty="0" smtClean="0">
              <a:latin typeface="Calibri" panose="020F0502020204030204" pitchFamily="34" charset="0"/>
            </a:endParaRPr>
          </a:p>
          <a:p>
            <a:pPr>
              <a:buFont typeface="+mj-lt"/>
              <a:buNone/>
              <a:defRPr/>
            </a:pPr>
            <a:r>
              <a:rPr lang="en-US" sz="1100" b="1" dirty="0" smtClean="0">
                <a:latin typeface="Calibri" panose="020F0502020204030204" pitchFamily="34" charset="0"/>
              </a:rPr>
              <a:t>7. Run the application</a:t>
            </a:r>
            <a:r>
              <a:rPr lang="en-US" sz="1100" dirty="0" smtClean="0">
                <a:latin typeface="Calibri" panose="020F0502020204030204" pitchFamily="34" charset="0"/>
              </a:rPr>
              <a:t>: Using the </a:t>
            </a:r>
            <a:r>
              <a:rPr lang="en-US" sz="1100" dirty="0" err="1" smtClean="0">
                <a:latin typeface="Calibri" panose="020F0502020204030204" pitchFamily="34" charset="0"/>
              </a:rPr>
              <a:t>getBean</a:t>
            </a:r>
            <a:r>
              <a:rPr lang="en-US" sz="1100" dirty="0" smtClean="0">
                <a:latin typeface="Calibri" panose="020F0502020204030204" pitchFamily="34" charset="0"/>
              </a:rPr>
              <a:t>(class name) method, you can retrieve component objects and use the </a:t>
            </a:r>
            <a:r>
              <a:rPr lang="en-US" sz="1100" dirty="0" err="1" smtClean="0">
                <a:latin typeface="Calibri" panose="020F0502020204030204" pitchFamily="34" charset="0"/>
              </a:rPr>
              <a:t>DIConfiguration</a:t>
            </a:r>
            <a:r>
              <a:rPr lang="en-US" sz="1100" dirty="0" smtClean="0">
                <a:latin typeface="Calibri" panose="020F0502020204030204" pitchFamily="34" charset="0"/>
              </a:rPr>
              <a:t> class for autowiring the objects. Code Segment 2.34 given in the PG shows the test case App.java. When the application </a:t>
            </a:r>
            <a:r>
              <a:rPr lang="en-US" sz="1100" dirty="0" smtClean="0">
                <a:latin typeface="Courier New" panose="02070309020205020404" pitchFamily="49" charset="0"/>
                <a:cs typeface="Courier New" panose="02070309020205020404" pitchFamily="49" charset="0"/>
              </a:rPr>
              <a:t>App.java</a:t>
            </a:r>
            <a:r>
              <a:rPr lang="en-US" sz="1100" dirty="0" smtClean="0">
                <a:latin typeface="Calibri" panose="020F0502020204030204" pitchFamily="34" charset="0"/>
              </a:rPr>
              <a:t> is run, you get the result shown in Figure 2.1 given in the PG.</a:t>
            </a:r>
            <a:endParaRPr lang="en-GB" sz="1100" dirty="0" smtClean="0">
              <a:latin typeface="Calibri" panose="020F0502020204030204" pitchFamily="34" charset="0"/>
            </a:endParaRPr>
          </a:p>
          <a:p>
            <a:pPr marL="228600" indent="-228600">
              <a:buFont typeface="+mj-lt"/>
              <a:buAutoNum type="arabicPeriod"/>
              <a:defRPr/>
            </a:pPr>
            <a:endParaRPr lang="en-GB" sz="1100" dirty="0" smtClean="0">
              <a:latin typeface="Calibri" panose="020F0502020204030204" pitchFamily="34" charset="0"/>
            </a:endParaRPr>
          </a:p>
          <a:p>
            <a:pPr marL="228600" indent="-228600">
              <a:buFont typeface="+mj-lt"/>
              <a:buAutoNum type="arabicPeriod"/>
              <a:defRPr/>
            </a:pPr>
            <a:endParaRPr lang="en-GB" sz="1100" dirty="0" smtClean="0">
              <a:latin typeface="Calibri" panose="020F0502020204030204" pitchFamily="34" charset="0"/>
            </a:endParaRPr>
          </a:p>
          <a:p>
            <a:pPr marL="228600" indent="-228600">
              <a:buFont typeface="+mj-lt"/>
              <a:buAutoNum type="arabicPeriod"/>
              <a:defRPr/>
            </a:pPr>
            <a:endParaRPr lang="en-GB" sz="1100" dirty="0" smtClean="0">
              <a:latin typeface="Calibri" panose="020F0502020204030204" pitchFamily="34" charset="0"/>
            </a:endParaRPr>
          </a:p>
          <a:p>
            <a:pPr marL="228600" indent="-228600">
              <a:buFont typeface="+mj-lt"/>
              <a:buAutoNum type="arabicPeriod"/>
              <a:defRPr/>
            </a:pPr>
            <a:endParaRPr lang="en-GB" sz="1100" dirty="0" smtClean="0">
              <a:latin typeface="Calibri" panose="020F0502020204030204" pitchFamily="34" charset="0"/>
            </a:endParaRPr>
          </a:p>
          <a:p>
            <a:pPr marL="228600" indent="-228600">
              <a:buFont typeface="+mj-lt"/>
              <a:buAutoNum type="arabicPeriod"/>
              <a:defRPr/>
            </a:pPr>
            <a:endParaRPr lang="en-GB" sz="1100" dirty="0" smtClean="0">
              <a:latin typeface="Calibri" panose="020F0502020204030204" pitchFamily="34" charset="0"/>
            </a:endParaRPr>
          </a:p>
          <a:p>
            <a:pPr marL="228600" indent="-228600" algn="just">
              <a:spcBef>
                <a:spcPct val="0"/>
              </a:spcBef>
              <a:buFont typeface="+mj-lt"/>
              <a:buAutoNum type="arabicPeriod"/>
              <a:defRPr/>
            </a:pPr>
            <a:endParaRPr lang="en-US" altLang="en-US" sz="1100" dirty="0" smtClean="0">
              <a:latin typeface="Calibri"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mn-lt"/>
                <a:cs typeface="Arial" pitchFamily="34" charset="0"/>
              </a:rPr>
              <a:t>PG Reference: Page 48</a:t>
            </a:r>
          </a:p>
          <a:p>
            <a:pPr algn="just">
              <a:spcBef>
                <a:spcPct val="0"/>
              </a:spcBef>
              <a:defRPr/>
            </a:pPr>
            <a:endParaRPr lang="en-US" altLang="en-US" sz="1100" dirty="0" smtClean="0">
              <a:latin typeface="+mn-lt"/>
              <a:cs typeface="Arial" pitchFamily="34" charset="0"/>
            </a:endParaRPr>
          </a:p>
          <a:p>
            <a:pPr>
              <a:defRPr/>
            </a:pPr>
            <a:r>
              <a:rPr lang="en-US" altLang="en-US" sz="1100" i="1" dirty="0" smtClean="0">
                <a:latin typeface="+mn-lt"/>
                <a:cs typeface="Arial" pitchFamily="34" charset="0"/>
              </a:rPr>
              <a:t>Discuss about </a:t>
            </a:r>
            <a:r>
              <a:rPr lang="en-IN" altLang="en-US" sz="1100" i="1" dirty="0" smtClean="0">
                <a:latin typeface="+mn-lt"/>
                <a:cs typeface="Arial" pitchFamily="34" charset="0"/>
              </a:rPr>
              <a:t>using annotations in multitier applications. </a:t>
            </a:r>
            <a:r>
              <a:rPr lang="en-US" altLang="en-US" sz="1100" dirty="0" smtClean="0">
                <a:latin typeface="+mn-lt"/>
                <a:cs typeface="Arial" pitchFamily="34" charset="0"/>
              </a:rPr>
              <a:t>A multitier application holds one service in each tier for clarity and simplification of application management. There are different layers in a multitier application:</a:t>
            </a:r>
            <a:endParaRPr lang="en-GB" altLang="en-US" sz="1100" dirty="0" smtClean="0">
              <a:latin typeface="+mn-lt"/>
              <a:cs typeface="Arial" pitchFamily="34" charset="0"/>
            </a:endParaRPr>
          </a:p>
          <a:p>
            <a:pPr>
              <a:defRPr/>
            </a:pPr>
            <a:r>
              <a:rPr lang="en-US" altLang="en-US" sz="1100" dirty="0" smtClean="0">
                <a:latin typeface="+mn-lt"/>
                <a:cs typeface="Arial" pitchFamily="34" charset="0"/>
              </a:rPr>
              <a:t> </a:t>
            </a:r>
            <a:endParaRPr lang="en-GB" altLang="en-US" sz="1100" dirty="0" smtClean="0">
              <a:latin typeface="+mn-lt"/>
              <a:cs typeface="Arial" pitchFamily="34" charset="0"/>
            </a:endParaRPr>
          </a:p>
          <a:p>
            <a:pPr marL="628650" lvl="1" indent="-171450">
              <a:buFont typeface="Wingdings" pitchFamily="2" charset="2"/>
              <a:buChar char="§"/>
              <a:defRPr/>
            </a:pPr>
            <a:r>
              <a:rPr lang="en-US" altLang="en-US" sz="1100" dirty="0" smtClean="0">
                <a:latin typeface="+mn-lt"/>
                <a:cs typeface="Arial" pitchFamily="34" charset="0"/>
              </a:rPr>
              <a:t>Presentation layer</a:t>
            </a:r>
            <a:endParaRPr lang="en-GB" altLang="en-US" sz="1100" dirty="0" smtClean="0">
              <a:latin typeface="+mn-lt"/>
              <a:cs typeface="Arial" pitchFamily="34" charset="0"/>
            </a:endParaRPr>
          </a:p>
          <a:p>
            <a:pPr marL="628650" lvl="1" indent="-171450">
              <a:buFont typeface="Wingdings" pitchFamily="2" charset="2"/>
              <a:buChar char="§"/>
              <a:defRPr/>
            </a:pPr>
            <a:r>
              <a:rPr lang="en-US" altLang="en-US" sz="1100" dirty="0" smtClean="0">
                <a:latin typeface="+mn-lt"/>
                <a:cs typeface="Arial" pitchFamily="34" charset="0"/>
              </a:rPr>
              <a:t>Business layer</a:t>
            </a:r>
            <a:endParaRPr lang="en-GB" altLang="en-US" sz="1100" dirty="0" smtClean="0">
              <a:latin typeface="+mn-lt"/>
              <a:cs typeface="Arial" pitchFamily="34" charset="0"/>
            </a:endParaRPr>
          </a:p>
          <a:p>
            <a:pPr marL="628650" lvl="1" indent="-171450">
              <a:buFont typeface="Wingdings" pitchFamily="2" charset="2"/>
              <a:buChar char="§"/>
              <a:defRPr/>
            </a:pPr>
            <a:r>
              <a:rPr lang="en-US" altLang="en-US" sz="1100" dirty="0" smtClean="0">
                <a:latin typeface="+mn-lt"/>
                <a:cs typeface="Arial" pitchFamily="34" charset="0"/>
              </a:rPr>
              <a:t>Service layer</a:t>
            </a:r>
            <a:endParaRPr lang="en-GB" altLang="en-US" sz="1100" dirty="0" smtClean="0">
              <a:latin typeface="+mn-lt"/>
              <a:cs typeface="Arial" pitchFamily="34" charset="0"/>
            </a:endParaRPr>
          </a:p>
          <a:p>
            <a:pPr marL="628650" lvl="1" indent="-171450">
              <a:buFont typeface="Wingdings" pitchFamily="2" charset="2"/>
              <a:buChar char="§"/>
              <a:defRPr/>
            </a:pPr>
            <a:r>
              <a:rPr lang="en-US" altLang="en-US" sz="1100" dirty="0" smtClean="0">
                <a:latin typeface="+mn-lt"/>
                <a:cs typeface="Arial" pitchFamily="34" charset="0"/>
              </a:rPr>
              <a:t>Persistence layer</a:t>
            </a:r>
            <a:endParaRPr lang="en-GB" altLang="en-US" sz="1100" dirty="0" smtClean="0">
              <a:latin typeface="+mn-lt"/>
              <a:cs typeface="Arial" pitchFamily="34" charset="0"/>
            </a:endParaRPr>
          </a:p>
          <a:p>
            <a:pPr marL="628650" lvl="1" indent="-171450">
              <a:buFont typeface="Wingdings" pitchFamily="2" charset="2"/>
              <a:buChar char="§"/>
              <a:defRPr/>
            </a:pPr>
            <a:r>
              <a:rPr lang="en-US" altLang="en-US" sz="1100" dirty="0" smtClean="0">
                <a:latin typeface="+mn-lt"/>
                <a:cs typeface="Arial" pitchFamily="34" charset="0"/>
              </a:rPr>
              <a:t>Data access layer</a:t>
            </a:r>
            <a:endParaRPr lang="en-GB" altLang="en-US" sz="1100" dirty="0" smtClean="0">
              <a:latin typeface="+mn-lt"/>
              <a:cs typeface="Arial" pitchFamily="34" charset="0"/>
            </a:endParaRPr>
          </a:p>
          <a:p>
            <a:pPr>
              <a:defRPr/>
            </a:pPr>
            <a:r>
              <a:rPr lang="en-US" altLang="en-US" sz="1100" dirty="0" smtClean="0">
                <a:latin typeface="+mn-lt"/>
                <a:cs typeface="Arial" pitchFamily="34" charset="0"/>
              </a:rPr>
              <a:t> </a:t>
            </a:r>
            <a:endParaRPr lang="en-GB" altLang="en-US" sz="1100" dirty="0" smtClean="0">
              <a:latin typeface="+mn-lt"/>
              <a:cs typeface="Arial" pitchFamily="34" charset="0"/>
            </a:endParaRPr>
          </a:p>
          <a:p>
            <a:pPr>
              <a:defRPr/>
            </a:pPr>
            <a:r>
              <a:rPr lang="en-US" altLang="en-US" sz="1100" dirty="0" smtClean="0">
                <a:latin typeface="+mn-lt"/>
                <a:cs typeface="Arial" pitchFamily="34" charset="0"/>
              </a:rPr>
              <a:t>Each tier or layer has its own specific annotations that are used to annotate classes so that Spring Framework can detect them automatically for configuration. This helps developers as each annotation performs work in a manner suitable to a particular layer. Hence, developers need not write separate code to locate configuration files. Some of the key annotations and the layers to which they belong are listed in Table shown onscreen. </a:t>
            </a:r>
            <a:endParaRPr lang="en-GB" altLang="en-US" sz="1100" dirty="0" smtClean="0">
              <a:latin typeface="+mn-lt"/>
              <a:cs typeface="Arial" pitchFamily="34" charset="0"/>
            </a:endParaRPr>
          </a:p>
          <a:p>
            <a:pPr>
              <a:defRPr/>
            </a:pPr>
            <a:endParaRPr lang="en-GB" altLang="en-US" sz="1100" dirty="0" smtClean="0">
              <a:latin typeface="+mn-lt"/>
              <a:cs typeface="Arial"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Rot="1" noChangeAspect="1" noChangeArrowheads="1" noTextEdit="1"/>
          </p:cNvSpPr>
          <p:nvPr>
            <p:ph type="sldImg"/>
          </p:nvPr>
        </p:nvSpPr>
        <p:spPr>
          <a:ln/>
        </p:spPr>
      </p:sp>
      <p:sp>
        <p:nvSpPr>
          <p:cNvPr id="320515"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cs typeface="Arial" pitchFamily="34" charset="0"/>
              </a:rPr>
              <a:t>PG Reference: Page 49</a:t>
            </a:r>
          </a:p>
          <a:p>
            <a:pPr algn="just">
              <a:spcBef>
                <a:spcPct val="0"/>
              </a:spcBef>
            </a:pPr>
            <a:endParaRPr lang="en-US" altLang="en-US" sz="1100" smtClean="0">
              <a:latin typeface="Calibri" pitchFamily="34" charset="0"/>
              <a:cs typeface="Arial" pitchFamily="34" charset="0"/>
            </a:endParaRPr>
          </a:p>
          <a:p>
            <a:r>
              <a:rPr lang="en-US" altLang="en-US" sz="1100" i="1" smtClean="0">
                <a:latin typeface="Calibri" pitchFamily="34" charset="0"/>
                <a:cs typeface="Arial" pitchFamily="34" charset="0"/>
              </a:rPr>
              <a:t>Give a brief introduction to the next topic ‘Spring Configuration Using Annotations’. </a:t>
            </a:r>
            <a:r>
              <a:rPr lang="en-US" altLang="en-US" sz="1100" smtClean="0">
                <a:latin typeface="Calibri" pitchFamily="34" charset="0"/>
              </a:rPr>
              <a:t>Using annotations is a way of configuring your application without writing a lot of configuration code. You can set up transaction management, Spring MVC, or timers for your tasks by annotating your configuration classes. These concepts are covered in the later modules of the course. </a:t>
            </a:r>
          </a:p>
          <a:p>
            <a:endParaRPr lang="en-GB" altLang="en-US" sz="1100" smtClean="0">
              <a:latin typeface="Calibri" pitchFamily="34" charset="0"/>
            </a:endParaRPr>
          </a:p>
          <a:p>
            <a:r>
              <a:rPr lang="en-US" altLang="en-US" sz="1100" smtClean="0">
                <a:latin typeface="Calibri" pitchFamily="34" charset="0"/>
              </a:rPr>
              <a:t>Using annotations is possible because of the </a:t>
            </a:r>
            <a:r>
              <a:rPr lang="en-US" altLang="en-US" sz="1100" smtClean="0">
                <a:latin typeface="Courier New" pitchFamily="49" charset="0"/>
                <a:cs typeface="Courier New" pitchFamily="49" charset="0"/>
              </a:rPr>
              <a:t>@Enable* </a:t>
            </a:r>
            <a:r>
              <a:rPr lang="en-US" altLang="en-US" sz="1100" smtClean="0">
                <a:latin typeface="Calibri" pitchFamily="34" charset="0"/>
              </a:rPr>
              <a:t>annotations in Spring Framework. In the following session, you will learn about the </a:t>
            </a:r>
            <a:r>
              <a:rPr lang="en-US" altLang="en-US" sz="1100" smtClean="0">
                <a:latin typeface="Courier New" pitchFamily="49" charset="0"/>
                <a:cs typeface="Courier New" pitchFamily="49" charset="0"/>
              </a:rPr>
              <a:t>@Enable* </a:t>
            </a:r>
            <a:r>
              <a:rPr lang="en-US" altLang="en-US" sz="1100" smtClean="0">
                <a:latin typeface="Calibri" pitchFamily="34" charset="0"/>
              </a:rPr>
              <a:t>annotations and how they simplify a developer’s tasks by eliminating the need for lengthy configuration code. Let us look at how using annotations makes Spring Framework configuration processes quicker and simpler.</a:t>
            </a:r>
          </a:p>
          <a:p>
            <a:endParaRPr lang="en-US" altLang="en-US" sz="1100" smtClean="0">
              <a:latin typeface="Calibri" pitchFamily="34" charset="0"/>
            </a:endParaRPr>
          </a:p>
          <a:p>
            <a:r>
              <a:rPr lang="en-US" altLang="en-US" sz="1100" i="1" smtClean="0">
                <a:latin typeface="Calibri" pitchFamily="34" charset="0"/>
              </a:rPr>
              <a:t>Explain about </a:t>
            </a:r>
            <a:r>
              <a:rPr lang="en-US" altLang="en-US" sz="1100" i="1" smtClean="0">
                <a:latin typeface="Courier New" pitchFamily="49" charset="0"/>
                <a:cs typeface="Courier New" pitchFamily="49" charset="0"/>
              </a:rPr>
              <a:t>@Enable </a:t>
            </a:r>
            <a:r>
              <a:rPr lang="en-US" altLang="en-US" sz="1100" i="1" smtClean="0">
                <a:latin typeface="Calibri" pitchFamily="34" charset="0"/>
              </a:rPr>
              <a:t>Annotations. </a:t>
            </a:r>
            <a:r>
              <a:rPr lang="en-US" altLang="en-US" sz="1100" smtClean="0">
                <a:latin typeface="Calibri" pitchFamily="34" charset="0"/>
              </a:rPr>
              <a:t>The </a:t>
            </a:r>
            <a:r>
              <a:rPr lang="en-US" altLang="en-US" sz="1100" smtClean="0">
                <a:latin typeface="Courier New" pitchFamily="49" charset="0"/>
                <a:cs typeface="Courier New" pitchFamily="49" charset="0"/>
              </a:rPr>
              <a:t>@Enable* </a:t>
            </a:r>
            <a:r>
              <a:rPr lang="en-US" altLang="en-US" sz="1100" smtClean="0">
                <a:latin typeface="Calibri" pitchFamily="34" charset="0"/>
              </a:rPr>
              <a:t>annotations have one design goal—to let you set up complicated functionality with as little coding as possible. These annotations also help in hiding code complexity to make your application readable. In other words, you can create and set up a lot of beans for your application and configure them without detailed knowledge of the beans. The Java BeanFactory is unaware of the </a:t>
            </a:r>
            <a:r>
              <a:rPr lang="en-US" altLang="en-US" sz="1100" smtClean="0">
                <a:latin typeface="Courier New" pitchFamily="49" charset="0"/>
                <a:cs typeface="Courier New" pitchFamily="49" charset="0"/>
              </a:rPr>
              <a:t>@Enable </a:t>
            </a:r>
            <a:r>
              <a:rPr lang="en-US" altLang="en-US" sz="1100" smtClean="0">
                <a:latin typeface="Calibri" pitchFamily="34" charset="0"/>
              </a:rPr>
              <a:t>annotations, and there are no dependencies defined between the core functionalities and annotations or the jars these annotations are stored in. </a:t>
            </a:r>
            <a:endParaRPr lang="en-GB" altLang="en-US" sz="1100" b="1" smtClean="0">
              <a:latin typeface="Calibri" pitchFamily="34" charset="0"/>
            </a:endParaRPr>
          </a:p>
          <a:p>
            <a:r>
              <a:rPr lang="en-US" altLang="en-US" sz="1100" smtClean="0">
                <a:latin typeface="Calibri" pitchFamily="34" charset="0"/>
              </a:rPr>
              <a:t> </a:t>
            </a:r>
            <a:endParaRPr lang="en-GB" altLang="en-US" sz="1100" b="1" smtClean="0">
              <a:latin typeface="Calibri" pitchFamily="34" charset="0"/>
            </a:endParaRPr>
          </a:p>
          <a:p>
            <a:r>
              <a:rPr lang="en-US" altLang="en-US" sz="1100" smtClean="0">
                <a:latin typeface="Calibri" pitchFamily="34" charset="0"/>
              </a:rPr>
              <a:t>Let us look at the different </a:t>
            </a:r>
            <a:r>
              <a:rPr lang="en-US" altLang="en-US" sz="1100" smtClean="0">
                <a:latin typeface="Courier New" pitchFamily="49" charset="0"/>
                <a:cs typeface="Courier New" pitchFamily="49" charset="0"/>
              </a:rPr>
              <a:t>@Enable </a:t>
            </a:r>
            <a:r>
              <a:rPr lang="en-US" altLang="en-US" sz="1100" smtClean="0">
                <a:latin typeface="Calibri" pitchFamily="34" charset="0"/>
              </a:rPr>
              <a:t>annotations.</a:t>
            </a:r>
            <a:endParaRPr lang="en-GB" altLang="en-US" sz="1100" b="1" smtClean="0">
              <a:latin typeface="Calibri" pitchFamily="34" charset="0"/>
            </a:endParaRPr>
          </a:p>
          <a:p>
            <a:pPr marL="628650" lvl="1" indent="-171450">
              <a:buFont typeface="Wingdings" pitchFamily="2" charset="2"/>
              <a:buChar char="§"/>
            </a:pPr>
            <a:r>
              <a:rPr lang="en-US" altLang="en-US" sz="1100" smtClean="0">
                <a:latin typeface="Courier New" pitchFamily="49" charset="0"/>
                <a:cs typeface="Courier New" pitchFamily="49" charset="0"/>
              </a:rPr>
              <a:t>@EnableScheduling </a:t>
            </a:r>
            <a:endParaRPr lang="en-GB" altLang="en-US" sz="1100" smtClean="0">
              <a:latin typeface="Courier New" pitchFamily="49" charset="0"/>
              <a:cs typeface="Courier New" pitchFamily="49" charset="0"/>
            </a:endParaRPr>
          </a:p>
          <a:p>
            <a:pPr marL="628650" lvl="1" indent="-171450">
              <a:buFont typeface="Wingdings" pitchFamily="2" charset="2"/>
              <a:buChar char="§"/>
            </a:pPr>
            <a:r>
              <a:rPr lang="en-US" altLang="en-US" sz="1100" smtClean="0">
                <a:latin typeface="Courier New" pitchFamily="49" charset="0"/>
                <a:cs typeface="Courier New" pitchFamily="49" charset="0"/>
              </a:rPr>
              <a:t>@EnableTransactionManagement</a:t>
            </a:r>
            <a:endParaRPr lang="en-GB" altLang="en-US" sz="1100" smtClean="0">
              <a:latin typeface="Courier New" pitchFamily="49" charset="0"/>
              <a:cs typeface="Courier New" pitchFamily="49" charset="0"/>
            </a:endParaRPr>
          </a:p>
          <a:p>
            <a:pPr marL="628650" lvl="1" indent="-171450">
              <a:buFont typeface="Wingdings" pitchFamily="2" charset="2"/>
              <a:buChar char="§"/>
            </a:pPr>
            <a:r>
              <a:rPr lang="en-US" altLang="en-US" sz="1100" smtClean="0">
                <a:latin typeface="Courier New" pitchFamily="49" charset="0"/>
                <a:cs typeface="Courier New" pitchFamily="49" charset="0"/>
              </a:rPr>
              <a:t>@EnableAspectJAutoProxy </a:t>
            </a:r>
            <a:endParaRPr lang="en-GB" altLang="en-US" sz="1100" smtClean="0">
              <a:latin typeface="Courier New" pitchFamily="49" charset="0"/>
              <a:cs typeface="Courier New" pitchFamily="49"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cs typeface="Arial" pitchFamily="34" charset="0"/>
              </a:rPr>
              <a:t>PG Reference: Page 50</a:t>
            </a:r>
          </a:p>
          <a:p>
            <a:pPr algn="just">
              <a:spcBef>
                <a:spcPct val="0"/>
              </a:spcBef>
            </a:pPr>
            <a:endParaRPr lang="en-US" altLang="en-US" sz="1100" smtClean="0">
              <a:latin typeface="Calibri" pitchFamily="34" charset="0"/>
              <a:cs typeface="Arial" pitchFamily="34" charset="0"/>
            </a:endParaRPr>
          </a:p>
          <a:p>
            <a:pPr algn="just">
              <a:spcBef>
                <a:spcPct val="0"/>
              </a:spcBef>
            </a:pPr>
            <a:r>
              <a:rPr lang="en-US" altLang="en-US" sz="1100" i="1" smtClean="0">
                <a:latin typeface="Calibri" pitchFamily="34" charset="0"/>
                <a:cs typeface="Arial" pitchFamily="34" charset="0"/>
              </a:rPr>
              <a:t>Discuss about</a:t>
            </a:r>
            <a:r>
              <a:rPr lang="en-US" altLang="en-US" sz="1100" i="1" smtClean="0">
                <a:latin typeface="Courier New" pitchFamily="49" charset="0"/>
                <a:cs typeface="Courier New" pitchFamily="49" charset="0"/>
              </a:rPr>
              <a:t> @EnableScheduling </a:t>
            </a:r>
            <a:r>
              <a:rPr lang="en-US" altLang="en-US" sz="1100" i="1" smtClean="0">
                <a:latin typeface="Calibri" pitchFamily="34" charset="0"/>
                <a:cs typeface="Arial" pitchFamily="34" charset="0"/>
              </a:rPr>
              <a:t>annotation. </a:t>
            </a:r>
            <a:r>
              <a:rPr lang="en-US" altLang="en-US" sz="1100" smtClean="0">
                <a:latin typeface="Calibri" pitchFamily="34" charset="0"/>
              </a:rPr>
              <a:t>This annotation lets you perform a specified method at a given time or repeat a method at a specified time interval. For example, in an application that manages payment from bank accounts, you can use </a:t>
            </a:r>
            <a:r>
              <a:rPr lang="en-US" altLang="en-US" sz="1100" smtClean="0">
                <a:latin typeface="Courier New" pitchFamily="49" charset="0"/>
                <a:cs typeface="Courier New" pitchFamily="49" charset="0"/>
              </a:rPr>
              <a:t> @EnableScheduling </a:t>
            </a:r>
            <a:r>
              <a:rPr lang="en-US" altLang="en-US" sz="1100" smtClean="0">
                <a:latin typeface="Calibri" pitchFamily="34" charset="0"/>
              </a:rPr>
              <a:t>to send the bill payment amount to a service automatically. Code Segment displayed first on the screen shows the syntax for the </a:t>
            </a:r>
            <a:r>
              <a:rPr lang="en-US" altLang="en-US" sz="1100" smtClean="0">
                <a:latin typeface="Courier New" pitchFamily="49" charset="0"/>
                <a:cs typeface="Courier New" pitchFamily="49" charset="0"/>
              </a:rPr>
              <a:t> @EnableScheduling </a:t>
            </a:r>
            <a:r>
              <a:rPr lang="en-US" altLang="en-US" sz="1100" smtClean="0">
                <a:latin typeface="Calibri" pitchFamily="34" charset="0"/>
              </a:rPr>
              <a:t>annotation. </a:t>
            </a:r>
          </a:p>
          <a:p>
            <a:pPr algn="just">
              <a:spcBef>
                <a:spcPct val="0"/>
              </a:spcBef>
            </a:pPr>
            <a:endParaRPr lang="en-US" altLang="en-US" sz="1100" smtClean="0">
              <a:latin typeface="Calibri" pitchFamily="34" charset="0"/>
            </a:endParaRPr>
          </a:p>
          <a:p>
            <a:r>
              <a:rPr lang="en-US" altLang="en-US" sz="1100" smtClean="0">
                <a:latin typeface="Calibri" pitchFamily="34" charset="0"/>
              </a:rPr>
              <a:t>Code Segment displayed first shows another Spring Framework-specific annotation, @Import, which is used to import the class passed as its argument (which in this case, is the </a:t>
            </a:r>
            <a:r>
              <a:rPr lang="en-US" altLang="en-US" sz="1100" smtClean="0">
                <a:latin typeface="Courier New" pitchFamily="49" charset="0"/>
                <a:cs typeface="Courier New" pitchFamily="49" charset="0"/>
              </a:rPr>
              <a:t>SchedulingConfiguration</a:t>
            </a:r>
            <a:r>
              <a:rPr lang="en-US" altLang="en-US" sz="1100" smtClean="0">
                <a:latin typeface="Calibri" pitchFamily="34" charset="0"/>
              </a:rPr>
              <a:t> class). Code Segment displayed second on the screen shows the main configuration code that calls upon the </a:t>
            </a:r>
            <a:r>
              <a:rPr lang="en-US" altLang="en-US" sz="1100" smtClean="0">
                <a:latin typeface="Courier New" pitchFamily="49" charset="0"/>
                <a:cs typeface="Courier New" pitchFamily="49" charset="0"/>
              </a:rPr>
              <a:t> @EnableScheduling </a:t>
            </a:r>
            <a:r>
              <a:rPr lang="en-US" altLang="en-US" sz="1100" smtClean="0">
                <a:latin typeface="Calibri" pitchFamily="34" charset="0"/>
              </a:rPr>
              <a:t>annotation.</a:t>
            </a:r>
          </a:p>
          <a:p>
            <a:endParaRPr lang="en-US" altLang="en-US" sz="1100" smtClean="0">
              <a:latin typeface="Calibri" pitchFamily="34" charset="0"/>
            </a:endParaRPr>
          </a:p>
          <a:p>
            <a:r>
              <a:rPr lang="en-US" altLang="en-US" sz="1100" smtClean="0">
                <a:latin typeface="Calibri" pitchFamily="34" charset="0"/>
              </a:rPr>
              <a:t>Since the </a:t>
            </a:r>
            <a:r>
              <a:rPr lang="en-US" altLang="en-US" sz="1100" smtClean="0">
                <a:latin typeface="Courier New" pitchFamily="49" charset="0"/>
                <a:cs typeface="Courier New" pitchFamily="49" charset="0"/>
              </a:rPr>
              <a:t>MainConfig </a:t>
            </a:r>
            <a:r>
              <a:rPr lang="en-US" altLang="en-US" sz="1100" smtClean="0">
                <a:latin typeface="Calibri" pitchFamily="34" charset="0"/>
              </a:rPr>
              <a:t>is annotated as </a:t>
            </a:r>
            <a:r>
              <a:rPr lang="en-US" altLang="en-US" sz="1100" smtClean="0">
                <a:latin typeface="Courier New" pitchFamily="49" charset="0"/>
                <a:cs typeface="Courier New" pitchFamily="49" charset="0"/>
              </a:rPr>
              <a:t> @EnableScheduling</a:t>
            </a:r>
            <a:r>
              <a:rPr lang="en-US" altLang="en-US" sz="1100" smtClean="0">
                <a:latin typeface="Calibri" pitchFamily="34" charset="0"/>
              </a:rPr>
              <a:t>, when the BeanFactory is parsing the file, it will also find the </a:t>
            </a:r>
            <a:r>
              <a:rPr lang="en-US" altLang="en-US" sz="1100" smtClean="0">
                <a:latin typeface="Courier New" pitchFamily="49" charset="0"/>
                <a:cs typeface="Courier New" pitchFamily="49" charset="0"/>
              </a:rPr>
              <a:t>@Import(SchedulingConfiguration.class) </a:t>
            </a:r>
            <a:r>
              <a:rPr lang="en-US" altLang="en-US" sz="1100" smtClean="0">
                <a:latin typeface="Calibri" pitchFamily="34" charset="0"/>
              </a:rPr>
              <a:t>annotation and import the class defined in the value. Here, the </a:t>
            </a:r>
            <a:r>
              <a:rPr lang="en-US" altLang="en-US" sz="1100" smtClean="0">
                <a:latin typeface="Courier New" pitchFamily="49" charset="0"/>
                <a:cs typeface="Courier New" pitchFamily="49" charset="0"/>
              </a:rPr>
              <a:t>SchedulingConfiguration </a:t>
            </a:r>
            <a:r>
              <a:rPr lang="en-US" altLang="en-US" sz="1100" smtClean="0">
                <a:latin typeface="Calibri" pitchFamily="34" charset="0"/>
              </a:rPr>
              <a:t> class is considered as an additional Java Spring bean. </a:t>
            </a:r>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r>
              <a:rPr lang="en-US" altLang="en-US" sz="1100" smtClean="0">
                <a:latin typeface="Courier New" pitchFamily="49" charset="0"/>
                <a:cs typeface="Courier New" pitchFamily="49" charset="0"/>
              </a:rPr>
              <a:t>SchedulingConfiguration </a:t>
            </a:r>
            <a:r>
              <a:rPr lang="en-US" altLang="en-US" sz="1100" smtClean="0">
                <a:latin typeface="Calibri" pitchFamily="34" charset="0"/>
              </a:rPr>
              <a:t>is annotated as @Configuration, so that BeanFactory considers it like a configuration class and all the beans defined in that class get drawn into your application. Some beans that are defined in the </a:t>
            </a:r>
            <a:r>
              <a:rPr lang="en-US" altLang="en-US" sz="1100" smtClean="0">
                <a:latin typeface="Courier New" pitchFamily="49" charset="0"/>
                <a:cs typeface="Courier New" pitchFamily="49" charset="0"/>
              </a:rPr>
              <a:t>SchedulingConfiguration</a:t>
            </a:r>
            <a:r>
              <a:rPr lang="en-US" altLang="en-US" sz="1100" smtClean="0">
                <a:latin typeface="Calibri" pitchFamily="34" charset="0"/>
              </a:rPr>
              <a:t> class, which you treat as any regular bean during configuration, use an event to identify these beans. This is shown in Code Segment 2.37 given in the PG, where the method </a:t>
            </a:r>
            <a:r>
              <a:rPr lang="en-US" altLang="en-US" sz="1100" smtClean="0">
                <a:latin typeface="Courier New" pitchFamily="49" charset="0"/>
                <a:cs typeface="Courier New" pitchFamily="49" charset="0"/>
              </a:rPr>
              <a:t>ScheduledAnnotationBeanPostProcessor</a:t>
            </a:r>
            <a:r>
              <a:rPr lang="en-US" altLang="en-US" sz="1100" smtClean="0">
                <a:latin typeface="Calibri" pitchFamily="34" charset="0"/>
              </a:rPr>
              <a:t> uses a standard application event to find out when the application context is refreshed.  It then checks to see whether any beans belong to the </a:t>
            </a:r>
            <a:r>
              <a:rPr lang="en-US" altLang="en-US" sz="1100" smtClean="0">
                <a:latin typeface="Courier New" pitchFamily="49" charset="0"/>
                <a:cs typeface="Courier New" pitchFamily="49" charset="0"/>
              </a:rPr>
              <a:t>SchedulingConfiguration</a:t>
            </a:r>
            <a:r>
              <a:rPr lang="en-US" altLang="en-US" sz="1100" smtClean="0">
                <a:latin typeface="Calibri" pitchFamily="34" charset="0"/>
              </a:rPr>
              <a:t> class, and if so, uses those beans to be configured. </a:t>
            </a:r>
          </a:p>
          <a:p>
            <a:endParaRPr lang="en-US" altLang="en-US" sz="1100" smtClean="0">
              <a:latin typeface="Calibri" pitchFamily="34" charset="0"/>
            </a:endParaRPr>
          </a:p>
          <a:p>
            <a:r>
              <a:rPr lang="en-US" altLang="en-US" sz="1100" smtClean="0">
                <a:latin typeface="Calibri" pitchFamily="34" charset="0"/>
              </a:rPr>
              <a:t>This code shows how the </a:t>
            </a:r>
            <a:r>
              <a:rPr lang="en-US" altLang="en-US" sz="1100" smtClean="0">
                <a:latin typeface="Courier New" pitchFamily="49" charset="0"/>
                <a:cs typeface="Courier New" pitchFamily="49" charset="0"/>
              </a:rPr>
              <a:t>@Enable </a:t>
            </a:r>
            <a:r>
              <a:rPr lang="en-US" altLang="en-US" sz="1100" smtClean="0">
                <a:latin typeface="Calibri" pitchFamily="34" charset="0"/>
              </a:rPr>
              <a:t>annotation uses </a:t>
            </a:r>
            <a:r>
              <a:rPr lang="en-US" altLang="en-US" sz="1100" smtClean="0">
                <a:latin typeface="Courier New" pitchFamily="49" charset="0"/>
                <a:cs typeface="Courier New" pitchFamily="49" charset="0"/>
              </a:rPr>
              <a:t>@Import </a:t>
            </a:r>
            <a:r>
              <a:rPr lang="en-US" altLang="en-US" sz="1100" smtClean="0">
                <a:latin typeface="Calibri" pitchFamily="34" charset="0"/>
              </a:rPr>
              <a:t>to draw in another </a:t>
            </a:r>
            <a:r>
              <a:rPr lang="en-US" altLang="en-US" sz="1100" smtClean="0">
                <a:latin typeface="Courier New" pitchFamily="49" charset="0"/>
                <a:cs typeface="Courier New" pitchFamily="49" charset="0"/>
              </a:rPr>
              <a:t>@Configuration </a:t>
            </a:r>
            <a:r>
              <a:rPr lang="en-US" altLang="en-US" sz="1100" smtClean="0">
                <a:latin typeface="Calibri" pitchFamily="34" charset="0"/>
              </a:rPr>
              <a:t>class and make all the beans in this class available for your application.</a:t>
            </a:r>
            <a:endParaRPr lang="en-GB" altLang="en-US" sz="1100" smtClean="0">
              <a:latin typeface="Calibri" pitchFamily="34" charset="0"/>
            </a:endParaRPr>
          </a:p>
          <a:p>
            <a:r>
              <a:rPr lang="en-US" altLang="en-US" sz="1100" b="1" smtClean="0">
                <a:latin typeface="Calibri" pitchFamily="34" charset="0"/>
              </a:rPr>
              <a:t> </a:t>
            </a:r>
            <a:endParaRPr lang="en-GB" altLang="en-US" sz="1100" smtClean="0">
              <a:latin typeface="Calibri" pitchFamily="34" charset="0"/>
            </a:endParaRPr>
          </a:p>
          <a:p>
            <a:endParaRPr lang="en-GB" altLang="en-US" sz="1100" smtClean="0">
              <a:latin typeface="Calibri" pitchFamily="34" charset="0"/>
            </a:endParaRPr>
          </a:p>
          <a:p>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pPr algn="just">
              <a:spcBef>
                <a:spcPct val="0"/>
              </a:spcBef>
            </a:pPr>
            <a:endParaRPr lang="en-GB" altLang="en-US" sz="1100" smtClean="0">
              <a:latin typeface="Calibri" pitchFamily="34" charset="0"/>
            </a:endParaRPr>
          </a:p>
          <a:p>
            <a:pPr algn="just">
              <a:spcBef>
                <a:spcPct val="0"/>
              </a:spcBef>
            </a:pPr>
            <a:endParaRPr lang="en-US" altLang="en-US" sz="1100" smtClean="0">
              <a:latin typeface="Calibri" pitchFamily="34" charset="0"/>
              <a:cs typeface="Arial"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Rot="1" noChangeAspect="1" noChangeArrowheads="1" noTextEdit="1"/>
          </p:cNvSpPr>
          <p:nvPr>
            <p:ph type="sldImg"/>
          </p:nvPr>
        </p:nvSpPr>
        <p:spPr>
          <a:ln/>
        </p:spPr>
      </p:sp>
      <p:sp>
        <p:nvSpPr>
          <p:cNvPr id="322563"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cs typeface="Arial" pitchFamily="34" charset="0"/>
              </a:rPr>
              <a:t>PG Reference: Page 51</a:t>
            </a:r>
          </a:p>
          <a:p>
            <a:pPr algn="just">
              <a:spcBef>
                <a:spcPct val="0"/>
              </a:spcBef>
            </a:pPr>
            <a:endParaRPr lang="en-US" altLang="en-US" sz="1100" smtClean="0">
              <a:latin typeface="Calibri" pitchFamily="34" charset="0"/>
              <a:cs typeface="Arial" pitchFamily="34" charset="0"/>
            </a:endParaRPr>
          </a:p>
          <a:p>
            <a:pPr algn="just">
              <a:spcBef>
                <a:spcPct val="0"/>
              </a:spcBef>
            </a:pPr>
            <a:r>
              <a:rPr lang="en-US" altLang="en-US" sz="1100" i="1" smtClean="0">
                <a:latin typeface="Calibri" pitchFamily="34" charset="0"/>
                <a:cs typeface="Arial" pitchFamily="34" charset="0"/>
              </a:rPr>
              <a:t>Discuss about</a:t>
            </a:r>
            <a:r>
              <a:rPr lang="en-US" altLang="en-US" sz="1100" i="1" smtClean="0">
                <a:latin typeface="Calibri" pitchFamily="34" charset="0"/>
                <a:cs typeface="Courier New" pitchFamily="49" charset="0"/>
              </a:rPr>
              <a:t> </a:t>
            </a:r>
            <a:r>
              <a:rPr lang="en-IN" altLang="en-US" sz="1100" i="1" smtClean="0">
                <a:latin typeface="Courier New" pitchFamily="49" charset="0"/>
                <a:cs typeface="Courier New" pitchFamily="49" charset="0"/>
              </a:rPr>
              <a:t>@EnableTransactionManagement </a:t>
            </a:r>
            <a:r>
              <a:rPr lang="en-IN" altLang="en-US" sz="1100" i="1" smtClean="0">
                <a:latin typeface="Calibri" pitchFamily="34" charset="0"/>
                <a:cs typeface="Courier New" pitchFamily="49" charset="0"/>
              </a:rPr>
              <a:t>to Handle Inheritance-Based Proxies. </a:t>
            </a:r>
            <a:r>
              <a:rPr lang="en-US" altLang="en-US" sz="1100" smtClean="0">
                <a:latin typeface="Calibri" pitchFamily="34" charset="0"/>
              </a:rPr>
              <a:t>Suppose you want to load a new set of beans on the basis of certain configuration needed for your application. You can use </a:t>
            </a:r>
            <a:r>
              <a:rPr lang="en-US" altLang="en-US" sz="1100" smtClean="0">
                <a:latin typeface="Courier New" pitchFamily="49" charset="0"/>
                <a:cs typeface="Courier New" pitchFamily="49" charset="0"/>
              </a:rPr>
              <a:t>@EnableTransactionManagement </a:t>
            </a:r>
            <a:r>
              <a:rPr lang="en-US" altLang="en-US" sz="1100" smtClean="0">
                <a:latin typeface="Calibri" pitchFamily="34" charset="0"/>
              </a:rPr>
              <a:t>for this with a </a:t>
            </a:r>
            <a:r>
              <a:rPr lang="en-US" altLang="en-US" sz="1100" smtClean="0">
                <a:latin typeface="Courier New" pitchFamily="49" charset="0"/>
                <a:cs typeface="Courier New" pitchFamily="49" charset="0"/>
              </a:rPr>
              <a:t>MainConfig</a:t>
            </a:r>
            <a:r>
              <a:rPr lang="en-US" altLang="en-US" sz="1100" smtClean="0">
                <a:latin typeface="Calibri" pitchFamily="34" charset="0"/>
              </a:rPr>
              <a:t> class, as shown in Code Segment 2.38.</a:t>
            </a:r>
            <a:endParaRPr lang="en-GB" altLang="en-US" sz="1100" smtClean="0">
              <a:latin typeface="Calibri" pitchFamily="34" charset="0"/>
            </a:endParaRPr>
          </a:p>
          <a:p>
            <a:endParaRPr lang="en-US" altLang="en-US" sz="1100" smtClean="0">
              <a:latin typeface="Calibri" pitchFamily="34" charset="0"/>
            </a:endParaRPr>
          </a:p>
          <a:p>
            <a:r>
              <a:rPr lang="en-US" altLang="en-US" sz="1100" smtClean="0">
                <a:latin typeface="Calibri" pitchFamily="34" charset="0"/>
              </a:rPr>
              <a:t>You can also use </a:t>
            </a:r>
            <a:r>
              <a:rPr lang="en-US" altLang="en-US" sz="1100" smtClean="0">
                <a:latin typeface="Courier New" pitchFamily="49" charset="0"/>
                <a:cs typeface="Courier New" pitchFamily="49" charset="0"/>
              </a:rPr>
              <a:t>@EnableTransactionManagement </a:t>
            </a:r>
            <a:r>
              <a:rPr lang="en-US" altLang="en-US" sz="1100" smtClean="0">
                <a:latin typeface="Calibri" pitchFamily="34" charset="0"/>
              </a:rPr>
              <a:t>with an argument pass that shows which class is to be used for the method. Code Segment 2.39 shows a parameter being added to the </a:t>
            </a:r>
            <a:r>
              <a:rPr lang="en-US" altLang="en-US" sz="1100" smtClean="0">
                <a:latin typeface="Courier New" pitchFamily="49" charset="0"/>
                <a:cs typeface="Courier New" pitchFamily="49" charset="0"/>
              </a:rPr>
              <a:t>@EnableTransactionManagement </a:t>
            </a:r>
            <a:r>
              <a:rPr lang="en-US" altLang="en-US" sz="1100" smtClean="0">
                <a:latin typeface="Calibri" pitchFamily="34" charset="0"/>
              </a:rPr>
              <a:t>annotation. </a:t>
            </a:r>
          </a:p>
          <a:p>
            <a:endParaRPr lang="en-US" altLang="en-US" sz="1100" smtClean="0">
              <a:latin typeface="Calibri" pitchFamily="34" charset="0"/>
            </a:endParaRPr>
          </a:p>
          <a:p>
            <a:r>
              <a:rPr lang="en-US" altLang="en-US" sz="1100" smtClean="0">
                <a:latin typeface="Calibri" pitchFamily="34" charset="0"/>
              </a:rPr>
              <a:t>In this instance (Code Segment 2.39), the @Import annotation is importing the class </a:t>
            </a:r>
            <a:r>
              <a:rPr lang="en-US" altLang="en-US" sz="1100" smtClean="0">
                <a:latin typeface="Courier New" pitchFamily="49" charset="0"/>
                <a:cs typeface="Courier New" pitchFamily="49" charset="0"/>
              </a:rPr>
              <a:t>TransactionManagementConfigurationSelector.</a:t>
            </a:r>
            <a:r>
              <a:rPr lang="en-US" altLang="en-US" sz="1100" smtClean="0">
                <a:latin typeface="Calibri" pitchFamily="34" charset="0"/>
              </a:rPr>
              <a:t> This class implements the </a:t>
            </a:r>
            <a:r>
              <a:rPr lang="en-US" altLang="en-US" sz="1100" smtClean="0">
                <a:latin typeface="Courier New" pitchFamily="49" charset="0"/>
                <a:cs typeface="Courier New" pitchFamily="49" charset="0"/>
              </a:rPr>
              <a:t>ImportSelector</a:t>
            </a:r>
            <a:r>
              <a:rPr lang="en-US" altLang="en-US" sz="1100" smtClean="0">
                <a:latin typeface="Calibri" pitchFamily="34" charset="0"/>
              </a:rPr>
              <a:t> class, which in turn, allows your code to choose the configuration classes to load at run time. The </a:t>
            </a:r>
            <a:r>
              <a:rPr lang="en-US" altLang="en-US" sz="1100" smtClean="0">
                <a:latin typeface="Courier New" pitchFamily="49" charset="0"/>
                <a:cs typeface="Courier New" pitchFamily="49" charset="0"/>
              </a:rPr>
              <a:t>TransactionManagementConfigurationSelector</a:t>
            </a:r>
            <a:r>
              <a:rPr lang="en-US" altLang="en-US" sz="1100" smtClean="0">
                <a:latin typeface="Calibri" pitchFamily="34" charset="0"/>
              </a:rPr>
              <a:t> scans the mode and returns some classes based on the mode, as shown in Code Segment 2.40.</a:t>
            </a:r>
          </a:p>
          <a:p>
            <a:endParaRPr lang="en-US" altLang="en-US" sz="1100" smtClean="0">
              <a:latin typeface="Calibri" pitchFamily="34" charset="0"/>
            </a:endParaRPr>
          </a:p>
          <a:p>
            <a:r>
              <a:rPr lang="en-US" altLang="en-US" sz="1100" smtClean="0">
                <a:latin typeface="Calibri" pitchFamily="34" charset="0"/>
              </a:rPr>
              <a:t>The @Configuration classes returned are loaded and configured to your application. You now know how to load a set of beans, which have been identified at run time, using the </a:t>
            </a:r>
            <a:r>
              <a:rPr lang="en-US" altLang="en-US" sz="1100" smtClean="0">
                <a:latin typeface="Courier New" pitchFamily="49" charset="0"/>
                <a:cs typeface="Courier New" pitchFamily="49" charset="0"/>
              </a:rPr>
              <a:t>@ImportSelector </a:t>
            </a:r>
            <a:r>
              <a:rPr lang="en-US" altLang="en-US" sz="1100" smtClean="0">
                <a:latin typeface="Calibri" pitchFamily="34" charset="0"/>
              </a:rPr>
              <a:t>and </a:t>
            </a:r>
            <a:r>
              <a:rPr lang="en-US" altLang="en-US" sz="1100" smtClean="0">
                <a:latin typeface="Courier New" pitchFamily="49" charset="0"/>
                <a:cs typeface="Courier New" pitchFamily="49" charset="0"/>
              </a:rPr>
              <a:t>@EnableTransactionManagement </a:t>
            </a:r>
            <a:r>
              <a:rPr lang="en-US" altLang="en-US" sz="1100" smtClean="0">
                <a:latin typeface="Calibri" pitchFamily="34" charset="0"/>
              </a:rPr>
              <a:t>annotations. The next topic deals with the </a:t>
            </a:r>
            <a:r>
              <a:rPr lang="en-US" altLang="en-US" sz="1100" smtClean="0">
                <a:latin typeface="Courier New" pitchFamily="49" charset="0"/>
                <a:cs typeface="Courier New" pitchFamily="49" charset="0"/>
              </a:rPr>
              <a:t>@EnableAspectJAutoProxy </a:t>
            </a:r>
            <a:r>
              <a:rPr lang="en-US" altLang="en-US" sz="1100" smtClean="0">
                <a:latin typeface="Calibri" pitchFamily="34" charset="0"/>
              </a:rPr>
              <a:t>annotation. </a:t>
            </a:r>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pPr algn="just">
              <a:spcBef>
                <a:spcPct val="0"/>
              </a:spcBef>
            </a:pPr>
            <a:endParaRPr lang="en-US" altLang="en-US" sz="1100" i="1" smtClean="0">
              <a:latin typeface="Calibri" pitchFamily="34" charset="0"/>
              <a:cs typeface="Arial"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cs typeface="Arial" pitchFamily="34" charset="0"/>
              </a:rPr>
              <a:t>PG Reference: Page 52</a:t>
            </a:r>
          </a:p>
          <a:p>
            <a:pPr algn="just">
              <a:spcBef>
                <a:spcPct val="0"/>
              </a:spcBef>
            </a:pPr>
            <a:endParaRPr lang="en-US" altLang="en-US" sz="1100" smtClean="0">
              <a:latin typeface="Calibri" pitchFamily="34" charset="0"/>
              <a:cs typeface="Arial" pitchFamily="34" charset="0"/>
            </a:endParaRPr>
          </a:p>
          <a:p>
            <a:pPr algn="just">
              <a:spcBef>
                <a:spcPct val="0"/>
              </a:spcBef>
            </a:pPr>
            <a:r>
              <a:rPr lang="en-US" altLang="en-US" sz="1100" i="1" smtClean="0">
                <a:latin typeface="Calibri" pitchFamily="34" charset="0"/>
                <a:cs typeface="Arial" pitchFamily="34" charset="0"/>
              </a:rPr>
              <a:t>Discuss about </a:t>
            </a:r>
            <a:r>
              <a:rPr lang="en-US" altLang="en-US" sz="1100" i="1" smtClean="0">
                <a:latin typeface="Courier New" pitchFamily="49" charset="0"/>
                <a:cs typeface="Courier New" pitchFamily="49" charset="0"/>
              </a:rPr>
              <a:t>@EnableAspectJAutoProxy</a:t>
            </a:r>
            <a:r>
              <a:rPr lang="en-US" altLang="en-US" sz="1100" i="1" smtClean="0">
                <a:latin typeface="Calibri" pitchFamily="34" charset="0"/>
                <a:cs typeface="Arial" pitchFamily="34" charset="0"/>
              </a:rPr>
              <a:t>. </a:t>
            </a:r>
            <a:r>
              <a:rPr lang="en-US" altLang="en-US" sz="1100" smtClean="0">
                <a:latin typeface="Calibri" pitchFamily="34" charset="0"/>
              </a:rPr>
              <a:t>Suppose your application wants to deal with a Bean Registry (Factory) directly. To manipulate BeanFactory or work with beans at the Bean Definition level, you can use the </a:t>
            </a:r>
            <a:r>
              <a:rPr lang="en-US" altLang="en-US" sz="1100" smtClean="0">
                <a:latin typeface="Courier New" pitchFamily="49" charset="0"/>
                <a:cs typeface="Courier New" pitchFamily="49" charset="0"/>
              </a:rPr>
              <a:t>@EnableAspectJAutoProxy </a:t>
            </a:r>
            <a:r>
              <a:rPr lang="en-US" altLang="en-US" sz="1100" smtClean="0">
                <a:latin typeface="Calibri" pitchFamily="34" charset="0"/>
              </a:rPr>
              <a:t>with the </a:t>
            </a:r>
            <a:r>
              <a:rPr lang="en-US" altLang="en-US" sz="1100" smtClean="0">
                <a:latin typeface="Courier New" pitchFamily="49" charset="0"/>
                <a:cs typeface="Courier New" pitchFamily="49" charset="0"/>
              </a:rPr>
              <a:t>MainConfig</a:t>
            </a:r>
            <a:r>
              <a:rPr lang="en-US" altLang="en-US" sz="1100" smtClean="0">
                <a:latin typeface="Calibri" pitchFamily="34" charset="0"/>
              </a:rPr>
              <a:t>, as shown in Code Segment displayed first onscreen.</a:t>
            </a:r>
          </a:p>
          <a:p>
            <a:pPr algn="just">
              <a:spcBef>
                <a:spcPct val="0"/>
              </a:spcBef>
            </a:pPr>
            <a:endParaRPr lang="en-US" altLang="en-US" sz="1100" smtClean="0">
              <a:latin typeface="Calibri" pitchFamily="34" charset="0"/>
            </a:endParaRPr>
          </a:p>
          <a:p>
            <a:pPr algn="just">
              <a:spcBef>
                <a:spcPct val="0"/>
              </a:spcBef>
            </a:pPr>
            <a:r>
              <a:rPr lang="en-US" altLang="en-US" sz="1100" smtClean="0">
                <a:latin typeface="Calibri" pitchFamily="34" charset="0"/>
              </a:rPr>
              <a:t>The syntax for using </a:t>
            </a:r>
            <a:r>
              <a:rPr lang="en-US" altLang="en-US" sz="1100" smtClean="0">
                <a:latin typeface="Courier New" pitchFamily="49" charset="0"/>
                <a:cs typeface="Courier New" pitchFamily="49" charset="0"/>
              </a:rPr>
              <a:t>@EnableAspectJAutoProxy </a:t>
            </a:r>
            <a:r>
              <a:rPr lang="en-US" altLang="en-US" sz="1100" smtClean="0">
                <a:latin typeface="Calibri" pitchFamily="34" charset="0"/>
              </a:rPr>
              <a:t>is shown in Code Segment displayed second onscreen.</a:t>
            </a:r>
          </a:p>
          <a:p>
            <a:pPr algn="just">
              <a:spcBef>
                <a:spcPct val="0"/>
              </a:spcBef>
            </a:pPr>
            <a:endParaRPr lang="en-US" altLang="en-US" sz="1100" smtClean="0">
              <a:latin typeface="Calibri" pitchFamily="34" charset="0"/>
            </a:endParaRPr>
          </a:p>
          <a:p>
            <a:pPr algn="just">
              <a:spcBef>
                <a:spcPct val="0"/>
              </a:spcBef>
            </a:pPr>
            <a:r>
              <a:rPr lang="en-US" altLang="en-US" sz="1100" smtClean="0">
                <a:latin typeface="Calibri" pitchFamily="34" charset="0"/>
              </a:rPr>
              <a:t>Here, the </a:t>
            </a:r>
            <a:r>
              <a:rPr lang="en-US" altLang="en-US" sz="1100" smtClean="0">
                <a:latin typeface="Courier New" pitchFamily="49" charset="0"/>
                <a:cs typeface="Courier New" pitchFamily="49" charset="0"/>
              </a:rPr>
              <a:t>@Import </a:t>
            </a:r>
            <a:r>
              <a:rPr lang="en-US" altLang="en-US" sz="1100" smtClean="0">
                <a:latin typeface="Calibri" pitchFamily="34" charset="0"/>
              </a:rPr>
              <a:t>annotation is used to tag </a:t>
            </a:r>
            <a:r>
              <a:rPr lang="en-US" altLang="en-US" sz="1100" smtClean="0">
                <a:latin typeface="Courier New" pitchFamily="49" charset="0"/>
                <a:cs typeface="Courier New" pitchFamily="49" charset="0"/>
              </a:rPr>
              <a:t>AspectJAutoProxyRegistrar</a:t>
            </a:r>
            <a:r>
              <a:rPr lang="en-US" altLang="en-US" sz="1100" smtClean="0">
                <a:latin typeface="Calibri" pitchFamily="34" charset="0"/>
              </a:rPr>
              <a:t>, which neither is a </a:t>
            </a:r>
            <a:r>
              <a:rPr lang="en-US" altLang="en-US" sz="1100" smtClean="0">
                <a:latin typeface="Courier New" pitchFamily="49" charset="0"/>
                <a:cs typeface="Courier New" pitchFamily="49" charset="0"/>
              </a:rPr>
              <a:t>@Configuration </a:t>
            </a:r>
            <a:r>
              <a:rPr lang="en-US" altLang="en-US" sz="1100" smtClean="0">
                <a:latin typeface="Calibri" pitchFamily="34" charset="0"/>
              </a:rPr>
              <a:t>class nor does it implement </a:t>
            </a:r>
            <a:r>
              <a:rPr lang="en-US" altLang="en-US" sz="1100" smtClean="0">
                <a:latin typeface="Courier New" pitchFamily="49" charset="0"/>
                <a:cs typeface="Courier New" pitchFamily="49" charset="0"/>
              </a:rPr>
              <a:t>ImportSelector</a:t>
            </a:r>
            <a:r>
              <a:rPr lang="en-US" altLang="en-US" sz="1100" smtClean="0">
                <a:latin typeface="Calibri" pitchFamily="34" charset="0"/>
              </a:rPr>
              <a:t>. Instead, it implements the </a:t>
            </a:r>
            <a:r>
              <a:rPr lang="en-US" altLang="en-US" sz="1100" smtClean="0">
                <a:latin typeface="Courier New" pitchFamily="49" charset="0"/>
                <a:cs typeface="Courier New" pitchFamily="49" charset="0"/>
              </a:rPr>
              <a:t>ImportBeanDefinitionRegistrar</a:t>
            </a:r>
            <a:r>
              <a:rPr lang="en-US" altLang="en-US" sz="1100" smtClean="0">
                <a:latin typeface="Calibri" pitchFamily="34" charset="0"/>
              </a:rPr>
              <a:t> interface, which provides access to the </a:t>
            </a:r>
            <a:r>
              <a:rPr lang="en-US" altLang="en-US" sz="1100" smtClean="0">
                <a:latin typeface="Calibri" pitchFamily="34" charset="0"/>
                <a:cs typeface="Courier New" pitchFamily="49" charset="0"/>
              </a:rPr>
              <a:t>BeanRegistry</a:t>
            </a:r>
            <a:r>
              <a:rPr lang="en-US" altLang="en-US" sz="1100" smtClean="0">
                <a:latin typeface="Courier New" pitchFamily="49" charset="0"/>
                <a:cs typeface="Courier New" pitchFamily="49" charset="0"/>
              </a:rPr>
              <a:t> </a:t>
            </a:r>
            <a:r>
              <a:rPr lang="en-US" altLang="en-US" sz="1100" smtClean="0">
                <a:latin typeface="Calibri" pitchFamily="34" charset="0"/>
              </a:rPr>
              <a:t>and annotation metadata so that you can manipulate the registry at run time, depending on the parameters specified. In this manner, you can use @Import to pull beans from the </a:t>
            </a:r>
            <a:r>
              <a:rPr lang="en-US" altLang="en-US" sz="1100" smtClean="0">
                <a:latin typeface="Calibri" pitchFamily="34" charset="0"/>
                <a:cs typeface="Courier New" pitchFamily="49" charset="0"/>
              </a:rPr>
              <a:t>BeanRegistry</a:t>
            </a:r>
            <a:r>
              <a:rPr lang="en-US" altLang="en-US" sz="1100" smtClean="0">
                <a:latin typeface="Courier New" pitchFamily="49" charset="0"/>
                <a:cs typeface="Courier New" pitchFamily="49" charset="0"/>
              </a:rPr>
              <a:t> </a:t>
            </a:r>
            <a:r>
              <a:rPr lang="en-US" altLang="en-US" sz="1100" smtClean="0">
                <a:latin typeface="Calibri" pitchFamily="34" charset="0"/>
              </a:rPr>
              <a:t> into your application when using </a:t>
            </a:r>
            <a:r>
              <a:rPr lang="en-US" altLang="en-US" sz="1100" smtClean="0">
                <a:latin typeface="Courier New" pitchFamily="49" charset="0"/>
                <a:cs typeface="Courier New" pitchFamily="49" charset="0"/>
              </a:rPr>
              <a:t>@Configuration </a:t>
            </a:r>
            <a:r>
              <a:rPr lang="en-US" altLang="en-US" sz="1100" smtClean="0">
                <a:latin typeface="Calibri" pitchFamily="34" charset="0"/>
              </a:rPr>
              <a:t>classes is not enough.   </a:t>
            </a:r>
            <a:endParaRPr lang="en-GB" altLang="en-US" sz="1100" smtClean="0">
              <a:latin typeface="Calibri" pitchFamily="34" charset="0"/>
            </a:endParaRPr>
          </a:p>
          <a:p>
            <a:pPr algn="just">
              <a:spcBef>
                <a:spcPct val="0"/>
              </a:spcBef>
            </a:pPr>
            <a:endParaRPr lang="en-GB" altLang="en-US" sz="1100" smtClean="0">
              <a:latin typeface="Calibri" pitchFamily="34" charset="0"/>
            </a:endParaRPr>
          </a:p>
          <a:p>
            <a:pPr algn="just">
              <a:spcBef>
                <a:spcPct val="0"/>
              </a:spcBef>
            </a:pPr>
            <a:endParaRPr lang="en-GB" altLang="en-US" sz="1100" smtClean="0">
              <a:latin typeface="Calibri" pitchFamily="34" charset="0"/>
            </a:endParaRPr>
          </a:p>
          <a:p>
            <a:pPr algn="just">
              <a:spcBef>
                <a:spcPct val="0"/>
              </a:spcBef>
            </a:pPr>
            <a:r>
              <a:rPr lang="en-US" altLang="en-US" sz="1100" smtClean="0">
                <a:latin typeface="Calibri" pitchFamily="34" charset="0"/>
              </a:rPr>
              <a:t> </a:t>
            </a:r>
            <a:endParaRPr lang="en-GB" altLang="en-US" sz="1100" smtClean="0">
              <a:latin typeface="Calibri" pitchFamily="34" charset="0"/>
            </a:endParaRPr>
          </a:p>
          <a:p>
            <a:endParaRPr lang="en-GB" altLang="en-US" sz="1100" smtClean="0">
              <a:latin typeface="Calibri" pitchFamily="34" charset="0"/>
            </a:endParaRPr>
          </a:p>
          <a:p>
            <a:r>
              <a:rPr lang="en-US" altLang="en-US" sz="1100" smtClean="0">
                <a:latin typeface="Calibri" pitchFamily="34" charset="0"/>
              </a:rPr>
              <a:t> </a:t>
            </a:r>
            <a:endParaRPr lang="en-GB" altLang="en-US" sz="1100" smtClean="0">
              <a:latin typeface="Calibri" pitchFamily="34" charset="0"/>
            </a:endParaRPr>
          </a:p>
          <a:p>
            <a:pPr algn="just">
              <a:spcBef>
                <a:spcPct val="0"/>
              </a:spcBef>
            </a:pPr>
            <a:endParaRPr lang="en-US" altLang="en-US" sz="1100" i="1" smtClean="0">
              <a:latin typeface="Calibri" pitchFamily="34" charset="0"/>
              <a:cs typeface="Arial"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IN" altLang="en-US" sz="1100" dirty="0" smtClean="0">
                <a:latin typeface="Calibri" pitchFamily="34" charset="0"/>
              </a:rPr>
              <a:t>Page Reference: Page 53</a:t>
            </a:r>
          </a:p>
          <a:p>
            <a:pPr algn="just">
              <a:spcBef>
                <a:spcPct val="0"/>
              </a:spcBef>
              <a:defRPr/>
            </a:pPr>
            <a:endParaRPr lang="en-IN" altLang="en-US" sz="1100" dirty="0" smtClean="0">
              <a:latin typeface="Calibri" pitchFamily="34" charset="0"/>
            </a:endParaRPr>
          </a:p>
          <a:p>
            <a:pPr algn="just">
              <a:spcBef>
                <a:spcPct val="0"/>
              </a:spcBef>
              <a:defRPr/>
            </a:pPr>
            <a:r>
              <a:rPr lang="en-IN" altLang="en-US" sz="1100" dirty="0" smtClean="0">
                <a:latin typeface="Calibri" pitchFamily="34" charset="0"/>
              </a:rPr>
              <a:t>Discuss that the best practices which using annotations to inject dependencies in Spring Framework. </a:t>
            </a:r>
            <a:r>
              <a:rPr lang="en-US" sz="1100" dirty="0" smtClean="0">
                <a:latin typeface="Calibri" panose="020F0502020204030204" pitchFamily="34" charset="0"/>
              </a:rPr>
              <a:t>You can follow certain best practices while using annotations to inject dependencies in Spring Framework.</a:t>
            </a:r>
          </a:p>
          <a:p>
            <a:pPr algn="just">
              <a:spcBef>
                <a:spcPct val="0"/>
              </a:spcBef>
              <a:defRPr/>
            </a:pPr>
            <a:endParaRPr lang="en-US"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Discovery directive</a:t>
            </a:r>
            <a:r>
              <a:rPr lang="en-US" sz="1100" dirty="0" smtClean="0">
                <a:latin typeface="Calibri" panose="020F0502020204030204" pitchFamily="34" charset="0"/>
              </a:rPr>
              <a:t>: A discovery directive is a must for all annotations. You need to know which XML directives can discover annotations. You can ensure this by:</a:t>
            </a:r>
            <a:endParaRPr lang="en-GB" sz="1100" dirty="0" smtClean="0">
              <a:latin typeface="Calibri" panose="020F0502020204030204" pitchFamily="34" charset="0"/>
            </a:endParaRPr>
          </a:p>
          <a:p>
            <a:pPr marL="628650" lvl="1" indent="-171450">
              <a:buFont typeface="Arial" panose="020B0604020202020204" pitchFamily="34" charset="0"/>
              <a:buChar char="•"/>
              <a:defRPr/>
            </a:pPr>
            <a:r>
              <a:rPr lang="en-US" sz="1100" dirty="0" smtClean="0">
                <a:latin typeface="Calibri" panose="020F0502020204030204" pitchFamily="34" charset="0"/>
              </a:rPr>
              <a:t>Registering individual Bean Post-Processors that can identify specific annotation categories as listed in Table 2.5 given in the PG.</a:t>
            </a:r>
            <a:endParaRPr lang="en-GB" sz="1100" dirty="0" smtClean="0">
              <a:latin typeface="Calibri" panose="020F0502020204030204" pitchFamily="34" charset="0"/>
            </a:endParaRPr>
          </a:p>
          <a:p>
            <a:pPr marL="628650" lvl="1" indent="-171450">
              <a:buFont typeface="Arial" panose="020B0604020202020204" pitchFamily="34" charset="0"/>
              <a:buChar char="•"/>
              <a:defRPr/>
            </a:pPr>
            <a:r>
              <a:rPr lang="en-US" sz="1100" dirty="0" smtClean="0">
                <a:latin typeface="Calibri" panose="020F0502020204030204" pitchFamily="34" charset="0"/>
              </a:rPr>
              <a:t>Using the annotation-</a:t>
            </a:r>
            <a:r>
              <a:rPr lang="en-US" sz="1100" dirty="0" err="1" smtClean="0">
                <a:latin typeface="Calibri" panose="020F0502020204030204" pitchFamily="34" charset="0"/>
              </a:rPr>
              <a:t>config</a:t>
            </a:r>
            <a:r>
              <a:rPr lang="en-US" sz="1100" dirty="0" smtClean="0">
                <a:latin typeface="Calibri" panose="020F0502020204030204" pitchFamily="34" charset="0"/>
              </a:rPr>
              <a:t> directive, which automatically registers the Bean Post-Processors listed in Table 2.5 given in the PG. This is a better way to use annotations than without the use of Bean Post-Processor registration as it allows you to initiate the use of more annotations in your application. </a:t>
            </a:r>
            <a:endParaRPr lang="en-GB" sz="1100" dirty="0" smtClean="0">
              <a:latin typeface="Calibri" panose="020F0502020204030204" pitchFamily="34" charset="0"/>
            </a:endParaRPr>
          </a:p>
          <a:p>
            <a:pPr marL="628650" lvl="1" indent="-171450">
              <a:buFont typeface="Arial" panose="020B0604020202020204" pitchFamily="34" charset="0"/>
              <a:buChar char="•"/>
              <a:defRPr/>
            </a:pPr>
            <a:r>
              <a:rPr lang="en-US" sz="1100" dirty="0" smtClean="0">
                <a:latin typeface="Calibri" panose="020F0502020204030204" pitchFamily="34" charset="0"/>
              </a:rPr>
              <a:t>Using the component-scan directive that not only registers Bean Post-Processors but also scans for component annotations such as </a:t>
            </a:r>
            <a:r>
              <a:rPr lang="en-US" sz="1100" dirty="0" smtClean="0">
                <a:latin typeface="Courier New" panose="02070309020205020404" pitchFamily="49" charset="0"/>
                <a:cs typeface="Courier New" panose="02070309020205020404" pitchFamily="49" charset="0"/>
              </a:rPr>
              <a:t>@Component</a:t>
            </a:r>
            <a:r>
              <a:rPr lang="en-US" sz="1100" dirty="0" smtClean="0">
                <a:latin typeface="Calibri" panose="020F0502020204030204" pitchFamily="34" charset="0"/>
                <a:cs typeface="Courier New" panose="02070309020205020404" pitchFamily="49" charset="0"/>
              </a:rPr>
              <a:t>,</a:t>
            </a:r>
            <a:r>
              <a:rPr lang="en-US" sz="1100" dirty="0" smtClean="0">
                <a:latin typeface="Courier New" panose="02070309020205020404" pitchFamily="49" charset="0"/>
                <a:cs typeface="Courier New" panose="02070309020205020404" pitchFamily="49" charset="0"/>
              </a:rPr>
              <a:t> @Repository</a:t>
            </a:r>
            <a:r>
              <a:rPr lang="en-US" sz="1100" dirty="0" smtClean="0">
                <a:latin typeface="Calibri" panose="020F0502020204030204" pitchFamily="34" charset="0"/>
              </a:rPr>
              <a:t>, and </a:t>
            </a:r>
            <a:r>
              <a:rPr lang="en-US" sz="1100" dirty="0" smtClean="0">
                <a:latin typeface="Courier New" panose="02070309020205020404" pitchFamily="49" charset="0"/>
                <a:cs typeface="Courier New" panose="02070309020205020404" pitchFamily="49" charset="0"/>
              </a:rPr>
              <a:t>@Service</a:t>
            </a:r>
            <a:r>
              <a:rPr lang="en-US" sz="1100" dirty="0" smtClean="0">
                <a:latin typeface="Calibri" panose="020F0502020204030204" pitchFamily="34" charset="0"/>
              </a:rPr>
              <a:t>.</a:t>
            </a:r>
            <a:endParaRPr lang="en-GB" sz="1100" dirty="0" smtClean="0">
              <a:latin typeface="Calibri" panose="020F0502020204030204" pitchFamily="34" charset="0"/>
            </a:endParaRPr>
          </a:p>
          <a:p>
            <a:pPr algn="just">
              <a:spcBef>
                <a:spcPct val="0"/>
              </a:spcBef>
              <a:defRPr/>
            </a:pPr>
            <a:endParaRPr lang="en-US" sz="1100" b="1" dirty="0" smtClean="0">
              <a:latin typeface="Calibri" panose="020F0502020204030204" pitchFamily="34" charset="0"/>
            </a:endParaRPr>
          </a:p>
          <a:p>
            <a:pPr marL="171450" indent="-171450" algn="just">
              <a:spcBef>
                <a:spcPct val="0"/>
              </a:spcBef>
              <a:buFont typeface="Wingdings" panose="05000000000000000000" pitchFamily="2" charset="2"/>
              <a:buChar char="§"/>
              <a:defRPr/>
            </a:pPr>
            <a:r>
              <a:rPr lang="en-US" sz="1100" b="1" dirty="0" smtClean="0">
                <a:latin typeface="Calibri" panose="020F0502020204030204" pitchFamily="34" charset="0"/>
              </a:rPr>
              <a:t>Application component scanning</a:t>
            </a:r>
            <a:r>
              <a:rPr lang="en-US" sz="1100" dirty="0" smtClean="0">
                <a:latin typeface="Calibri" panose="020F0502020204030204" pitchFamily="34" charset="0"/>
              </a:rPr>
              <a:t>: Configuration elements that are not a part of your application should be excluded to avoid prolonged run time. This can be done using controllers that are a part of the application and deal with the UI but are not relevant to web services. An example of a controller is shown in Code Segment 2.43 given in the PG within your </a:t>
            </a:r>
            <a:r>
              <a:rPr lang="en-US" sz="1100" dirty="0" smtClean="0">
                <a:latin typeface="Courier New" panose="02070309020205020404" pitchFamily="49" charset="0"/>
                <a:cs typeface="Courier New" panose="02070309020205020404" pitchFamily="49" charset="0"/>
              </a:rPr>
              <a:t>applicationContext-bootstrap.xml file</a:t>
            </a:r>
            <a:r>
              <a:rPr lang="en-US" sz="1100" dirty="0" smtClean="0">
                <a:latin typeface="Calibri" panose="020F0502020204030204" pitchFamily="34" charset="0"/>
              </a:rPr>
              <a:t>.</a:t>
            </a:r>
          </a:p>
          <a:p>
            <a:pPr algn="just">
              <a:spcBef>
                <a:spcPct val="0"/>
              </a:spcBef>
              <a:defRPr/>
            </a:pPr>
            <a:endParaRPr lang="en-US" sz="1100" dirty="0" smtClean="0">
              <a:latin typeface="Calibri" panose="020F0502020204030204" pitchFamily="34" charset="0"/>
            </a:endParaRPr>
          </a:p>
          <a:p>
            <a:pPr marL="171450" indent="-171450" algn="just">
              <a:spcBef>
                <a:spcPct val="0"/>
              </a:spcBef>
              <a:buFont typeface="Wingdings" panose="05000000000000000000" pitchFamily="2" charset="2"/>
              <a:buChar char="§"/>
              <a:defRPr/>
            </a:pPr>
            <a:r>
              <a:rPr lang="en-US" sz="1100" b="1" dirty="0" smtClean="0">
                <a:latin typeface="Calibri" panose="020F0502020204030204" pitchFamily="34" charset="0"/>
              </a:rPr>
              <a:t>MVC component scanning</a:t>
            </a:r>
            <a:r>
              <a:rPr lang="en-US" sz="1100" dirty="0" smtClean="0">
                <a:latin typeface="Calibri" panose="020F0502020204030204" pitchFamily="34" charset="0"/>
              </a:rPr>
              <a:t>: If your application serves a UI client and web service clients, then only the most suitable components must be discovered in the main application configuration. All the other components that are unnecessary must be removed. Code Segment 2.44 given in the PG shows the use of controllers to remove unwanted components within your </a:t>
            </a:r>
            <a:r>
              <a:rPr lang="en-US" sz="1100" dirty="0" smtClean="0">
                <a:latin typeface="Courier New" panose="02070309020205020404" pitchFamily="49" charset="0"/>
                <a:cs typeface="Courier New" panose="02070309020205020404" pitchFamily="49" charset="0"/>
              </a:rPr>
              <a:t>applicationContext-webmvc.xml.</a:t>
            </a:r>
            <a:endParaRPr lang="en-GB" sz="1100" dirty="0" smtClean="0">
              <a:latin typeface="Courier New" panose="02070309020205020404" pitchFamily="49" charset="0"/>
              <a:cs typeface="Courier New" panose="02070309020205020404" pitchFamily="49" charset="0"/>
            </a:endParaRPr>
          </a:p>
          <a:p>
            <a:pPr>
              <a:defRPr/>
            </a:pPr>
            <a:endParaRPr lang="en-US" sz="1100" b="1"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Component scanning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628650" lvl="1" indent="-171450">
              <a:buFont typeface="Arial" panose="020B0604020202020204" pitchFamily="34" charset="0"/>
              <a:buChar char="•"/>
              <a:defRPr/>
            </a:pPr>
            <a:r>
              <a:rPr lang="en-US" sz="1100" dirty="0" smtClean="0">
                <a:latin typeface="Calibri" panose="020F0502020204030204" pitchFamily="34" charset="0"/>
              </a:rPr>
              <a:t>When an application context is created in Spring Framework, all the configuration files are collected into a single context, no matter how many there are. </a:t>
            </a:r>
            <a:endParaRPr lang="en-GB" sz="1100" dirty="0" smtClean="0">
              <a:latin typeface="Calibri" panose="020F0502020204030204" pitchFamily="34" charset="0"/>
            </a:endParaRPr>
          </a:p>
          <a:p>
            <a:pPr marL="628650" lvl="1" indent="-171450">
              <a:buFont typeface="Arial" panose="020B0604020202020204" pitchFamily="34" charset="0"/>
              <a:buChar char="•"/>
              <a:defRPr/>
            </a:pPr>
            <a:r>
              <a:rPr lang="en-US" sz="1100" dirty="0" smtClean="0">
                <a:latin typeface="Calibri" panose="020F0502020204030204" pitchFamily="34" charset="0"/>
              </a:rPr>
              <a:t>Component scanning should be configured only in the bootstrap </a:t>
            </a:r>
            <a:r>
              <a:rPr lang="en-US" sz="1100" dirty="0" err="1" smtClean="0">
                <a:latin typeface="Calibri" panose="020F0502020204030204" pitchFamily="34" charset="0"/>
              </a:rPr>
              <a:t>config</a:t>
            </a:r>
            <a:r>
              <a:rPr lang="en-US" sz="1100" dirty="0" smtClean="0">
                <a:latin typeface="Calibri" panose="020F0502020204030204" pitchFamily="34" charset="0"/>
              </a:rPr>
              <a:t> file. </a:t>
            </a:r>
            <a:endParaRPr lang="en-GB" sz="1100" dirty="0" smtClean="0">
              <a:latin typeface="Calibri" panose="020F0502020204030204" pitchFamily="34" charset="0"/>
            </a:endParaRPr>
          </a:p>
          <a:p>
            <a:pPr marL="628650" lvl="1" indent="-171450">
              <a:buFont typeface="Arial" panose="020B0604020202020204" pitchFamily="34" charset="0"/>
              <a:buChar char="•"/>
              <a:defRPr/>
            </a:pPr>
            <a:r>
              <a:rPr lang="en-US" sz="1100" dirty="0" smtClean="0">
                <a:latin typeface="Calibri" panose="020F0502020204030204" pitchFamily="34" charset="0"/>
              </a:rPr>
              <a:t>Be specific while specifying the packages that are to be scanned. Do not use “com” or “org” as this will scan all the existing packages and will take a long time. </a:t>
            </a:r>
            <a:endParaRPr lang="en-GB" sz="1100" dirty="0" smtClean="0">
              <a:latin typeface="Calibri" panose="020F0502020204030204" pitchFamily="34" charset="0"/>
            </a:endParaRPr>
          </a:p>
          <a:p>
            <a:pPr marL="628650" lvl="1" indent="-171450">
              <a:buFont typeface="Arial" panose="020B0604020202020204" pitchFamily="34" charset="0"/>
              <a:buChar char="•"/>
              <a:defRPr/>
            </a:pPr>
            <a:r>
              <a:rPr lang="en-US" sz="1100" dirty="0" smtClean="0">
                <a:latin typeface="Calibri" panose="020F0502020204030204" pitchFamily="34" charset="0"/>
              </a:rPr>
              <a:t>Do not cross application boundaries while scanning for components.</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Element references</a:t>
            </a:r>
            <a:r>
              <a:rPr lang="en-US" sz="1100" dirty="0" smtClean="0">
                <a:latin typeface="Calibri" panose="020F0502020204030204" pitchFamily="34" charset="0"/>
              </a:rPr>
              <a:t>: Use the scanning references listed in Table 2.6 given in the PG by importing them to the </a:t>
            </a:r>
            <a:r>
              <a:rPr lang="en-US" sz="1100" dirty="0" smtClean="0">
                <a:latin typeface="Courier New" panose="02070309020205020404" pitchFamily="49" charset="0"/>
                <a:cs typeface="Courier New" panose="02070309020205020404" pitchFamily="49" charset="0"/>
              </a:rPr>
              <a:t>applicatioContext-bootstrap.xml</a:t>
            </a:r>
            <a:r>
              <a:rPr lang="en-US" sz="1100" dirty="0" smtClean="0">
                <a:latin typeface="Calibri" panose="020F0502020204030204" pitchFamily="34" charset="0"/>
              </a:rPr>
              <a:t>. Using separate discovery files for different layers while configuring them will allow:</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628650" lvl="1" indent="-171450">
              <a:buFont typeface="Arial" panose="020B0604020202020204" pitchFamily="34" charset="0"/>
              <a:buChar char="•"/>
              <a:defRPr/>
            </a:pPr>
            <a:r>
              <a:rPr lang="en-US" sz="1100" dirty="0" smtClean="0">
                <a:latin typeface="Calibri" panose="020F0502020204030204" pitchFamily="34" charset="0"/>
              </a:rPr>
              <a:t>Easier unit testing as the discovery of beans is more specific</a:t>
            </a:r>
            <a:endParaRPr lang="en-GB" sz="1100" dirty="0" smtClean="0">
              <a:latin typeface="Calibri" panose="020F0502020204030204" pitchFamily="34" charset="0"/>
            </a:endParaRPr>
          </a:p>
          <a:p>
            <a:pPr marL="628650" lvl="1" indent="-171450">
              <a:buFont typeface="Arial" panose="020B0604020202020204" pitchFamily="34" charset="0"/>
              <a:buChar char="•"/>
              <a:defRPr/>
            </a:pPr>
            <a:r>
              <a:rPr lang="en-US" sz="1100" dirty="0" smtClean="0">
                <a:latin typeface="Calibri" panose="020F0502020204030204" pitchFamily="34" charset="0"/>
              </a:rPr>
              <a:t>Separating the project into multiple jars/WARS</a:t>
            </a:r>
            <a:endParaRPr lang="en-GB" sz="1100" dirty="0" smtClean="0">
              <a:latin typeface="Calibri" panose="020F0502020204030204" pitchFamily="34" charset="0"/>
            </a:endParaRPr>
          </a:p>
          <a:p>
            <a:pPr marL="628650" lvl="1" indent="-171450">
              <a:buFont typeface="Arial" panose="020B0604020202020204" pitchFamily="34" charset="0"/>
              <a:buChar char="•"/>
              <a:defRPr/>
            </a:pPr>
            <a:r>
              <a:rPr lang="en-US" sz="1100" dirty="0" smtClean="0">
                <a:latin typeface="Calibri" panose="020F0502020204030204" pitchFamily="34" charset="0"/>
              </a:rPr>
              <a:t>Reducing the risk of discoveries that are not specific, over scanning, and multiple discoveries of the same beans, saving you time and debugging tasks</a:t>
            </a:r>
            <a:endParaRPr lang="en-GB" sz="1100" dirty="0" smtClean="0">
              <a:latin typeface="Calibri" panose="020F0502020204030204" pitchFamily="34" charset="0"/>
            </a:endParaRPr>
          </a:p>
          <a:p>
            <a:pPr>
              <a:defRPr/>
            </a:pPr>
            <a:endParaRPr lang="en-GB" sz="1100" dirty="0" smtClean="0">
              <a:latin typeface="Calibri" panose="020F0502020204030204" pitchFamily="34" charset="0"/>
            </a:endParaRPr>
          </a:p>
          <a:p>
            <a:pPr algn="just">
              <a:spcBef>
                <a:spcPct val="0"/>
              </a:spcBef>
              <a:defRPr/>
            </a:pPr>
            <a:endParaRPr lang="en-GB" sz="1100" dirty="0" smtClean="0">
              <a:latin typeface="Calibri" panose="020F0502020204030204" pitchFamily="34" charset="0"/>
            </a:endParaRPr>
          </a:p>
          <a:p>
            <a:pPr algn="just">
              <a:spcBef>
                <a:spcPct val="0"/>
              </a:spcBef>
              <a:defRPr/>
            </a:pPr>
            <a:endParaRPr lang="en-IN" altLang="en-US" sz="1100" dirty="0" smtClean="0">
              <a:latin typeface="Calibri"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a:noFill/>
          <a:ln/>
        </p:spPr>
        <p:txBody>
          <a:bodyPr/>
          <a:lstStyle/>
          <a:p>
            <a:pPr algn="just">
              <a:spcBef>
                <a:spcPct val="0"/>
              </a:spcBef>
            </a:pPr>
            <a:r>
              <a:rPr lang="en-IN" altLang="en-US" sz="1100" smtClean="0">
                <a:latin typeface="Calibri" pitchFamily="34" charset="0"/>
              </a:rPr>
              <a:t>Page Reference: Page 56</a:t>
            </a:r>
          </a:p>
          <a:p>
            <a:pPr algn="just">
              <a:spcBef>
                <a:spcPct val="0"/>
              </a:spcBef>
            </a:pPr>
            <a:endParaRPr lang="en-US" altLang="en-US" sz="1100" smtClean="0">
              <a:latin typeface="Calibri" pitchFamily="34" charset="0"/>
            </a:endParaRPr>
          </a:p>
          <a:p>
            <a:pPr algn="just">
              <a:spcBef>
                <a:spcPct val="0"/>
              </a:spcBef>
            </a:pPr>
            <a:r>
              <a:rPr lang="en-US" altLang="en-US" sz="1100" smtClean="0">
                <a:latin typeface="Calibri" pitchFamily="34" charset="0"/>
              </a:rPr>
              <a:t>Summarize the key learning points.</a:t>
            </a:r>
          </a:p>
          <a:p>
            <a:pPr algn="just">
              <a:spcBef>
                <a:spcPct val="0"/>
              </a:spcBef>
            </a:pPr>
            <a:r>
              <a:rPr lang="en-IN" altLang="en-US" sz="1100" smtClean="0">
                <a:latin typeface="Calibri" pitchFamily="34" charset="0"/>
              </a:rPr>
              <a:t>Conduct a brief question-and-answer session to clarify doubts, if any.</a:t>
            </a: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a:noFill/>
          <a:ln/>
        </p:spPr>
        <p:txBody>
          <a:bodyPr/>
          <a:lstStyle/>
          <a:p>
            <a:endParaRPr lang="en-IN" alt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C84C32A6-0729-495E-B038-3586AFB5A559}" type="slidenum">
              <a:rPr lang="en-US" altLang="en-US" sz="1200"/>
              <a:pPr algn="r"/>
              <a:t>6</a:t>
            </a:fld>
            <a:endParaRPr lang="en-US" altLang="en-US" sz="1200"/>
          </a:p>
        </p:txBody>
      </p:sp>
      <p:sp>
        <p:nvSpPr>
          <p:cNvPr id="27136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spcBef>
                <a:spcPct val="0"/>
              </a:spcBef>
              <a:defRPr/>
            </a:pPr>
            <a:r>
              <a:rPr lang="en-US" altLang="en-US" sz="1100" dirty="0" smtClean="0">
                <a:latin typeface="Calibri" pitchFamily="34" charset="0"/>
              </a:rPr>
              <a:t>PG Reference: Page 8</a:t>
            </a:r>
          </a:p>
          <a:p>
            <a:pPr algn="just" eaLnBrk="1" hangingPunct="1">
              <a:spcBef>
                <a:spcPct val="0"/>
              </a:spcBef>
              <a:defRPr/>
            </a:pPr>
            <a:endParaRPr lang="en-US" altLang="en-US" sz="1100" i="1" dirty="0" smtClean="0">
              <a:latin typeface="Calibri" pitchFamily="34" charset="0"/>
            </a:endParaRPr>
          </a:p>
          <a:p>
            <a:pPr algn="just" eaLnBrk="1" hangingPunct="1">
              <a:spcBef>
                <a:spcPct val="0"/>
              </a:spcBef>
              <a:defRPr/>
            </a:pPr>
            <a:r>
              <a:rPr lang="en-US" altLang="en-US" sz="1100" i="1" dirty="0" smtClean="0">
                <a:latin typeface="Calibri" pitchFamily="34" charset="0"/>
              </a:rPr>
              <a:t>Initiate a discussion about how using Spring Framework is beneficial to developers. </a:t>
            </a:r>
            <a:r>
              <a:rPr lang="en-IN" altLang="en-US" sz="1100" dirty="0" smtClean="0">
                <a:latin typeface="Calibri" pitchFamily="34" charset="0"/>
              </a:rPr>
              <a:t>Spring Framework is used to develop Java-based enterprise applications. By using Spring Framework, you can make application code well-factored and ensure it contains well-defined components. It makes your application easily readable, scalable, and maintainable and better performing in terms of implementing business logic. When you use Spring Framework, your applications are able to run smoothly, with or without containers, and are easy to test with minimum interference to the source code. </a:t>
            </a:r>
          </a:p>
          <a:p>
            <a:pPr algn="just" eaLnBrk="1" hangingPunct="1">
              <a:spcBef>
                <a:spcPct val="0"/>
              </a:spcBef>
              <a:defRPr/>
            </a:pPr>
            <a:endParaRPr lang="en-US" altLang="en-US" sz="1100" dirty="0" smtClean="0">
              <a:latin typeface="Calibri" pitchFamily="34" charset="0"/>
            </a:endParaRPr>
          </a:p>
          <a:p>
            <a:pPr algn="just" eaLnBrk="1" hangingPunct="1">
              <a:spcBef>
                <a:spcPct val="0"/>
              </a:spcBef>
              <a:defRPr/>
            </a:pPr>
            <a:r>
              <a:rPr lang="en-US" altLang="en-US" sz="1100" i="1" dirty="0" smtClean="0">
                <a:latin typeface="Calibri" pitchFamily="34" charset="0"/>
              </a:rPr>
              <a:t>State the lessons covered in this module.</a:t>
            </a:r>
            <a:r>
              <a:rPr lang="en-US" altLang="en-US" sz="1100" dirty="0" smtClean="0">
                <a:latin typeface="Calibri" pitchFamily="34" charset="0"/>
              </a:rPr>
              <a:t> The lessons covered in this module are:</a:t>
            </a:r>
          </a:p>
          <a:p>
            <a:pPr algn="just" eaLnBrk="1" hangingPunct="1">
              <a:spcBef>
                <a:spcPct val="0"/>
              </a:spcBef>
              <a:defRPr/>
            </a:pPr>
            <a:endParaRPr lang="en-US" altLang="en-US" sz="1100" dirty="0" smtClean="0">
              <a:latin typeface="Calibri" pitchFamily="34" charset="0"/>
            </a:endParaRPr>
          </a:p>
          <a:p>
            <a:pPr algn="just" eaLnBrk="1" hangingPunct="1">
              <a:spcBef>
                <a:spcPct val="0"/>
              </a:spcBef>
              <a:defRPr/>
            </a:pPr>
            <a:r>
              <a:rPr lang="en-US" altLang="en-US" sz="1100" dirty="0" smtClean="0">
                <a:latin typeface="Calibri" pitchFamily="34" charset="0"/>
              </a:rPr>
              <a:t>Lesson 1: </a:t>
            </a:r>
            <a:r>
              <a:rPr lang="en-US" sz="1100" dirty="0" smtClean="0">
                <a:latin typeface="Calibri" panose="020F0502020204030204" pitchFamily="34" charset="0"/>
              </a:rPr>
              <a:t>Basics of Spring Framework</a:t>
            </a:r>
          </a:p>
          <a:p>
            <a:pPr algn="just" eaLnBrk="1" hangingPunct="1">
              <a:spcBef>
                <a:spcPct val="0"/>
              </a:spcBef>
              <a:defRPr/>
            </a:pPr>
            <a:r>
              <a:rPr lang="en-US" altLang="en-US" sz="1100" dirty="0" smtClean="0">
                <a:latin typeface="Calibri" panose="020F0502020204030204" pitchFamily="34" charset="0"/>
              </a:rPr>
              <a:t>Lesson 2: </a:t>
            </a:r>
            <a:r>
              <a:rPr lang="en-US" sz="1100" dirty="0" smtClean="0">
                <a:latin typeface="Calibri" panose="020F0502020204030204" pitchFamily="34" charset="0"/>
              </a:rPr>
              <a:t>Benefits of Spring Framework</a:t>
            </a:r>
          </a:p>
          <a:p>
            <a:pPr algn="just" eaLnBrk="1" hangingPunct="1">
              <a:spcBef>
                <a:spcPct val="0"/>
              </a:spcBef>
              <a:defRPr/>
            </a:pPr>
            <a:endParaRPr lang="en-US" altLang="en-US" sz="1100" dirty="0" smtClean="0">
              <a:latin typeface="Calibri" pitchFamily="34" charset="0"/>
            </a:endParaRPr>
          </a:p>
          <a:p>
            <a:pPr algn="just" eaLnBrk="1" hangingPunct="1">
              <a:spcBef>
                <a:spcPct val="0"/>
              </a:spcBef>
              <a:defRPr/>
            </a:pPr>
            <a:r>
              <a:rPr lang="en-US" altLang="en-US" sz="1100" dirty="0" smtClean="0">
                <a:latin typeface="Calibri" pitchFamily="34" charset="0"/>
              </a:rPr>
              <a:t>At the end of this module, you will learn to:</a:t>
            </a:r>
          </a:p>
          <a:p>
            <a:pPr algn="just" eaLnBrk="1" hangingPunct="1">
              <a:spcBef>
                <a:spcPct val="0"/>
              </a:spcBef>
              <a:defRPr/>
            </a:pPr>
            <a:endParaRPr lang="en-US" altLang="en-US" sz="1100" dirty="0" smtClean="0">
              <a:latin typeface="Calibri" pitchFamily="34" charset="0"/>
            </a:endParaRPr>
          </a:p>
          <a:p>
            <a:pPr marL="171450" indent="-171450">
              <a:buFont typeface="Wingdings" pitchFamily="2" charset="2"/>
              <a:buChar char="§"/>
              <a:defRPr/>
            </a:pPr>
            <a:r>
              <a:rPr lang="en-IN" sz="1100" dirty="0" smtClean="0">
                <a:latin typeface="Calibri" panose="020F0502020204030204" pitchFamily="34" charset="0"/>
              </a:rPr>
              <a:t>Describe Spring Framework.</a:t>
            </a:r>
            <a:endParaRPr lang="en-GB" sz="1100" dirty="0" smtClean="0">
              <a:latin typeface="Calibri" panose="020F0502020204030204" pitchFamily="34" charset="0"/>
            </a:endParaRPr>
          </a:p>
          <a:p>
            <a:pPr marL="171450" indent="-171450">
              <a:buFont typeface="Wingdings" pitchFamily="2" charset="2"/>
              <a:buChar char="§"/>
              <a:defRPr/>
            </a:pPr>
            <a:r>
              <a:rPr lang="en-IN" sz="1100" dirty="0" smtClean="0">
                <a:latin typeface="Calibri" panose="020F0502020204030204" pitchFamily="34" charset="0"/>
              </a:rPr>
              <a:t>Explain the basic concepts of Spring. </a:t>
            </a:r>
            <a:endParaRPr lang="en-GB" sz="1100" dirty="0" smtClean="0">
              <a:latin typeface="Calibri" panose="020F0502020204030204" pitchFamily="34" charset="0"/>
            </a:endParaRPr>
          </a:p>
          <a:p>
            <a:pPr marL="171450" indent="-171450">
              <a:buFont typeface="Wingdings" pitchFamily="2" charset="2"/>
              <a:buChar char="§"/>
              <a:defRPr/>
            </a:pPr>
            <a:r>
              <a:rPr lang="en-IN" sz="1100" dirty="0" smtClean="0">
                <a:latin typeface="Calibri" panose="020F0502020204030204" pitchFamily="34" charset="0"/>
              </a:rPr>
              <a:t>Explain the advantages and best practices in using Spring.</a:t>
            </a:r>
          </a:p>
          <a:p>
            <a:pPr>
              <a:defRPr/>
            </a:pPr>
            <a:endParaRPr lang="en-US" altLang="en-US" sz="1100" dirty="0" smtClean="0">
              <a:latin typeface="Calibri" pitchFamily="34" charset="0"/>
            </a:endParaRPr>
          </a:p>
          <a:p>
            <a:pPr algn="just" eaLnBrk="1" hangingPunct="1">
              <a:spcBef>
                <a:spcPct val="0"/>
              </a:spcBef>
              <a:defRPr/>
            </a:pPr>
            <a:r>
              <a:rPr lang="en-IN" sz="1100" dirty="0" smtClean="0">
                <a:latin typeface="Calibri" panose="020F0502020204030204" pitchFamily="34" charset="0"/>
              </a:rPr>
              <a:t>This module introduces you to the basic concepts of Spring Framework and benefits of and the best practices for implementing Spring Framework. </a:t>
            </a:r>
            <a:endParaRPr lang="en-IN" altLang="en-US" sz="1100" dirty="0" smtClean="0">
              <a:latin typeface="Calibri" panose="020F0502020204030204" pitchFamily="34" charset="0"/>
            </a:endParaRPr>
          </a:p>
          <a:p>
            <a:pPr algn="just" eaLnBrk="1" hangingPunct="1">
              <a:spcBef>
                <a:spcPct val="0"/>
              </a:spcBef>
              <a:defRPr/>
            </a:pPr>
            <a:endParaRPr lang="en-US" altLang="en-US" sz="1100" dirty="0" smtClean="0">
              <a:latin typeface="Calibri" pitchFamily="34" charset="0"/>
            </a:endParaRPr>
          </a:p>
          <a:p>
            <a:pPr algn="just" eaLnBrk="1" hangingPunct="1">
              <a:spcBef>
                <a:spcPct val="0"/>
              </a:spcBef>
              <a:defRPr/>
            </a:pPr>
            <a:endParaRPr lang="en-US" altLang="en-US" sz="1100" dirty="0" smtClean="0">
              <a:latin typeface="Calibri"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ln/>
          <a:extLst/>
        </p:spPr>
        <p:txBody>
          <a:bodyPr/>
          <a:lstStyle/>
          <a:p>
            <a:pPr>
              <a:defRPr/>
            </a:pPr>
            <a:r>
              <a:rPr lang="en-US" sz="1100" dirty="0" smtClean="0">
                <a:latin typeface="+mn-lt"/>
              </a:rPr>
              <a:t>Refer to the Lab Guide Page 3</a:t>
            </a:r>
          </a:p>
          <a:p>
            <a:pPr>
              <a:defRPr/>
            </a:pPr>
            <a:r>
              <a:rPr lang="en-US" sz="1100" b="1" dirty="0" smtClean="0">
                <a:latin typeface="+mn-lt"/>
              </a:rPr>
              <a:t>Lab 2: </a:t>
            </a:r>
            <a:r>
              <a:rPr lang="en-IN" altLang="en-US" sz="1100" b="1" kern="0" dirty="0" smtClean="0">
                <a:solidFill>
                  <a:srgbClr val="FFFFFF"/>
                </a:solidFill>
                <a:latin typeface="+mn-lt"/>
              </a:rPr>
              <a:t>DI Wiring Collection and Objects</a:t>
            </a:r>
            <a:endParaRPr lang="en-US" sz="1100" b="1" kern="0" dirty="0" smtClean="0">
              <a:solidFill>
                <a:srgbClr val="FFFFFF"/>
              </a:solidFill>
              <a:latin typeface="+mn-lt"/>
            </a:endParaRPr>
          </a:p>
          <a:p>
            <a:pPr>
              <a:defRPr/>
            </a:pPr>
            <a:r>
              <a:rPr lang="en-US" sz="1100" dirty="0" smtClean="0">
                <a:latin typeface="+mn-lt"/>
              </a:rPr>
              <a:t>The project files are part of the archive Spring Framework Module 2_Lab.zip. </a:t>
            </a:r>
          </a:p>
          <a:p>
            <a:pPr>
              <a:defRPr/>
            </a:pPr>
            <a:endParaRPr lang="en-US" sz="1100" dirty="0" smtClean="0">
              <a:latin typeface="+mn-lt"/>
            </a:endParaRPr>
          </a:p>
          <a:p>
            <a:pPr>
              <a:defRPr/>
            </a:pPr>
            <a:r>
              <a:rPr lang="en-US" sz="1100" b="1" dirty="0" smtClean="0">
                <a:latin typeface="+mn-lt"/>
              </a:rPr>
              <a:t>Problem Statement</a:t>
            </a:r>
          </a:p>
          <a:p>
            <a:pPr>
              <a:defRPr/>
            </a:pPr>
            <a:endParaRPr lang="en-US" sz="1100" dirty="0" smtClean="0">
              <a:latin typeface="+mn-lt"/>
            </a:endParaRPr>
          </a:p>
          <a:p>
            <a:pPr>
              <a:defRPr/>
            </a:pPr>
            <a:r>
              <a:rPr lang="en-US" sz="1100" dirty="0" smtClean="0">
                <a:latin typeface="+mn-lt"/>
              </a:rPr>
              <a:t>Treasured Bank holds numerous savings accounts. The application which handles these savings accounts has all the information of an account holder, such as customer name, account number, contact information and account balance and a list of all the account activities. You have to develop a basic standalone application to search the database using customer name and branch address.</a:t>
            </a:r>
          </a:p>
          <a:p>
            <a:pPr>
              <a:defRPr/>
            </a:pPr>
            <a:endParaRPr lang="en-US" sz="1100" dirty="0" smtClean="0">
              <a:latin typeface="+mn-lt"/>
            </a:endParaRPr>
          </a:p>
          <a:p>
            <a:pPr>
              <a:defRPr/>
            </a:pPr>
            <a:r>
              <a:rPr lang="en-US" sz="1100" b="1" dirty="0" smtClean="0">
                <a:latin typeface="+mn-lt"/>
              </a:rPr>
              <a:t>Application Design</a:t>
            </a:r>
          </a:p>
          <a:p>
            <a:pPr>
              <a:defRPr/>
            </a:pPr>
            <a:r>
              <a:rPr lang="en-US" sz="1100" dirty="0" smtClean="0">
                <a:latin typeface="+mn-lt"/>
              </a:rPr>
              <a:t> </a:t>
            </a:r>
          </a:p>
          <a:p>
            <a:pPr>
              <a:defRPr/>
            </a:pPr>
            <a:r>
              <a:rPr lang="en-US" sz="1100" dirty="0" smtClean="0">
                <a:latin typeface="+mn-lt"/>
              </a:rPr>
              <a:t>You need to build the standalone application using the following guidelines:</a:t>
            </a:r>
          </a:p>
          <a:p>
            <a:pPr>
              <a:defRPr/>
            </a:pPr>
            <a:r>
              <a:rPr lang="en-US" sz="1100" dirty="0" smtClean="0">
                <a:latin typeface="+mn-lt"/>
              </a:rPr>
              <a:t> </a:t>
            </a:r>
          </a:p>
          <a:p>
            <a:pPr marL="171450" indent="-171450">
              <a:buFont typeface="Wingdings" panose="05000000000000000000" pitchFamily="2" charset="2"/>
              <a:buChar char="§"/>
              <a:defRPr/>
            </a:pPr>
            <a:r>
              <a:rPr lang="en-US" sz="1100" dirty="0" smtClean="0">
                <a:latin typeface="+mn-lt"/>
              </a:rPr>
              <a:t>Set up basic project directory structure for the application</a:t>
            </a:r>
          </a:p>
          <a:p>
            <a:pPr marL="171450" indent="-171450">
              <a:buFont typeface="Wingdings" panose="05000000000000000000" pitchFamily="2" charset="2"/>
              <a:buChar char="§"/>
              <a:defRPr/>
            </a:pPr>
            <a:r>
              <a:rPr lang="en-US" sz="1100" dirty="0" smtClean="0">
                <a:latin typeface="+mn-lt"/>
              </a:rPr>
              <a:t>Set up project maven dependencies</a:t>
            </a:r>
          </a:p>
          <a:p>
            <a:pPr marL="171450" indent="-171450">
              <a:buFont typeface="Wingdings" panose="05000000000000000000" pitchFamily="2" charset="2"/>
              <a:buChar char="§"/>
              <a:defRPr/>
            </a:pPr>
            <a:r>
              <a:rPr lang="en-US" sz="1100" dirty="0" smtClean="0">
                <a:latin typeface="+mn-lt"/>
              </a:rPr>
              <a:t>Write dependencies as per the requirement</a:t>
            </a:r>
          </a:p>
          <a:p>
            <a:pPr>
              <a:defRPr/>
            </a:pPr>
            <a:endParaRPr lang="en-US" sz="1100" dirty="0" smtClean="0">
              <a:latin typeface="+mn-lt"/>
            </a:endParaRPr>
          </a:p>
          <a:p>
            <a:pPr>
              <a:defRPr/>
            </a:pPr>
            <a:r>
              <a:rPr lang="en-US" sz="1100" b="1" dirty="0" smtClean="0">
                <a:latin typeface="+mn-lt"/>
              </a:rPr>
              <a:t>Instructions</a:t>
            </a:r>
          </a:p>
          <a:p>
            <a:pPr>
              <a:defRPr/>
            </a:pPr>
            <a:r>
              <a:rPr lang="en-US" sz="1100" dirty="0" smtClean="0">
                <a:latin typeface="+mn-lt"/>
              </a:rPr>
              <a:t> </a:t>
            </a:r>
          </a:p>
          <a:p>
            <a:pPr marL="228600" indent="-228600">
              <a:buFont typeface="+mj-lt"/>
              <a:buAutoNum type="arabicPeriod"/>
              <a:defRPr/>
            </a:pPr>
            <a:r>
              <a:rPr lang="en-US" sz="1100" dirty="0" smtClean="0">
                <a:latin typeface="+mn-lt"/>
              </a:rPr>
              <a:t>Create 2 classes:</a:t>
            </a:r>
          </a:p>
          <a:p>
            <a:pPr marL="228600" indent="-228600">
              <a:buFont typeface="Wingdings" panose="05000000000000000000" pitchFamily="2" charset="2"/>
              <a:buChar char="§"/>
              <a:defRPr/>
            </a:pPr>
            <a:r>
              <a:rPr lang="en-US" sz="1100" dirty="0" smtClean="0">
                <a:latin typeface="+mn-lt"/>
              </a:rPr>
              <a:t>Account with address/branch object and</a:t>
            </a:r>
          </a:p>
          <a:p>
            <a:pPr marL="228600" indent="-228600">
              <a:buFont typeface="Wingdings" panose="05000000000000000000" pitchFamily="2" charset="2"/>
              <a:buChar char="§"/>
              <a:defRPr/>
            </a:pPr>
            <a:r>
              <a:rPr lang="en-US" sz="1100" dirty="0" smtClean="0">
                <a:latin typeface="+mn-lt"/>
              </a:rPr>
              <a:t>Branch/Address</a:t>
            </a:r>
          </a:p>
          <a:p>
            <a:pPr>
              <a:defRPr/>
            </a:pPr>
            <a:r>
              <a:rPr lang="en-US" sz="1100" dirty="0" smtClean="0">
                <a:latin typeface="+mn-lt"/>
              </a:rPr>
              <a:t> </a:t>
            </a:r>
          </a:p>
          <a:p>
            <a:pPr marL="228600" indent="-228600">
              <a:buFont typeface="+mj-lt"/>
              <a:buAutoNum type="arabicPeriod" startAt="2"/>
              <a:defRPr/>
            </a:pPr>
            <a:r>
              <a:rPr lang="en-US" sz="1100" dirty="0" smtClean="0">
                <a:latin typeface="+mn-lt"/>
              </a:rPr>
              <a:t>Write dependencies for these 2 classes</a:t>
            </a:r>
          </a:p>
          <a:p>
            <a:pPr marL="228600" indent="-228600">
              <a:buFont typeface="+mj-lt"/>
              <a:buAutoNum type="arabicPeriod" startAt="2"/>
              <a:defRPr/>
            </a:pPr>
            <a:endParaRPr lang="en-US" sz="1100" dirty="0" smtClean="0">
              <a:latin typeface="+mn-lt"/>
            </a:endParaRPr>
          </a:p>
          <a:p>
            <a:pPr>
              <a:buFont typeface="+mj-lt"/>
              <a:buNone/>
              <a:defRPr/>
            </a:pPr>
            <a:r>
              <a:rPr lang="en-US" sz="1100" b="1" dirty="0" smtClean="0">
                <a:latin typeface="+mn-lt"/>
              </a:rPr>
              <a:t>Solution Instructions</a:t>
            </a:r>
          </a:p>
          <a:p>
            <a:pPr>
              <a:buFont typeface="+mj-lt"/>
              <a:buNone/>
              <a:defRPr/>
            </a:pPr>
            <a:endParaRPr lang="en-US" sz="1100" b="1" dirty="0" smtClean="0">
              <a:latin typeface="+mn-lt"/>
            </a:endParaRPr>
          </a:p>
          <a:p>
            <a:pPr marL="228600" indent="-228600">
              <a:buFont typeface="+mj-lt"/>
              <a:buAutoNum type="arabicPeriod"/>
              <a:defRPr/>
            </a:pPr>
            <a:r>
              <a:rPr lang="en-US" sz="1100" dirty="0" smtClean="0">
                <a:latin typeface="+mn-lt"/>
              </a:rPr>
              <a:t>Write a main class in which you would initialize the bean and call the method for calling the account.</a:t>
            </a:r>
          </a:p>
          <a:p>
            <a:pPr>
              <a:defRPr/>
            </a:pPr>
            <a:endParaRPr lang="en-US" dirty="0">
              <a:latin typeface="+mn-lt"/>
            </a:endParaRPr>
          </a:p>
        </p:txBody>
      </p:sp>
      <p:sp>
        <p:nvSpPr>
          <p:cNvPr id="327684" name="Slide Number Placeholder 3"/>
          <p:cNvSpPr>
            <a:spLocks noGrp="1"/>
          </p:cNvSpPr>
          <p:nvPr>
            <p:ph type="sldNum" sz="quarter" idx="5"/>
          </p:nvPr>
        </p:nvSpPr>
        <p:spPr>
          <a:noFill/>
        </p:spPr>
        <p:txBody>
          <a:bodyPr/>
          <a:lstStyle/>
          <a:p>
            <a:fld id="{7E8D4FDD-E8B1-48B0-82CB-865FDBD4A586}" type="slidenum">
              <a:rPr lang="en-US" altLang="en-US" smtClean="0">
                <a:latin typeface="Arial" pitchFamily="34" charset="0"/>
              </a:rPr>
              <a:pPr/>
              <a:t>60</a:t>
            </a:fld>
            <a:endParaRPr lang="en-US" altLang="en-US" smtClean="0">
              <a:latin typeface="Arial"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Rot="1" noChangeAspect="1" noChangeArrowheads="1" noTextEdit="1"/>
          </p:cNvSpPr>
          <p:nvPr>
            <p:ph type="sldImg"/>
          </p:nvPr>
        </p:nvSpPr>
        <p:spPr>
          <a:ln/>
        </p:spPr>
      </p:sp>
      <p:sp>
        <p:nvSpPr>
          <p:cNvPr id="328707" name="Rectangle 3"/>
          <p:cNvSpPr>
            <a:spLocks noGrp="1" noChangeArrowheads="1"/>
          </p:cNvSpPr>
          <p:nvPr>
            <p:ph type="body" idx="1"/>
          </p:nvPr>
        </p:nvSpPr>
        <p:spPr>
          <a:noFill/>
          <a:ln/>
        </p:spPr>
        <p:txBody>
          <a:bodyPr/>
          <a:lstStyle/>
          <a:p>
            <a:endParaRPr lang="en-US" altLang="en-US" smtClean="0">
              <a:latin typeface="Arial"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5F0E30D2-23F4-4000-B657-7C139C026D35}" type="slidenum">
              <a:rPr lang="en-US" altLang="en-US" sz="1200"/>
              <a:pPr algn="r"/>
              <a:t>62</a:t>
            </a:fld>
            <a:endParaRPr lang="en-US" altLang="en-US" sz="1200"/>
          </a:p>
        </p:txBody>
      </p:sp>
      <p:sp>
        <p:nvSpPr>
          <p:cNvPr id="329731" name="Rectangle 2"/>
          <p:cNvSpPr>
            <a:spLocks noGrp="1" noRot="1" noChangeAspect="1" noChangeArrowheads="1" noTextEdit="1"/>
          </p:cNvSpPr>
          <p:nvPr>
            <p:ph type="sldImg"/>
          </p:nvPr>
        </p:nvSpPr>
        <p:spPr>
          <a:ln/>
        </p:spPr>
      </p:sp>
      <p:sp>
        <p:nvSpPr>
          <p:cNvPr id="329732"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spcBef>
                <a:spcPct val="0"/>
              </a:spcBef>
              <a:defRPr/>
            </a:pPr>
            <a:r>
              <a:rPr lang="en-US" altLang="en-US" sz="1100" dirty="0" smtClean="0">
                <a:latin typeface="+mn-lt"/>
              </a:rPr>
              <a:t>PG Reference: Page 58</a:t>
            </a:r>
          </a:p>
          <a:p>
            <a:pPr algn="just" eaLnBrk="1" hangingPunct="1">
              <a:spcBef>
                <a:spcPct val="0"/>
              </a:spcBef>
              <a:defRPr/>
            </a:pPr>
            <a:endParaRPr lang="en-US" altLang="en-US" sz="1100" i="1" dirty="0" smtClean="0">
              <a:latin typeface="+mn-lt"/>
            </a:endParaRPr>
          </a:p>
          <a:p>
            <a:pPr>
              <a:defRPr/>
            </a:pPr>
            <a:r>
              <a:rPr lang="en-US" altLang="en-US" i="1" dirty="0" smtClean="0">
                <a:latin typeface="+mn-lt"/>
              </a:rPr>
              <a:t>Explain what is </a:t>
            </a:r>
            <a:r>
              <a:rPr lang="en-US" altLang="en-US" i="1" dirty="0" err="1" smtClean="0">
                <a:latin typeface="+mn-lt"/>
              </a:rPr>
              <a:t>autowiring</a:t>
            </a:r>
            <a:r>
              <a:rPr lang="en-US" altLang="en-US" i="1" dirty="0" smtClean="0">
                <a:latin typeface="+mn-lt"/>
              </a:rPr>
              <a:t> and the purpose of </a:t>
            </a:r>
            <a:r>
              <a:rPr lang="en-US" altLang="en-US" i="1" dirty="0" err="1" smtClean="0">
                <a:latin typeface="+mn-lt"/>
              </a:rPr>
              <a:t>autowiring</a:t>
            </a:r>
            <a:r>
              <a:rPr lang="en-US" altLang="en-US" i="1" dirty="0" smtClean="0">
                <a:latin typeface="+mn-lt"/>
              </a:rPr>
              <a:t>. </a:t>
            </a:r>
            <a:r>
              <a:rPr lang="en-US" altLang="en-US" dirty="0" smtClean="0">
                <a:latin typeface="+mn-lt"/>
              </a:rPr>
              <a:t>Java beans wiring is essential for implementing Dependency Injection (DI) while executing an application. The </a:t>
            </a:r>
            <a:r>
              <a:rPr lang="en-US" altLang="en-US" dirty="0" err="1" smtClean="0">
                <a:latin typeface="+mn-lt"/>
              </a:rPr>
              <a:t>ApplicationContext</a:t>
            </a:r>
            <a:r>
              <a:rPr lang="en-US" altLang="en-US" dirty="0" smtClean="0">
                <a:latin typeface="+mn-lt"/>
              </a:rPr>
              <a:t> container holds and manages all Spring Framework beans. It is in this container that all beans are </a:t>
            </a:r>
            <a:r>
              <a:rPr lang="en-US" altLang="en-US" dirty="0" err="1" smtClean="0">
                <a:latin typeface="+mn-lt"/>
              </a:rPr>
              <a:t>autowired</a:t>
            </a:r>
            <a:r>
              <a:rPr lang="en-US" altLang="en-US" dirty="0" smtClean="0">
                <a:latin typeface="+mn-lt"/>
              </a:rPr>
              <a:t>. By </a:t>
            </a:r>
            <a:r>
              <a:rPr lang="en-US" altLang="en-US" dirty="0" err="1" smtClean="0">
                <a:latin typeface="+mn-lt"/>
              </a:rPr>
              <a:t>autowiring</a:t>
            </a:r>
            <a:r>
              <a:rPr lang="en-US" altLang="en-US" dirty="0" smtClean="0">
                <a:latin typeface="+mn-lt"/>
              </a:rPr>
              <a:t> beans, you create an instance of one bean within a specific field of another, thus building a relationship between the two beans to inject a dependency. </a:t>
            </a:r>
            <a:r>
              <a:rPr lang="en-US" altLang="en-US" dirty="0" err="1" smtClean="0">
                <a:latin typeface="+mn-lt"/>
              </a:rPr>
              <a:t>Autowiring</a:t>
            </a:r>
            <a:r>
              <a:rPr lang="en-US" altLang="en-US" dirty="0" smtClean="0">
                <a:latin typeface="+mn-lt"/>
              </a:rPr>
              <a:t> beans can help you cut down on the amount of XML configuration you need to write for a Spring-based application. </a:t>
            </a:r>
          </a:p>
          <a:p>
            <a:pPr>
              <a:defRPr/>
            </a:pPr>
            <a:r>
              <a:rPr lang="en-US" altLang="en-US" dirty="0" smtClean="0">
                <a:latin typeface="+mn-lt"/>
              </a:rPr>
              <a:t> </a:t>
            </a:r>
          </a:p>
          <a:p>
            <a:pPr algn="just" eaLnBrk="1" hangingPunct="1">
              <a:spcBef>
                <a:spcPct val="0"/>
              </a:spcBef>
              <a:defRPr/>
            </a:pPr>
            <a:r>
              <a:rPr lang="en-US" altLang="en-US" sz="1100" i="1" dirty="0" smtClean="0">
                <a:latin typeface="+mn-lt"/>
              </a:rPr>
              <a:t>State the lessons covered in this module.</a:t>
            </a:r>
            <a:r>
              <a:rPr lang="en-US" altLang="en-US" sz="1100" dirty="0" smtClean="0">
                <a:latin typeface="+mn-lt"/>
              </a:rPr>
              <a:t> The lessons covered in this module are:</a:t>
            </a:r>
          </a:p>
          <a:p>
            <a:pPr algn="just" eaLnBrk="1" hangingPunct="1">
              <a:spcBef>
                <a:spcPct val="0"/>
              </a:spcBef>
              <a:defRPr/>
            </a:pPr>
            <a:r>
              <a:rPr lang="en-US" altLang="en-US" sz="1100" dirty="0" smtClean="0">
                <a:latin typeface="+mn-lt"/>
              </a:rPr>
              <a:t> </a:t>
            </a:r>
          </a:p>
          <a:p>
            <a:pPr algn="just" eaLnBrk="1" hangingPunct="1">
              <a:spcBef>
                <a:spcPct val="0"/>
              </a:spcBef>
              <a:defRPr/>
            </a:pPr>
            <a:r>
              <a:rPr lang="en-US" altLang="en-US" sz="1100" dirty="0" smtClean="0">
                <a:latin typeface="+mn-lt"/>
              </a:rPr>
              <a:t>Lesson 1: </a:t>
            </a:r>
            <a:r>
              <a:rPr lang="en-US" altLang="en-US" dirty="0" smtClean="0">
                <a:latin typeface="+mn-lt"/>
              </a:rPr>
              <a:t>Understanding Fundamentals of Wiring Beans</a:t>
            </a:r>
          </a:p>
          <a:p>
            <a:pPr algn="just" eaLnBrk="1" hangingPunct="1">
              <a:spcBef>
                <a:spcPct val="0"/>
              </a:spcBef>
              <a:defRPr/>
            </a:pPr>
            <a:r>
              <a:rPr lang="en-US" altLang="en-US" sz="1100" dirty="0" smtClean="0">
                <a:latin typeface="+mn-lt"/>
              </a:rPr>
              <a:t>Lesson 2: </a:t>
            </a:r>
            <a:r>
              <a:rPr lang="en-US" altLang="en-US" dirty="0" smtClean="0">
                <a:latin typeface="+mn-lt"/>
              </a:rPr>
              <a:t>Configuring </a:t>
            </a:r>
            <a:r>
              <a:rPr lang="en-US" altLang="en-US" dirty="0" err="1" smtClean="0">
                <a:latin typeface="+mn-lt"/>
              </a:rPr>
              <a:t>Autowiring</a:t>
            </a:r>
            <a:r>
              <a:rPr lang="en-US" altLang="en-US" dirty="0" smtClean="0">
                <a:latin typeface="+mn-lt"/>
              </a:rPr>
              <a:t> Using XML and Annotations</a:t>
            </a:r>
            <a:endParaRPr lang="en-US" altLang="en-US" sz="1100" dirty="0" smtClean="0">
              <a:latin typeface="+mn-lt"/>
            </a:endParaRPr>
          </a:p>
          <a:p>
            <a:pPr algn="just" eaLnBrk="1" hangingPunct="1">
              <a:spcBef>
                <a:spcPct val="0"/>
              </a:spcBef>
              <a:defRPr/>
            </a:pPr>
            <a:endParaRPr lang="en-US" altLang="en-US" sz="1100" dirty="0" smtClean="0">
              <a:latin typeface="+mn-lt"/>
            </a:endParaRPr>
          </a:p>
          <a:p>
            <a:pPr algn="just" eaLnBrk="1" hangingPunct="1">
              <a:spcBef>
                <a:spcPct val="0"/>
              </a:spcBef>
              <a:defRPr/>
            </a:pPr>
            <a:r>
              <a:rPr lang="en-US" altLang="en-US" sz="1100" dirty="0" smtClean="0">
                <a:latin typeface="+mn-lt"/>
              </a:rPr>
              <a:t>At the end of this module you will learn to:</a:t>
            </a:r>
          </a:p>
          <a:p>
            <a:pPr algn="just" eaLnBrk="1" hangingPunct="1">
              <a:spcBef>
                <a:spcPct val="0"/>
              </a:spcBef>
              <a:defRPr/>
            </a:pPr>
            <a:endParaRPr lang="en-US" altLang="en-US" sz="1100" dirty="0" smtClean="0">
              <a:latin typeface="+mn-lt"/>
            </a:endParaRPr>
          </a:p>
          <a:p>
            <a:pPr>
              <a:buFont typeface="Wingdings" pitchFamily="2" charset="2"/>
              <a:buChar char="§"/>
              <a:defRPr/>
            </a:pPr>
            <a:r>
              <a:rPr lang="en-US" altLang="en-US" sz="1100" dirty="0" smtClean="0">
                <a:latin typeface="+mn-lt"/>
              </a:rPr>
              <a:t>  Use Spring </a:t>
            </a:r>
            <a:r>
              <a:rPr lang="en-US" altLang="en-US" sz="1100" dirty="0" err="1" smtClean="0">
                <a:latin typeface="+mn-lt"/>
              </a:rPr>
              <a:t>autowiring</a:t>
            </a:r>
            <a:r>
              <a:rPr lang="en-US" altLang="en-US" sz="1100" dirty="0" smtClean="0">
                <a:latin typeface="+mn-lt"/>
              </a:rPr>
              <a:t>.</a:t>
            </a:r>
          </a:p>
          <a:p>
            <a:pPr>
              <a:buFont typeface="Wingdings" pitchFamily="2" charset="2"/>
              <a:buChar char="§"/>
              <a:defRPr/>
            </a:pPr>
            <a:r>
              <a:rPr lang="en-US" altLang="en-US" sz="1100" dirty="0" smtClean="0">
                <a:latin typeface="+mn-lt"/>
              </a:rPr>
              <a:t>  Perform </a:t>
            </a:r>
            <a:r>
              <a:rPr lang="en-US" altLang="en-US" sz="1100" dirty="0" err="1" smtClean="0">
                <a:latin typeface="+mn-lt"/>
              </a:rPr>
              <a:t>autowiring</a:t>
            </a:r>
            <a:r>
              <a:rPr lang="en-US" altLang="en-US" sz="1100" dirty="0" smtClean="0">
                <a:latin typeface="+mn-lt"/>
              </a:rPr>
              <a:t> configuration using XML and annotations. </a:t>
            </a:r>
          </a:p>
          <a:p>
            <a:pPr>
              <a:defRPr/>
            </a:pPr>
            <a:endParaRPr lang="en-US" altLang="en-US" sz="1100" dirty="0" smtClean="0">
              <a:latin typeface="+mn-lt"/>
            </a:endParaRPr>
          </a:p>
          <a:p>
            <a:pPr>
              <a:defRPr/>
            </a:pPr>
            <a:r>
              <a:rPr lang="en-US" altLang="en-US" sz="1100" dirty="0" smtClean="0">
                <a:latin typeface="+mn-lt"/>
              </a:rPr>
              <a:t>In this module, you will learn about automatically wiring beans with each other and configuring the relationship formed because of this </a:t>
            </a:r>
            <a:r>
              <a:rPr lang="en-US" altLang="en-US" sz="1100" dirty="0" err="1" smtClean="0">
                <a:latin typeface="+mn-lt"/>
              </a:rPr>
              <a:t>autowiring</a:t>
            </a:r>
            <a:r>
              <a:rPr lang="en-US" altLang="en-US" sz="1100" dirty="0" smtClean="0">
                <a:latin typeface="+mn-lt"/>
              </a:rPr>
              <a:t>. You will also be introduced to the types of </a:t>
            </a:r>
            <a:r>
              <a:rPr lang="en-US" altLang="en-US" sz="1100" dirty="0" err="1" smtClean="0">
                <a:latin typeface="+mn-lt"/>
              </a:rPr>
              <a:t>autowiring</a:t>
            </a:r>
            <a:r>
              <a:rPr lang="en-US" altLang="en-US" sz="1100" dirty="0" smtClean="0">
                <a:latin typeface="+mn-lt"/>
              </a:rPr>
              <a:t> possible in Spring Framework and configuring </a:t>
            </a:r>
            <a:r>
              <a:rPr lang="en-US" altLang="en-US" sz="1100" dirty="0" err="1" smtClean="0">
                <a:latin typeface="+mn-lt"/>
              </a:rPr>
              <a:t>autowiring</a:t>
            </a:r>
            <a:r>
              <a:rPr lang="en-US" altLang="en-US" sz="1100" dirty="0" smtClean="0">
                <a:latin typeface="+mn-lt"/>
              </a:rPr>
              <a:t> when an application is executed. Additionally, you will learn how </a:t>
            </a:r>
            <a:r>
              <a:rPr lang="en-US" altLang="en-US" sz="1100" dirty="0" err="1" smtClean="0">
                <a:latin typeface="+mn-lt"/>
              </a:rPr>
              <a:t>autowiring</a:t>
            </a:r>
            <a:r>
              <a:rPr lang="en-US" altLang="en-US" sz="1100" dirty="0" smtClean="0">
                <a:latin typeface="+mn-lt"/>
              </a:rPr>
              <a:t> helps developers perform Inversion of Control (</a:t>
            </a:r>
            <a:r>
              <a:rPr lang="en-US" altLang="en-US" sz="1100" dirty="0" err="1" smtClean="0">
                <a:latin typeface="+mn-lt"/>
              </a:rPr>
              <a:t>IoC</a:t>
            </a:r>
            <a:r>
              <a:rPr lang="en-US" altLang="en-US" sz="1100" dirty="0" smtClean="0">
                <a:latin typeface="+mn-lt"/>
              </a:rPr>
              <a:t>) using DI to keep their applications portable and easy to manage. </a:t>
            </a:r>
          </a:p>
          <a:p>
            <a:pPr>
              <a:defRPr/>
            </a:pPr>
            <a:endParaRPr lang="en-US" altLang="en-US" sz="1100" dirty="0" smtClean="0">
              <a:latin typeface="+mn-lt"/>
            </a:endParaRPr>
          </a:p>
          <a:p>
            <a:pPr>
              <a:defRPr/>
            </a:pPr>
            <a:endParaRPr lang="en-US" altLang="en-US" sz="1100" dirty="0" smtClean="0">
              <a:latin typeface="+mn-lt"/>
            </a:endParaRPr>
          </a:p>
          <a:p>
            <a:pPr algn="just" eaLnBrk="1" hangingPunct="1">
              <a:spcBef>
                <a:spcPct val="0"/>
              </a:spcBef>
              <a:defRPr/>
            </a:pPr>
            <a:r>
              <a:rPr lang="en-US" altLang="en-US" sz="1100" dirty="0" smtClean="0">
                <a:latin typeface="+mn-lt"/>
              </a:rPr>
              <a:t>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Slide Image Placeholder 1"/>
          <p:cNvSpPr>
            <a:spLocks noGrp="1" noRot="1" noChangeAspect="1" noTextEdit="1"/>
          </p:cNvSpPr>
          <p:nvPr>
            <p:ph type="sldImg"/>
          </p:nvPr>
        </p:nvSpPr>
        <p:spPr>
          <a:ln/>
        </p:spPr>
      </p:sp>
      <p:sp>
        <p:nvSpPr>
          <p:cNvPr id="330755" name="Notes Placeholder 2"/>
          <p:cNvSpPr>
            <a:spLocks noGrp="1"/>
          </p:cNvSpPr>
          <p:nvPr>
            <p:ph type="body" idx="1"/>
          </p:nvPr>
        </p:nvSpPr>
        <p:spPr>
          <a:noFill/>
          <a:ln/>
        </p:spPr>
        <p:txBody>
          <a:bodyPr/>
          <a:lstStyle/>
          <a:p>
            <a:endParaRPr lang="en-IN" altLang="en-US" sz="1100" smtClean="0">
              <a:latin typeface="Calibri" pitchFamily="34" charset="0"/>
            </a:endParaRPr>
          </a:p>
        </p:txBody>
      </p:sp>
      <p:sp>
        <p:nvSpPr>
          <p:cNvPr id="330756" name="Slide Number Placeholder 3"/>
          <p:cNvSpPr>
            <a:spLocks noGrp="1"/>
          </p:cNvSpPr>
          <p:nvPr>
            <p:ph type="sldNum" sz="quarter" idx="5"/>
          </p:nvPr>
        </p:nvSpPr>
        <p:spPr>
          <a:noFill/>
        </p:spPr>
        <p:txBody>
          <a:bodyPr/>
          <a:lstStyle/>
          <a:p>
            <a:fld id="{11F9F73B-2533-4785-B8C1-EA64C178C528}" type="slidenum">
              <a:rPr lang="en-US" altLang="en-US" smtClean="0">
                <a:latin typeface="Arial" pitchFamily="34" charset="0"/>
              </a:rPr>
              <a:pPr/>
              <a:t>63</a:t>
            </a:fld>
            <a:endParaRPr lang="en-US" altLang="en-US" smtClean="0">
              <a:latin typeface="Arial"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E02CF71A-9597-4FE3-A430-1E78CC5768FB}" type="slidenum">
              <a:rPr lang="en-US" altLang="en-US" sz="1200"/>
              <a:pPr algn="r"/>
              <a:t>64</a:t>
            </a:fld>
            <a:endParaRPr lang="en-US" altLang="en-US" sz="1200"/>
          </a:p>
        </p:txBody>
      </p:sp>
      <p:sp>
        <p:nvSpPr>
          <p:cNvPr id="331779" name="Rectangle 2"/>
          <p:cNvSpPr>
            <a:spLocks noGrp="1" noRot="1" noChangeAspect="1" noChangeArrowheads="1" noTextEdit="1"/>
          </p:cNvSpPr>
          <p:nvPr>
            <p:ph type="sldImg"/>
          </p:nvPr>
        </p:nvSpPr>
        <p:spPr>
          <a:ln/>
        </p:spPr>
      </p:sp>
      <p:sp>
        <p:nvSpPr>
          <p:cNvPr id="331780"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defRPr/>
            </a:pPr>
            <a:r>
              <a:rPr lang="en-US" altLang="en-US" sz="1100" dirty="0" smtClean="0">
                <a:latin typeface="+mn-lt"/>
              </a:rPr>
              <a:t>PG Reference: Page 59</a:t>
            </a:r>
          </a:p>
          <a:p>
            <a:pPr algn="just" eaLnBrk="1" hangingPunct="1">
              <a:defRPr/>
            </a:pPr>
            <a:endParaRPr lang="en-US" altLang="en-US" sz="1100" dirty="0" smtClean="0">
              <a:latin typeface="+mn-lt"/>
            </a:endParaRPr>
          </a:p>
          <a:p>
            <a:pPr>
              <a:defRPr/>
            </a:pPr>
            <a:r>
              <a:rPr lang="en-IN" altLang="en-US" sz="1100" i="1" dirty="0" smtClean="0">
                <a:latin typeface="+mn-lt"/>
              </a:rPr>
              <a:t>Start the session with a </a:t>
            </a:r>
            <a:r>
              <a:rPr lang="en-US" altLang="en-US" sz="1100" i="1" dirty="0" smtClean="0">
                <a:latin typeface="+mn-lt"/>
              </a:rPr>
              <a:t>recall of pre-requisite knowledge by asking the following question. </a:t>
            </a:r>
          </a:p>
          <a:p>
            <a:pPr>
              <a:defRPr/>
            </a:pPr>
            <a:endParaRPr lang="en-US" altLang="en-US" sz="1100" i="1" dirty="0" smtClean="0">
              <a:latin typeface="+mn-lt"/>
            </a:endParaRPr>
          </a:p>
          <a:p>
            <a:pPr>
              <a:defRPr/>
            </a:pPr>
            <a:r>
              <a:rPr lang="en-US" altLang="en-US" sz="1100" i="1" dirty="0" smtClean="0">
                <a:latin typeface="+mn-lt"/>
              </a:rPr>
              <a:t>What is the purpose of bean referencing?</a:t>
            </a:r>
          </a:p>
          <a:p>
            <a:pPr>
              <a:defRPr/>
            </a:pPr>
            <a:endParaRPr lang="en-US" altLang="en-US" sz="1100" i="1" dirty="0" smtClean="0">
              <a:latin typeface="+mn-lt"/>
            </a:endParaRPr>
          </a:p>
          <a:p>
            <a:pPr>
              <a:defRPr/>
            </a:pPr>
            <a:r>
              <a:rPr lang="en-US" altLang="en-US" sz="1100" i="1" dirty="0" smtClean="0">
                <a:latin typeface="+mn-lt"/>
              </a:rPr>
              <a:t>Explain that</a:t>
            </a:r>
            <a:r>
              <a:rPr lang="en-US" altLang="en-US" sz="1100" dirty="0" smtClean="0">
                <a:latin typeface="+mn-lt"/>
              </a:rPr>
              <a:t>, using Spring Framework, you can refer one bean from another. This lets you to loosely couple application beans by injecting a dependency. This process is called wiring and when performed automatically by Spring Framework, it is called </a:t>
            </a:r>
            <a:r>
              <a:rPr lang="en-US" altLang="en-US" sz="1100" dirty="0" err="1" smtClean="0">
                <a:latin typeface="+mn-lt"/>
              </a:rPr>
              <a:t>autowiring</a:t>
            </a:r>
            <a:r>
              <a:rPr lang="en-US" altLang="en-US" sz="1100" dirty="0" smtClean="0">
                <a:latin typeface="+mn-lt"/>
              </a:rPr>
              <a:t>. </a:t>
            </a:r>
          </a:p>
          <a:p>
            <a:pPr>
              <a:defRPr/>
            </a:pPr>
            <a:r>
              <a:rPr lang="en-US" altLang="en-US" sz="1100" dirty="0" smtClean="0">
                <a:latin typeface="+mn-lt"/>
              </a:rPr>
              <a:t> </a:t>
            </a:r>
          </a:p>
          <a:p>
            <a:pPr>
              <a:defRPr/>
            </a:pPr>
            <a:r>
              <a:rPr lang="en-US" altLang="en-US" sz="1100" dirty="0" smtClean="0">
                <a:latin typeface="+mn-lt"/>
              </a:rPr>
              <a:t>Let’s begin by exploring the concept of wiring and its purpose in a Java-based application developed using Spring Framework. Next, the concepts of </a:t>
            </a:r>
            <a:r>
              <a:rPr lang="en-US" altLang="en-US" sz="1100" dirty="0" err="1" smtClean="0">
                <a:latin typeface="+mn-lt"/>
              </a:rPr>
              <a:t>autowiring</a:t>
            </a:r>
            <a:r>
              <a:rPr lang="en-US" altLang="en-US" sz="1100" dirty="0" smtClean="0">
                <a:latin typeface="+mn-lt"/>
              </a:rPr>
              <a:t> dependencies into beans and </a:t>
            </a:r>
            <a:r>
              <a:rPr lang="en-US" altLang="en-US" sz="1100" dirty="0" err="1" smtClean="0">
                <a:latin typeface="+mn-lt"/>
              </a:rPr>
              <a:t>autowiring</a:t>
            </a:r>
            <a:r>
              <a:rPr lang="en-US" altLang="en-US" sz="1100" dirty="0" smtClean="0">
                <a:latin typeface="+mn-lt"/>
              </a:rPr>
              <a:t> beans in a Spring Framework-based application are covered.</a:t>
            </a:r>
          </a:p>
          <a:p>
            <a:pPr>
              <a:defRPr/>
            </a:pPr>
            <a:endParaRPr lang="en-US" altLang="en-US" sz="1100" i="1" dirty="0" smtClean="0">
              <a:latin typeface="+mn-lt"/>
            </a:endParaRPr>
          </a:p>
          <a:p>
            <a:pPr algn="just" eaLnBrk="1" hangingPunct="1">
              <a:defRPr/>
            </a:pPr>
            <a:r>
              <a:rPr lang="en-US" altLang="en-US" sz="1100" i="1" dirty="0" smtClean="0">
                <a:latin typeface="+mn-lt"/>
              </a:rPr>
              <a:t>State the lesson objectives. </a:t>
            </a:r>
            <a:r>
              <a:rPr lang="en-IN" altLang="en-US" sz="1100" dirty="0" smtClean="0">
                <a:latin typeface="+mn-lt"/>
              </a:rPr>
              <a:t>At the end of this lesson, you will learn to: </a:t>
            </a:r>
          </a:p>
          <a:p>
            <a:pPr algn="just" eaLnBrk="1" hangingPunct="1">
              <a:defRPr/>
            </a:pPr>
            <a:endParaRPr lang="en-IN" altLang="en-US" sz="1100" dirty="0" smtClean="0">
              <a:latin typeface="+mn-lt"/>
            </a:endParaRPr>
          </a:p>
          <a:p>
            <a:pPr marL="171450" indent="-171450">
              <a:buFont typeface="Wingdings" pitchFamily="2" charset="2"/>
              <a:buChar char="§"/>
              <a:defRPr/>
            </a:pPr>
            <a:r>
              <a:rPr lang="en-IN" altLang="en-US" sz="1100" dirty="0" smtClean="0">
                <a:latin typeface="+mn-lt"/>
              </a:rPr>
              <a:t> Explain the basic concepts of Bean wiring.</a:t>
            </a:r>
            <a:endParaRPr lang="en-US" altLang="en-US" sz="1100" dirty="0" smtClean="0">
              <a:latin typeface="+mn-lt"/>
            </a:endParaRPr>
          </a:p>
          <a:p>
            <a:pPr marL="171450" indent="-171450">
              <a:buFont typeface="Wingdings" pitchFamily="2" charset="2"/>
              <a:buChar char="§"/>
              <a:defRPr/>
            </a:pPr>
            <a:r>
              <a:rPr lang="en-IN" altLang="en-US" sz="1100" dirty="0" smtClean="0">
                <a:latin typeface="+mn-lt"/>
              </a:rPr>
              <a:t> Describe the purpose of wiring Beans.</a:t>
            </a:r>
            <a:endParaRPr lang="en-US" altLang="en-US" sz="1100" dirty="0" smtClean="0">
              <a:latin typeface="+mn-lt"/>
            </a:endParaRPr>
          </a:p>
          <a:p>
            <a:pPr marL="171450" indent="-171450">
              <a:buFont typeface="Wingdings" pitchFamily="2" charset="2"/>
              <a:buChar char="§"/>
              <a:defRPr/>
            </a:pPr>
            <a:r>
              <a:rPr lang="en-IN" altLang="en-US" sz="1100" dirty="0" smtClean="0">
                <a:latin typeface="+mn-lt"/>
              </a:rPr>
              <a:t> Implementation of Bean wiring in Spring Framework with </a:t>
            </a:r>
            <a:r>
              <a:rPr lang="en-IN" altLang="en-US" sz="1100" dirty="0" err="1" smtClean="0">
                <a:latin typeface="+mn-lt"/>
              </a:rPr>
              <a:t>autowiring</a:t>
            </a:r>
            <a:r>
              <a:rPr lang="en-IN" altLang="en-US" sz="1100" dirty="0" smtClean="0">
                <a:latin typeface="+mn-lt"/>
              </a:rPr>
              <a:t>.</a:t>
            </a:r>
            <a:endParaRPr lang="en-US" altLang="en-US" sz="1100" dirty="0" smtClean="0">
              <a:latin typeface="+mn-lt"/>
            </a:endParaRPr>
          </a:p>
          <a:p>
            <a:pPr marL="171450" indent="-171450">
              <a:buFont typeface="Wingdings" pitchFamily="2" charset="2"/>
              <a:buChar char="§"/>
              <a:defRPr/>
            </a:pPr>
            <a:r>
              <a:rPr lang="en-IN" altLang="en-US" sz="1100" dirty="0" smtClean="0">
                <a:latin typeface="+mn-lt"/>
              </a:rPr>
              <a:t> Identify the types of </a:t>
            </a:r>
            <a:r>
              <a:rPr lang="en-IN" altLang="en-US" sz="1100" dirty="0" err="1" smtClean="0">
                <a:latin typeface="+mn-lt"/>
              </a:rPr>
              <a:t>autowiring</a:t>
            </a:r>
            <a:r>
              <a:rPr lang="en-IN" altLang="en-US" sz="1100" dirty="0" smtClean="0">
                <a:latin typeface="+mn-lt"/>
              </a:rPr>
              <a:t>.</a:t>
            </a:r>
            <a:endParaRPr lang="en-US" altLang="en-US" sz="1100" dirty="0" smtClean="0">
              <a:latin typeface="+mn-lt"/>
            </a:endParaRPr>
          </a:p>
          <a:p>
            <a:pPr algn="just" eaLnBrk="1" hangingPunct="1">
              <a:defRPr/>
            </a:pPr>
            <a:endParaRPr lang="en-IN" altLang="en-US" sz="1100" dirty="0" smtClean="0">
              <a:latin typeface="+mn-lt"/>
            </a:endParaRPr>
          </a:p>
          <a:p>
            <a:pPr algn="just" eaLnBrk="1" hangingPunct="1">
              <a:defRPr/>
            </a:pPr>
            <a:endParaRPr lang="en-IN" altLang="en-US" sz="1100" dirty="0" smtClean="0">
              <a:latin typeface="+mn-lt"/>
            </a:endParaRPr>
          </a:p>
          <a:p>
            <a:pPr algn="just" eaLnBrk="1" hangingPunct="1">
              <a:defRPr/>
            </a:pPr>
            <a:endParaRPr lang="en-IN" altLang="en-US" sz="1100" dirty="0" smtClean="0">
              <a:latin typeface="+mn-lt"/>
            </a:endParaRPr>
          </a:p>
          <a:p>
            <a:pPr algn="just" eaLnBrk="1" hangingPunct="1">
              <a:defRPr/>
            </a:pPr>
            <a:endParaRPr lang="en-IN" altLang="en-US" sz="1100" i="1" dirty="0" smtClean="0">
              <a:latin typeface="+mn-lt"/>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Rot="1" noChangeAspect="1" noChangeArrowheads="1" noTextEdit="1"/>
          </p:cNvSpPr>
          <p:nvPr>
            <p:ph type="sldImg"/>
          </p:nvPr>
        </p:nvSpPr>
        <p:spPr>
          <a:ln/>
        </p:spPr>
      </p:sp>
      <p:sp>
        <p:nvSpPr>
          <p:cNvPr id="332803"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mn-lt"/>
              </a:rPr>
              <a:t>PG Reference: Page 59</a:t>
            </a:r>
          </a:p>
          <a:p>
            <a:pPr algn="just">
              <a:spcBef>
                <a:spcPct val="0"/>
              </a:spcBef>
              <a:defRPr/>
            </a:pPr>
            <a:endParaRPr lang="en-US" altLang="en-US" sz="1100" i="1" dirty="0" smtClean="0">
              <a:latin typeface="+mn-lt"/>
            </a:endParaRPr>
          </a:p>
          <a:p>
            <a:pPr>
              <a:defRPr/>
            </a:pPr>
            <a:r>
              <a:rPr lang="en-US" altLang="en-US" sz="1100" i="1" dirty="0" smtClean="0">
                <a:latin typeface="+mn-lt"/>
              </a:rPr>
              <a:t>Explain Wiring Spring Beans</a:t>
            </a:r>
          </a:p>
          <a:p>
            <a:pPr>
              <a:defRPr/>
            </a:pPr>
            <a:endParaRPr lang="en-US" altLang="en-US" sz="1100" i="1" dirty="0" smtClean="0">
              <a:latin typeface="+mn-lt"/>
            </a:endParaRPr>
          </a:p>
          <a:p>
            <a:pPr>
              <a:defRPr/>
            </a:pPr>
            <a:r>
              <a:rPr lang="en-US" altLang="en-US" sz="1100" dirty="0" smtClean="0">
                <a:latin typeface="+mn-lt"/>
              </a:rPr>
              <a:t>The term “wiring” means connecting two application beans using DI in the Spring container. Your application code communicates to the container regarding the beans to be loosely coupled and wiring them using DI. The main purpose of wiring is to bring beans together logically and, at the same time, keep them independent of each other. Keeping beans independent is important in a Java-based application as it supports code reuse and allows for better unit testing of an application. Unit testing is a method of evaluating units, pieces, or modules of code to check whether they work the way they are supposed to.</a:t>
            </a:r>
          </a:p>
          <a:p>
            <a:pPr>
              <a:defRPr/>
            </a:pPr>
            <a:r>
              <a:rPr lang="en-US" altLang="en-US" sz="1100" dirty="0" smtClean="0">
                <a:latin typeface="+mn-lt"/>
              </a:rPr>
              <a:t> </a:t>
            </a:r>
          </a:p>
          <a:p>
            <a:pPr>
              <a:defRPr/>
            </a:pPr>
            <a:r>
              <a:rPr lang="en-US" altLang="en-US" sz="1100" dirty="0" smtClean="0">
                <a:latin typeface="+mn-lt"/>
              </a:rPr>
              <a:t>Wiring beans in Java using Spring Framework serves a specific purpose. They define the logical relationship between beans that belong to the same domain. </a:t>
            </a:r>
          </a:p>
          <a:p>
            <a:pPr>
              <a:defRPr/>
            </a:pPr>
            <a:endParaRPr lang="en-GB" altLang="en-US" sz="1100" dirty="0" smtClean="0">
              <a:latin typeface="+mn-lt"/>
            </a:endParaRPr>
          </a:p>
          <a:p>
            <a:pPr>
              <a:defRPr/>
            </a:pPr>
            <a:endParaRPr lang="en-GB" altLang="en-US" sz="1100" dirty="0" smtClean="0">
              <a:latin typeface="+mn-lt"/>
            </a:endParaRPr>
          </a:p>
          <a:p>
            <a:pPr>
              <a:defRPr/>
            </a:pPr>
            <a:endParaRPr lang="en-IN" altLang="en-US" sz="1100" dirty="0" smtClean="0">
              <a:latin typeface="+mn-lt"/>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mn-lt"/>
              </a:rPr>
              <a:t>PG Reference: Page 59</a:t>
            </a:r>
          </a:p>
          <a:p>
            <a:pPr>
              <a:defRPr/>
            </a:pPr>
            <a:endParaRPr lang="en-US" altLang="en-US" sz="1100" i="1" dirty="0" smtClean="0">
              <a:latin typeface="+mn-lt"/>
            </a:endParaRPr>
          </a:p>
          <a:p>
            <a:pPr>
              <a:defRPr/>
            </a:pPr>
            <a:r>
              <a:rPr lang="en-US" altLang="en-US" sz="1100" i="1" dirty="0" smtClean="0">
                <a:latin typeface="+mn-lt"/>
              </a:rPr>
              <a:t>Explain the </a:t>
            </a:r>
            <a:r>
              <a:rPr lang="en-US" sz="1100" i="1" dirty="0" smtClean="0">
                <a:latin typeface="+mn-lt"/>
              </a:rPr>
              <a:t>steps that are to be performed while implementing </a:t>
            </a:r>
            <a:r>
              <a:rPr lang="en-US" sz="1100" i="1" dirty="0" err="1" smtClean="0">
                <a:latin typeface="+mn-lt"/>
              </a:rPr>
              <a:t>autowiring</a:t>
            </a:r>
            <a:r>
              <a:rPr lang="en-US" sz="1100" i="1" dirty="0" smtClean="0">
                <a:latin typeface="+mn-lt"/>
              </a:rPr>
              <a:t>.</a:t>
            </a:r>
          </a:p>
          <a:p>
            <a:pPr>
              <a:defRPr/>
            </a:pPr>
            <a:r>
              <a:rPr lang="en-US" sz="1100" dirty="0" smtClean="0">
                <a:latin typeface="+mn-lt"/>
              </a:rPr>
              <a:t> </a:t>
            </a:r>
          </a:p>
          <a:p>
            <a:pPr marL="171450" indent="-171450">
              <a:buFont typeface="Wingdings" panose="05000000000000000000" pitchFamily="2" charset="2"/>
              <a:buChar char="§"/>
              <a:defRPr/>
            </a:pPr>
            <a:r>
              <a:rPr lang="en-US" sz="1100" dirty="0" smtClean="0">
                <a:latin typeface="+mn-lt"/>
              </a:rPr>
              <a:t>Declare beans that are to be wired.</a:t>
            </a:r>
          </a:p>
          <a:p>
            <a:pPr marL="171450" indent="-171450">
              <a:buFont typeface="Wingdings" panose="05000000000000000000" pitchFamily="2" charset="2"/>
              <a:buChar char="§"/>
              <a:defRPr/>
            </a:pPr>
            <a:r>
              <a:rPr lang="en-US" sz="1100" dirty="0" smtClean="0">
                <a:latin typeface="+mn-lt"/>
              </a:rPr>
              <a:t>Configure the beans that are to be wired.</a:t>
            </a:r>
          </a:p>
          <a:p>
            <a:pPr marL="171450" indent="-171450">
              <a:buFont typeface="Wingdings" panose="05000000000000000000" pitchFamily="2" charset="2"/>
              <a:buChar char="§"/>
              <a:defRPr/>
            </a:pPr>
            <a:r>
              <a:rPr lang="en-US" sz="1100" dirty="0" smtClean="0">
                <a:latin typeface="+mn-lt"/>
              </a:rPr>
              <a:t>Write the main class that calls the beans.</a:t>
            </a:r>
          </a:p>
          <a:p>
            <a:pPr marL="171450" indent="-171450">
              <a:buFont typeface="Wingdings" panose="05000000000000000000" pitchFamily="2" charset="2"/>
              <a:buChar char="§"/>
              <a:defRPr/>
            </a:pPr>
            <a:r>
              <a:rPr lang="en-US" sz="1100" dirty="0" smtClean="0">
                <a:latin typeface="+mn-lt"/>
              </a:rPr>
              <a:t>Wire the beans.</a:t>
            </a:r>
          </a:p>
          <a:p>
            <a:pPr>
              <a:defRPr/>
            </a:pPr>
            <a:r>
              <a:rPr lang="en-US" sz="1100" dirty="0" smtClean="0">
                <a:latin typeface="+mn-lt"/>
              </a:rPr>
              <a:t> </a:t>
            </a:r>
          </a:p>
          <a:p>
            <a:pPr>
              <a:defRPr/>
            </a:pPr>
            <a:r>
              <a:rPr lang="en-US" sz="1100" dirty="0" smtClean="0">
                <a:latin typeface="+mn-lt"/>
              </a:rPr>
              <a:t>Let’s find out more about implementation of </a:t>
            </a:r>
            <a:r>
              <a:rPr lang="en-US" sz="1100" dirty="0" err="1" smtClean="0">
                <a:latin typeface="+mn-lt"/>
              </a:rPr>
              <a:t>autowiring</a:t>
            </a:r>
            <a:r>
              <a:rPr lang="en-US" sz="1100" dirty="0" smtClean="0">
                <a:latin typeface="+mn-lt"/>
              </a:rPr>
              <a:t> using an example.  AB Bank, a multinational banking and financial services company based in Texas, United States, provides a range of banking services through its website. The applications that AB Bank uses run on Java and are built using Spring Framework. </a:t>
            </a:r>
          </a:p>
          <a:p>
            <a:pPr>
              <a:defRPr/>
            </a:pPr>
            <a:r>
              <a:rPr lang="en-US" sz="1100" dirty="0" smtClean="0">
                <a:latin typeface="+mn-lt"/>
              </a:rPr>
              <a:t> </a:t>
            </a:r>
          </a:p>
          <a:p>
            <a:pPr>
              <a:defRPr/>
            </a:pPr>
            <a:r>
              <a:rPr lang="en-US" sz="1100" dirty="0" smtClean="0">
                <a:latin typeface="+mn-lt"/>
              </a:rPr>
              <a:t>One of these applications contains classes that hold account information and methods to retrieve and update account information for every customer. Suppose there are two classes named </a:t>
            </a:r>
            <a:r>
              <a:rPr lang="en-US" sz="1100" dirty="0" err="1" smtClean="0">
                <a:latin typeface="+mn-lt"/>
              </a:rPr>
              <a:t>AccountDetails</a:t>
            </a:r>
            <a:r>
              <a:rPr lang="en-US" sz="1100" dirty="0" smtClean="0">
                <a:latin typeface="+mn-lt"/>
              </a:rPr>
              <a:t> and </a:t>
            </a:r>
            <a:r>
              <a:rPr lang="en-US" sz="1100" dirty="0" err="1" smtClean="0">
                <a:latin typeface="+mn-lt"/>
              </a:rPr>
              <a:t>AccountType</a:t>
            </a:r>
            <a:r>
              <a:rPr lang="en-US" sz="1100" dirty="0" smtClean="0">
                <a:latin typeface="+mn-lt"/>
              </a:rPr>
              <a:t>, which you declare as beans in Spring Framework to manage them easily. Then, you can connect the </a:t>
            </a:r>
            <a:r>
              <a:rPr lang="en-US" sz="1100" dirty="0" err="1" smtClean="0">
                <a:latin typeface="+mn-lt"/>
              </a:rPr>
              <a:t>AccountType</a:t>
            </a:r>
            <a:r>
              <a:rPr lang="en-US" sz="1100" dirty="0" smtClean="0">
                <a:latin typeface="+mn-lt"/>
              </a:rPr>
              <a:t> class to the </a:t>
            </a:r>
            <a:r>
              <a:rPr lang="en-US" sz="1100" dirty="0" err="1" smtClean="0">
                <a:latin typeface="+mn-lt"/>
              </a:rPr>
              <a:t>AccountDetails</a:t>
            </a:r>
            <a:r>
              <a:rPr lang="en-US" sz="1100" dirty="0" smtClean="0">
                <a:latin typeface="+mn-lt"/>
              </a:rPr>
              <a:t> class as each account’s details also convey what type of an account it is, such as a savings account or a check-in account.  To wire together the </a:t>
            </a:r>
            <a:r>
              <a:rPr lang="en-US" sz="1100" dirty="0" err="1" smtClean="0">
                <a:latin typeface="+mn-lt"/>
              </a:rPr>
              <a:t>AccountDetails</a:t>
            </a:r>
            <a:r>
              <a:rPr lang="en-US" sz="1100" dirty="0" smtClean="0">
                <a:latin typeface="+mn-lt"/>
              </a:rPr>
              <a:t> bean with the </a:t>
            </a:r>
            <a:r>
              <a:rPr lang="en-US" sz="1100" dirty="0" err="1" smtClean="0">
                <a:latin typeface="+mn-lt"/>
              </a:rPr>
              <a:t>AccountType</a:t>
            </a:r>
            <a:r>
              <a:rPr lang="en-US" sz="1100" dirty="0" smtClean="0">
                <a:latin typeface="+mn-lt"/>
              </a:rPr>
              <a:t> bean:</a:t>
            </a:r>
          </a:p>
          <a:p>
            <a:pPr>
              <a:defRPr/>
            </a:pPr>
            <a:endParaRPr lang="en-IN" altLang="en-US" sz="1100" dirty="0" smtClean="0">
              <a:latin typeface="+mn-lt"/>
            </a:endParaRPr>
          </a:p>
          <a:p>
            <a:pPr marL="228600" indent="-228600">
              <a:buFont typeface="+mj-lt"/>
              <a:buAutoNum type="arabicPeriod"/>
              <a:defRPr/>
            </a:pPr>
            <a:r>
              <a:rPr lang="en-US" sz="1100" b="1" dirty="0" smtClean="0">
                <a:latin typeface="+mn-lt"/>
              </a:rPr>
              <a:t>Declare the beans</a:t>
            </a:r>
            <a:r>
              <a:rPr lang="en-US" sz="1100" dirty="0" smtClean="0">
                <a:latin typeface="+mn-lt"/>
              </a:rPr>
              <a:t>: Beans are declared using a specific format in the configuration files of your Spring Framework application. Code Segment 3.1 in the PG shows the bean declaration for the AccountDetails.java class. Code Segment 3.2 in the PG shows the bean declaration for the AccountType.java class.</a:t>
            </a:r>
          </a:p>
          <a:p>
            <a:pPr marL="228600" indent="-228600">
              <a:buFont typeface="+mj-lt"/>
              <a:buAutoNum type="arabicPeriod"/>
              <a:defRPr/>
            </a:pPr>
            <a:endParaRPr lang="en-US" sz="1100" dirty="0" smtClean="0">
              <a:latin typeface="+mn-lt"/>
            </a:endParaRPr>
          </a:p>
          <a:p>
            <a:pPr marL="228600" indent="-228600">
              <a:buFont typeface="+mj-lt"/>
              <a:buAutoNum type="arabicPeriod"/>
              <a:defRPr/>
            </a:pPr>
            <a:r>
              <a:rPr lang="en-US" sz="1100" b="1" dirty="0" smtClean="0">
                <a:latin typeface="+mn-lt"/>
              </a:rPr>
              <a:t>Configure the bean using annotation.xml</a:t>
            </a:r>
            <a:r>
              <a:rPr lang="en-US" sz="1100" dirty="0" smtClean="0">
                <a:latin typeface="+mn-lt"/>
              </a:rPr>
              <a:t>: Configure the beans by defining all the parameters and methods for the bean that enable you to manage beans programmatically.  Code Segment 3.3 in the PG shows how to set the configuration in the Spring-config.xml file.</a:t>
            </a:r>
          </a:p>
          <a:p>
            <a:pPr marL="228600" indent="-228600">
              <a:buFont typeface="+mj-lt"/>
              <a:buAutoNum type="arabicPeriod"/>
              <a:defRPr/>
            </a:pPr>
            <a:endParaRPr lang="en-US" sz="1100" dirty="0" smtClean="0">
              <a:latin typeface="+mn-lt"/>
            </a:endParaRPr>
          </a:p>
          <a:p>
            <a:pPr marL="228600" indent="-228600">
              <a:buFont typeface="+mj-lt"/>
              <a:buAutoNum type="arabicPeriod"/>
              <a:defRPr/>
            </a:pPr>
            <a:r>
              <a:rPr lang="en-US" sz="1100" b="1" dirty="0" smtClean="0">
                <a:latin typeface="+mn-lt"/>
              </a:rPr>
              <a:t>Write the main class</a:t>
            </a:r>
            <a:r>
              <a:rPr lang="en-US" sz="1100" dirty="0" smtClean="0">
                <a:latin typeface="+mn-lt"/>
              </a:rPr>
              <a:t>: Once the beans are configured, you need to call on the application to implement them. In other words, you execute the application by writing a Main class. Code Segment 3.4 in the PG shows the AccountDetailsTypeMain.java class.</a:t>
            </a:r>
          </a:p>
          <a:p>
            <a:pPr marL="228600" indent="-228600">
              <a:buFont typeface="+mj-lt"/>
              <a:buAutoNum type="arabicPeriod"/>
              <a:defRPr/>
            </a:pPr>
            <a:endParaRPr lang="en-US" sz="1100" dirty="0" smtClean="0">
              <a:latin typeface="+mn-lt"/>
            </a:endParaRPr>
          </a:p>
          <a:p>
            <a:pPr marL="228600" indent="-228600">
              <a:buFont typeface="+mj-lt"/>
              <a:buAutoNum type="arabicPeriod"/>
              <a:defRPr/>
            </a:pPr>
            <a:r>
              <a:rPr lang="en-US" sz="1100" b="1" dirty="0" smtClean="0">
                <a:latin typeface="+mn-lt"/>
              </a:rPr>
              <a:t>Wire the beans</a:t>
            </a:r>
            <a:r>
              <a:rPr lang="en-US" sz="1100" dirty="0" smtClean="0">
                <a:latin typeface="+mn-lt"/>
              </a:rPr>
              <a:t>:  Wiring beans is done at run time. You wire beans by defining the DI between them in the code of the Main class. Here, you use inner beans to wire properties to the beans </a:t>
            </a:r>
            <a:r>
              <a:rPr lang="en-US" sz="1100" dirty="0" err="1" smtClean="0">
                <a:latin typeface="+mn-lt"/>
              </a:rPr>
              <a:t>AccountDetails</a:t>
            </a:r>
            <a:r>
              <a:rPr lang="en-US" sz="1100" dirty="0" smtClean="0">
                <a:latin typeface="+mn-lt"/>
              </a:rPr>
              <a:t> and </a:t>
            </a:r>
            <a:r>
              <a:rPr lang="en-US" sz="1100" dirty="0" err="1" smtClean="0">
                <a:latin typeface="+mn-lt"/>
              </a:rPr>
              <a:t>AccountType</a:t>
            </a:r>
            <a:r>
              <a:rPr lang="en-US" sz="1100" dirty="0" smtClean="0">
                <a:latin typeface="+mn-lt"/>
              </a:rPr>
              <a:t>. Inner beans are used when there is exactly one property to be wired to the beans, since inner beans are supported both in the setter injection property and the constructor injection constructor-arg. </a:t>
            </a:r>
            <a:endParaRPr lang="en-IN" altLang="en-US" sz="1100" dirty="0" smtClean="0">
              <a:latin typeface="+mn-lt"/>
            </a:endParaRPr>
          </a:p>
          <a:p>
            <a:pPr>
              <a:defRPr/>
            </a:pPr>
            <a:endParaRPr lang="en-IN" altLang="en-US" sz="1100" dirty="0" smtClean="0">
              <a:latin typeface="+mn-lt"/>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ln/>
          <a:extLst/>
        </p:spPr>
        <p:txBody>
          <a:bodyPr/>
          <a:lstStyle/>
          <a:p>
            <a:pPr algn="just">
              <a:spcBef>
                <a:spcPct val="0"/>
              </a:spcBef>
              <a:defRPr/>
            </a:pPr>
            <a:r>
              <a:rPr lang="en-US" altLang="en-US" sz="1100" dirty="0" smtClean="0">
                <a:latin typeface="+mn-lt"/>
              </a:rPr>
              <a:t>PG Reference: Page 61</a:t>
            </a:r>
          </a:p>
          <a:p>
            <a:pPr>
              <a:defRPr/>
            </a:pPr>
            <a:endParaRPr lang="en-US" altLang="en-US" sz="1100" i="1" dirty="0" smtClean="0">
              <a:latin typeface="+mn-lt"/>
            </a:endParaRPr>
          </a:p>
          <a:p>
            <a:pPr>
              <a:defRPr/>
            </a:pPr>
            <a:r>
              <a:rPr lang="en-US" altLang="en-US" sz="1100" i="1" dirty="0" smtClean="0">
                <a:latin typeface="+mn-lt"/>
              </a:rPr>
              <a:t>Explain using inner beans.</a:t>
            </a:r>
          </a:p>
          <a:p>
            <a:pPr>
              <a:defRPr/>
            </a:pPr>
            <a:endParaRPr lang="en-US" sz="1100" i="1" dirty="0" smtClean="0">
              <a:latin typeface="+mn-lt"/>
            </a:endParaRPr>
          </a:p>
          <a:p>
            <a:pPr>
              <a:defRPr/>
            </a:pPr>
            <a:r>
              <a:rPr lang="en-US" sz="1100" dirty="0" smtClean="0">
                <a:latin typeface="+mn-lt"/>
              </a:rPr>
              <a:t>Here, you declare one bean inside another to nest them instead of wiring them with an independent declaration. This is similar to nesting classes in an application where the classes have a logical relationship. To define an inner bean, you define the &lt;bean&gt; element of one bean in the &lt;property&gt; or &lt;constructor&gt; element of another bean.  </a:t>
            </a:r>
            <a:endParaRPr lang="en-US" sz="1100" b="1" dirty="0" smtClean="0">
              <a:latin typeface="+mn-lt"/>
            </a:endParaRPr>
          </a:p>
          <a:p>
            <a:pPr>
              <a:defRPr/>
            </a:pPr>
            <a:r>
              <a:rPr lang="en-US" sz="1100" dirty="0" smtClean="0">
                <a:latin typeface="+mn-lt"/>
              </a:rPr>
              <a:t> </a:t>
            </a:r>
          </a:p>
          <a:p>
            <a:pPr marL="228600" indent="-228600">
              <a:buFont typeface="+mj-lt"/>
              <a:buAutoNum type="arabicPeriod"/>
              <a:defRPr/>
            </a:pPr>
            <a:r>
              <a:rPr lang="en-US" sz="1100" b="1" dirty="0" smtClean="0">
                <a:latin typeface="+mn-lt"/>
              </a:rPr>
              <a:t>Configure the beans</a:t>
            </a:r>
            <a:r>
              <a:rPr lang="en-US" sz="1100" dirty="0" smtClean="0">
                <a:latin typeface="+mn-lt"/>
              </a:rPr>
              <a:t>: You configure the application using the innerBean.xml file, as shown in Code Segment 3.5 in the PG.</a:t>
            </a:r>
          </a:p>
          <a:p>
            <a:pPr marL="228600" indent="-228600">
              <a:buFont typeface="+mj-lt"/>
              <a:buAutoNum type="arabicPeriod"/>
              <a:defRPr/>
            </a:pPr>
            <a:endParaRPr lang="en-US" sz="1100" dirty="0" smtClean="0">
              <a:latin typeface="+mn-lt"/>
            </a:endParaRPr>
          </a:p>
          <a:p>
            <a:pPr marL="228600" indent="-228600">
              <a:buFont typeface="+mj-lt"/>
              <a:buAutoNum type="arabicPeriod"/>
              <a:defRPr/>
            </a:pPr>
            <a:r>
              <a:rPr lang="en-US" sz="1100" b="1" dirty="0" smtClean="0">
                <a:latin typeface="+mn-lt"/>
              </a:rPr>
              <a:t>Wire using inner beans</a:t>
            </a:r>
            <a:r>
              <a:rPr lang="en-US" sz="1100" dirty="0" smtClean="0">
                <a:latin typeface="+mn-lt"/>
              </a:rPr>
              <a:t>: You nest the beans by writing the class </a:t>
            </a:r>
            <a:r>
              <a:rPr lang="en-US" sz="1100" dirty="0" err="1" smtClean="0">
                <a:latin typeface="+mn-lt"/>
              </a:rPr>
              <a:t>InnerBean</a:t>
            </a:r>
            <a:r>
              <a:rPr lang="en-US" sz="1100" dirty="0" smtClean="0">
                <a:latin typeface="+mn-lt"/>
              </a:rPr>
              <a:t> and declaring one bean inside the other. Here, you are defining the </a:t>
            </a:r>
            <a:r>
              <a:rPr lang="en-US" sz="1100" dirty="0" err="1" smtClean="0">
                <a:latin typeface="+mn-lt"/>
              </a:rPr>
              <a:t>SpellChecker</a:t>
            </a:r>
            <a:r>
              <a:rPr lang="en-US" sz="1100" dirty="0" smtClean="0">
                <a:latin typeface="+mn-lt"/>
              </a:rPr>
              <a:t> bean within the </a:t>
            </a:r>
            <a:r>
              <a:rPr lang="en-US" sz="1100" dirty="0" err="1" smtClean="0">
                <a:latin typeface="+mn-lt"/>
              </a:rPr>
              <a:t>TextEditor</a:t>
            </a:r>
            <a:r>
              <a:rPr lang="en-US" sz="1100" dirty="0" smtClean="0">
                <a:latin typeface="+mn-lt"/>
              </a:rPr>
              <a:t> bean. This is shown in Code Segment 3.6 in the PG.</a:t>
            </a:r>
          </a:p>
          <a:p>
            <a:pPr>
              <a:defRPr/>
            </a:pPr>
            <a:endParaRPr lang="en-IN" altLang="en-US" sz="1100" dirty="0" smtClean="0">
              <a:latin typeface="+mn-lt"/>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gn="just">
              <a:spcBef>
                <a:spcPct val="0"/>
              </a:spcBef>
              <a:defRPr/>
            </a:pPr>
            <a:r>
              <a:rPr lang="en-US" altLang="en-US" sz="1100" dirty="0" smtClean="0">
                <a:latin typeface="+mn-lt"/>
              </a:rPr>
              <a:t>PG Reference: Page 62</a:t>
            </a:r>
          </a:p>
          <a:p>
            <a:pPr>
              <a:defRPr/>
            </a:pPr>
            <a:endParaRPr lang="en-US" altLang="en-US" sz="1100" i="1" dirty="0" smtClean="0">
              <a:latin typeface="+mn-lt"/>
            </a:endParaRPr>
          </a:p>
          <a:p>
            <a:pPr>
              <a:defRPr/>
            </a:pPr>
            <a:r>
              <a:rPr lang="en-US" altLang="en-US" sz="1100" i="1" dirty="0" smtClean="0">
                <a:latin typeface="+mn-lt"/>
              </a:rPr>
              <a:t>Explain the typed of autowiring supported by Spring Framework</a:t>
            </a:r>
            <a:r>
              <a:rPr lang="en-US" altLang="en-US" sz="1100" dirty="0" smtClean="0">
                <a:latin typeface="+mn-lt"/>
              </a:rPr>
              <a:t>.</a:t>
            </a:r>
          </a:p>
          <a:p>
            <a:pPr>
              <a:defRPr/>
            </a:pPr>
            <a:endParaRPr lang="en-US" altLang="en-US" sz="1100" dirty="0" smtClean="0">
              <a:latin typeface="+mn-lt"/>
            </a:endParaRPr>
          </a:p>
          <a:p>
            <a:pPr>
              <a:defRPr/>
            </a:pPr>
            <a:r>
              <a:rPr lang="en-US" sz="1100" dirty="0" smtClean="0">
                <a:latin typeface="+mn-lt"/>
              </a:rPr>
              <a:t>In Spring Framework, the Spring Container can autowire logical relationships between appropriate beans, as defined by a developer. Each bean has autowiring defined specifically for it. This means that autowiring can be enabled for some beans in your application but not for others. You can specify the type or method by which autowiring can be applied to your beans by specifying the mode in which autowiring must be done. Spring Framework then matches the specified bean by its type, name, or constructor and uses autowiring to inject dependencies to the bean. When defining beans, you can specify the mode for autowiring in the &lt;bean id&gt; element. </a:t>
            </a:r>
          </a:p>
          <a:p>
            <a:pPr>
              <a:defRPr/>
            </a:pPr>
            <a:endParaRPr lang="en-US" sz="1100" dirty="0" smtClean="0">
              <a:latin typeface="+mn-lt"/>
            </a:endParaRPr>
          </a:p>
          <a:p>
            <a:pPr>
              <a:defRPr/>
            </a:pPr>
            <a:r>
              <a:rPr lang="en-US" sz="1100" dirty="0" smtClean="0">
                <a:latin typeface="+mn-lt"/>
              </a:rPr>
              <a:t>There are five modes in which the autowiring functionality can be implemented in Spring Framework.</a:t>
            </a:r>
          </a:p>
          <a:p>
            <a:pPr>
              <a:defRPr/>
            </a:pPr>
            <a:endParaRPr lang="en-US" sz="1100" dirty="0" smtClean="0">
              <a:latin typeface="+mn-lt"/>
            </a:endParaRPr>
          </a:p>
          <a:p>
            <a:pPr>
              <a:defRPr/>
            </a:pPr>
            <a:r>
              <a:rPr lang="en-US" altLang="en-US" sz="1100" i="1" dirty="0" smtClean="0">
                <a:latin typeface="+mn-lt"/>
              </a:rPr>
              <a:t>Refer to the Table 3.1 in the PG to discuss the types of autowiring available in Spring Framework. The table is also displayed on the screen. </a:t>
            </a:r>
          </a:p>
          <a:p>
            <a:pPr>
              <a:defRPr/>
            </a:pPr>
            <a:endParaRPr lang="en-US" altLang="en-US" sz="1100" i="1" dirty="0" smtClean="0">
              <a:latin typeface="+mn-lt"/>
            </a:endParaRPr>
          </a:p>
          <a:p>
            <a:pPr>
              <a:defRPr/>
            </a:pPr>
            <a:r>
              <a:rPr lang="en-US" altLang="en-US" sz="1100" i="1" dirty="0" smtClean="0">
                <a:latin typeface="+mn-lt"/>
              </a:rPr>
              <a:t>Use the examples  shown in the PG to discuss the use of the autowiring modes. </a:t>
            </a:r>
          </a:p>
          <a:p>
            <a:pPr>
              <a:defRPr/>
            </a:pPr>
            <a:endParaRPr lang="en-US" altLang="en-US" sz="1100" i="1" dirty="0" smtClean="0">
              <a:latin typeface="+mn-lt"/>
            </a:endParaRPr>
          </a:p>
        </p:txBody>
      </p:sp>
      <p:sp>
        <p:nvSpPr>
          <p:cNvPr id="335876" name="Slide Number Placeholder 3"/>
          <p:cNvSpPr>
            <a:spLocks noGrp="1"/>
          </p:cNvSpPr>
          <p:nvPr>
            <p:ph type="sldNum" sz="quarter" idx="5"/>
          </p:nvPr>
        </p:nvSpPr>
        <p:spPr>
          <a:noFill/>
        </p:spPr>
        <p:txBody>
          <a:bodyPr/>
          <a:lstStyle/>
          <a:p>
            <a:fld id="{AC736B0D-A1FA-4547-B4A1-F7081F6A08E8}" type="slidenum">
              <a:rPr lang="en-US" altLang="en-US" smtClean="0">
                <a:latin typeface="Arial" pitchFamily="34" charset="0"/>
              </a:rPr>
              <a:pPr/>
              <a:t>68</a:t>
            </a:fld>
            <a:endParaRPr lang="en-US" altLang="en-US" smtClean="0">
              <a:latin typeface="Arial"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gn="just">
              <a:spcBef>
                <a:spcPct val="0"/>
              </a:spcBef>
              <a:defRPr/>
            </a:pPr>
            <a:r>
              <a:rPr lang="en-US" altLang="en-US" sz="1100" dirty="0" smtClean="0">
                <a:latin typeface="+mn-lt"/>
              </a:rPr>
              <a:t>PG Reference: Page 65</a:t>
            </a:r>
          </a:p>
          <a:p>
            <a:pPr>
              <a:defRPr/>
            </a:pPr>
            <a:endParaRPr lang="en-US" altLang="en-US" sz="1100" i="1" dirty="0" smtClean="0">
              <a:latin typeface="+mn-lt"/>
            </a:endParaRPr>
          </a:p>
          <a:p>
            <a:pPr>
              <a:defRPr/>
            </a:pPr>
            <a:r>
              <a:rPr lang="en-US" altLang="en-US" sz="1100" i="1" dirty="0" smtClean="0">
                <a:latin typeface="+mn-lt"/>
              </a:rPr>
              <a:t>Discuss with the participants how to invoke autowiring </a:t>
            </a:r>
            <a:endParaRPr lang="en-US" altLang="en-US" sz="1100" dirty="0" smtClean="0">
              <a:latin typeface="+mn-lt"/>
            </a:endParaRPr>
          </a:p>
          <a:p>
            <a:pPr>
              <a:defRPr/>
            </a:pPr>
            <a:endParaRPr lang="en-US" altLang="en-US" sz="1100" dirty="0" smtClean="0">
              <a:latin typeface="+mn-lt"/>
            </a:endParaRPr>
          </a:p>
          <a:p>
            <a:pPr>
              <a:defRPr/>
            </a:pPr>
            <a:r>
              <a:rPr lang="en-US" sz="1100" dirty="0" smtClean="0">
                <a:latin typeface="+mn-lt"/>
              </a:rPr>
              <a:t>Autowiring byType or byName are not default processes and can function only if they can find suitable properties to inject into the target beans. However, they can be instantiated in two ways:</a:t>
            </a:r>
          </a:p>
          <a:p>
            <a:pPr>
              <a:defRPr/>
            </a:pPr>
            <a:r>
              <a:rPr lang="en-US" sz="1100" dirty="0" smtClean="0">
                <a:latin typeface="+mn-lt"/>
              </a:rPr>
              <a:t> </a:t>
            </a:r>
          </a:p>
          <a:p>
            <a:pPr marL="171450" indent="-171450">
              <a:buFont typeface="Wingdings" pitchFamily="2" charset="2"/>
              <a:buChar char="§"/>
              <a:defRPr/>
            </a:pPr>
            <a:r>
              <a:rPr lang="en-US" sz="1100" dirty="0" smtClean="0">
                <a:latin typeface="+mn-lt"/>
              </a:rPr>
              <a:t>By using the @Required annotation in the setter method for XML-based configuration</a:t>
            </a:r>
          </a:p>
          <a:p>
            <a:pPr marL="171450" indent="-171450">
              <a:buFont typeface="Wingdings" pitchFamily="2" charset="2"/>
              <a:buChar char="§"/>
              <a:defRPr/>
            </a:pPr>
            <a:r>
              <a:rPr lang="en-US" sz="1100" dirty="0" smtClean="0">
                <a:latin typeface="+mn-lt"/>
              </a:rPr>
              <a:t>By setting the @Autowired annotation’s required attribute to true for annotation-based configuration</a:t>
            </a:r>
          </a:p>
          <a:p>
            <a:pPr>
              <a:buFont typeface="Arial" pitchFamily="34" charset="0"/>
              <a:buNone/>
              <a:defRPr/>
            </a:pPr>
            <a:r>
              <a:rPr lang="en-US" sz="1100" dirty="0" smtClean="0">
                <a:latin typeface="+mn-lt"/>
              </a:rPr>
              <a:t> </a:t>
            </a:r>
          </a:p>
          <a:p>
            <a:pPr>
              <a:defRPr/>
            </a:pPr>
            <a:r>
              <a:rPr lang="en-US" sz="1100" dirty="0" smtClean="0">
                <a:latin typeface="+mn-lt"/>
              </a:rPr>
              <a:t>When using the constructor mode of autowiring, Spring Framework attempts to identify a bean to call its constructor and throws </a:t>
            </a:r>
            <a:r>
              <a:rPr lang="en-US" sz="1100" dirty="0" err="1" smtClean="0">
                <a:latin typeface="+mn-lt"/>
              </a:rPr>
              <a:t>NoSuchBeanDefinitionException</a:t>
            </a:r>
            <a:r>
              <a:rPr lang="en-US" sz="1100" dirty="0" smtClean="0">
                <a:latin typeface="+mn-lt"/>
              </a:rPr>
              <a:t> if it cannot find the target bean. In addition, it does not inject a Null value. A setter-based injection simply ignores the dependency, unlike the autowire constructor. When a class has a constructor with arguments and another constructor without arguments, Spring Framework calls the no-argument constructor by default and no dependencies are injected. </a:t>
            </a:r>
          </a:p>
          <a:p>
            <a:pPr>
              <a:defRPr/>
            </a:pPr>
            <a:endParaRPr lang="en-US" sz="1100" dirty="0" smtClean="0">
              <a:latin typeface="+mn-lt"/>
            </a:endParaRPr>
          </a:p>
        </p:txBody>
      </p:sp>
      <p:sp>
        <p:nvSpPr>
          <p:cNvPr id="336900" name="Slide Number Placeholder 3"/>
          <p:cNvSpPr>
            <a:spLocks noGrp="1"/>
          </p:cNvSpPr>
          <p:nvPr>
            <p:ph type="sldNum" sz="quarter" idx="5"/>
          </p:nvPr>
        </p:nvSpPr>
        <p:spPr>
          <a:noFill/>
        </p:spPr>
        <p:txBody>
          <a:bodyPr/>
          <a:lstStyle/>
          <a:p>
            <a:fld id="{AB820AC4-0F02-4EFB-B165-46E4212BF915}" type="slidenum">
              <a:rPr lang="en-US" altLang="en-US" smtClean="0">
                <a:latin typeface="Arial" pitchFamily="34" charset="0"/>
              </a:rPr>
              <a:pPr/>
              <a:t>69</a:t>
            </a:fld>
            <a:endParaRPr lang="en-US" alt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Slide Image Placeholder 1"/>
          <p:cNvSpPr>
            <a:spLocks noGrp="1" noRot="1" noChangeAspect="1" noTextEdit="1"/>
          </p:cNvSpPr>
          <p:nvPr>
            <p:ph type="sldImg"/>
          </p:nvPr>
        </p:nvSpPr>
        <p:spPr>
          <a:ln/>
        </p:spPr>
      </p:sp>
      <p:sp>
        <p:nvSpPr>
          <p:cNvPr id="272387" name="Notes Placeholder 2"/>
          <p:cNvSpPr>
            <a:spLocks noGrp="1"/>
          </p:cNvSpPr>
          <p:nvPr>
            <p:ph type="body" idx="1"/>
          </p:nvPr>
        </p:nvSpPr>
        <p:spPr>
          <a:noFill/>
          <a:ln/>
        </p:spPr>
        <p:txBody>
          <a:bodyPr/>
          <a:lstStyle/>
          <a:p>
            <a:endParaRPr lang="en-IN" altLang="en-US" smtClean="0">
              <a:latin typeface="Arial" pitchFamily="34" charset="0"/>
            </a:endParaRPr>
          </a:p>
        </p:txBody>
      </p:sp>
      <p:sp>
        <p:nvSpPr>
          <p:cNvPr id="272388" name="Slide Number Placeholder 3"/>
          <p:cNvSpPr>
            <a:spLocks noGrp="1"/>
          </p:cNvSpPr>
          <p:nvPr>
            <p:ph type="sldNum" sz="quarter" idx="5"/>
          </p:nvPr>
        </p:nvSpPr>
        <p:spPr>
          <a:noFill/>
        </p:spPr>
        <p:txBody>
          <a:bodyPr/>
          <a:lstStyle/>
          <a:p>
            <a:fld id="{783B7543-7F16-4CFF-938C-315E1735D5EA}" type="slidenum">
              <a:rPr lang="en-US" altLang="en-US" smtClean="0">
                <a:latin typeface="Arial" pitchFamily="34" charset="0"/>
              </a:rPr>
              <a:pPr/>
              <a:t>7</a:t>
            </a:fld>
            <a:endParaRPr lang="en-US" altLang="en-US" smtClean="0">
              <a:latin typeface="Arial"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Autofit/>
          </a:bodyPr>
          <a:lstStyle/>
          <a:p>
            <a:pPr algn="just">
              <a:spcBef>
                <a:spcPct val="0"/>
              </a:spcBef>
              <a:defRPr/>
            </a:pPr>
            <a:r>
              <a:rPr lang="en-US" altLang="en-US" sz="1100" dirty="0" smtClean="0">
                <a:latin typeface="+mn-lt"/>
              </a:rPr>
              <a:t>PG Reference: Page 65</a:t>
            </a:r>
          </a:p>
          <a:p>
            <a:pPr>
              <a:defRPr/>
            </a:pPr>
            <a:endParaRPr lang="en-US" sz="1100" dirty="0" smtClean="0">
              <a:latin typeface="+mn-lt"/>
            </a:endParaRPr>
          </a:p>
          <a:p>
            <a:pPr>
              <a:defRPr/>
            </a:pPr>
            <a:r>
              <a:rPr lang="en-US" altLang="en-US" sz="1100" i="1" dirty="0" smtClean="0">
                <a:latin typeface="+mn-lt"/>
              </a:rPr>
              <a:t>Discuss with the participants the limitations of using autowiring in a Spring Framework based application.</a:t>
            </a:r>
          </a:p>
          <a:p>
            <a:pPr>
              <a:defRPr/>
            </a:pPr>
            <a:endParaRPr lang="en-US" altLang="en-US" sz="1100" i="1" dirty="0" smtClean="0">
              <a:latin typeface="+mn-lt"/>
            </a:endParaRPr>
          </a:p>
          <a:p>
            <a:pPr>
              <a:defRPr/>
            </a:pPr>
            <a:r>
              <a:rPr lang="en-US" sz="1100" dirty="0" smtClean="0">
                <a:latin typeface="+mn-lt"/>
              </a:rPr>
              <a:t>Autowiring is at its best when used consistently across a project as wiring only a few beans may cause confusion. Implementing autowiring in Spring Framework speeds up development, but also has a few limitations associated with it, such as:</a:t>
            </a:r>
          </a:p>
          <a:p>
            <a:pPr>
              <a:defRPr/>
            </a:pPr>
            <a:r>
              <a:rPr lang="en-US" sz="1100" dirty="0" smtClean="0">
                <a:latin typeface="+mn-lt"/>
              </a:rPr>
              <a:t> </a:t>
            </a:r>
          </a:p>
          <a:p>
            <a:pPr>
              <a:buFont typeface="Arial" pitchFamily="34" charset="0"/>
              <a:buChar char="•"/>
              <a:defRPr/>
            </a:pPr>
            <a:r>
              <a:rPr lang="en-US" sz="1100" dirty="0" smtClean="0">
                <a:latin typeface="+mn-lt"/>
              </a:rPr>
              <a:t>Autowiring adds complexity to the bean configuration file as it is not easy to identify which bean is wired to which bean.  This is because once the autowiring dependencies and properties have been configured, they are not easily accessible. To make any changes, you need to manually parse through the code to locate the dependencies and properties. </a:t>
            </a:r>
          </a:p>
          <a:p>
            <a:pPr>
              <a:defRPr/>
            </a:pPr>
            <a:r>
              <a:rPr lang="en-US" sz="1100" dirty="0" smtClean="0">
                <a:latin typeface="+mn-lt"/>
              </a:rPr>
              <a:t> </a:t>
            </a:r>
          </a:p>
          <a:p>
            <a:pPr>
              <a:buFont typeface="Arial" pitchFamily="34" charset="0"/>
              <a:buChar char="•"/>
              <a:defRPr/>
            </a:pPr>
            <a:r>
              <a:rPr lang="en-US" sz="1100" dirty="0" smtClean="0">
                <a:latin typeface="+mn-lt"/>
              </a:rPr>
              <a:t>Primitive data types such as strings and classes cannot be autowired. </a:t>
            </a:r>
          </a:p>
          <a:p>
            <a:pPr>
              <a:defRPr/>
            </a:pPr>
            <a:r>
              <a:rPr lang="en-US" sz="1100" dirty="0" smtClean="0">
                <a:latin typeface="+mn-lt"/>
              </a:rPr>
              <a:t> </a:t>
            </a:r>
          </a:p>
          <a:p>
            <a:pPr>
              <a:buFont typeface="Arial" pitchFamily="34" charset="0"/>
              <a:buChar char="•"/>
              <a:defRPr/>
            </a:pPr>
            <a:r>
              <a:rPr lang="en-US" sz="1100" dirty="0" smtClean="0">
                <a:latin typeface="+mn-lt"/>
              </a:rPr>
              <a:t>It is easy to override autowiring when writing dependencies in your code by tags such as &lt;constructor-arg&gt; and &lt;property&gt;. This means that if you have the &lt;property&gt; tag in your application, any autowiring you have initiated may be useless and is overridden. </a:t>
            </a:r>
          </a:p>
          <a:p>
            <a:pPr>
              <a:defRPr/>
            </a:pPr>
            <a:r>
              <a:rPr lang="en-US" sz="1100" dirty="0" smtClean="0">
                <a:latin typeface="+mn-lt"/>
              </a:rPr>
              <a:t> </a:t>
            </a:r>
          </a:p>
          <a:p>
            <a:pPr>
              <a:defRPr/>
            </a:pPr>
            <a:r>
              <a:rPr lang="en-US" sz="1100" i="1" dirty="0" smtClean="0">
                <a:latin typeface="+mn-lt"/>
              </a:rPr>
              <a:t>Explain that</a:t>
            </a:r>
            <a:r>
              <a:rPr lang="en-US" sz="1100" dirty="0" smtClean="0">
                <a:latin typeface="+mn-lt"/>
              </a:rPr>
              <a:t>: It is in fact preferable not to use autowiring as it is not as explicit as user-defined wiring. User-defined wiring helps you to customize wiring through the use of qualifiers. As the name suggests, a qualifier checks whether a bean or a property qualifies for the specified wiring task. This can be done using the @Qualifier annotation, which is discussed in the subsequent topics. </a:t>
            </a:r>
          </a:p>
          <a:p>
            <a:pPr>
              <a:defRPr/>
            </a:pPr>
            <a:endParaRPr lang="en-US" altLang="en-US" sz="1100" i="1" dirty="0" smtClean="0">
              <a:latin typeface="+mn-lt"/>
            </a:endParaRPr>
          </a:p>
        </p:txBody>
      </p:sp>
      <p:sp>
        <p:nvSpPr>
          <p:cNvPr id="337924" name="Slide Number Placeholder 3"/>
          <p:cNvSpPr>
            <a:spLocks noGrp="1"/>
          </p:cNvSpPr>
          <p:nvPr>
            <p:ph type="sldNum" sz="quarter" idx="5"/>
          </p:nvPr>
        </p:nvSpPr>
        <p:spPr>
          <a:noFill/>
        </p:spPr>
        <p:txBody>
          <a:bodyPr/>
          <a:lstStyle/>
          <a:p>
            <a:fld id="{0C7C78B6-99E2-4A8E-9B08-85AEBC4B1054}" type="slidenum">
              <a:rPr lang="en-US" altLang="en-US" smtClean="0">
                <a:latin typeface="Arial" pitchFamily="34" charset="0"/>
              </a:rPr>
              <a:pPr/>
              <a:t>70</a:t>
            </a:fld>
            <a:endParaRPr lang="en-US" altLang="en-US" smtClean="0">
              <a:latin typeface="Arial"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Slide Image Placeholder 1"/>
          <p:cNvSpPr>
            <a:spLocks noGrp="1" noRot="1" noChangeAspect="1" noTextEdit="1"/>
          </p:cNvSpPr>
          <p:nvPr>
            <p:ph type="sldImg"/>
          </p:nvPr>
        </p:nvSpPr>
        <p:spPr>
          <a:ln/>
        </p:spPr>
      </p:sp>
      <p:sp>
        <p:nvSpPr>
          <p:cNvPr id="338947" name="Notes Placeholder 2"/>
          <p:cNvSpPr>
            <a:spLocks noGrp="1"/>
          </p:cNvSpPr>
          <p:nvPr>
            <p:ph type="body" idx="1"/>
          </p:nvPr>
        </p:nvSpPr>
        <p:spPr>
          <a:noFill/>
          <a:ln/>
        </p:spPr>
        <p:txBody>
          <a:bodyPr/>
          <a:lstStyle/>
          <a:p>
            <a:endParaRPr lang="en-IN" altLang="en-US" smtClean="0">
              <a:latin typeface="Arial" pitchFamily="34" charset="0"/>
            </a:endParaRPr>
          </a:p>
        </p:txBody>
      </p:sp>
      <p:sp>
        <p:nvSpPr>
          <p:cNvPr id="338948" name="Slide Number Placeholder 3"/>
          <p:cNvSpPr>
            <a:spLocks noGrp="1"/>
          </p:cNvSpPr>
          <p:nvPr>
            <p:ph type="sldNum" sz="quarter" idx="5"/>
          </p:nvPr>
        </p:nvSpPr>
        <p:spPr>
          <a:noFill/>
        </p:spPr>
        <p:txBody>
          <a:bodyPr/>
          <a:lstStyle/>
          <a:p>
            <a:fld id="{FDEF4619-D012-462E-98DA-B444F0AE88DE}" type="slidenum">
              <a:rPr lang="en-US" altLang="en-US" smtClean="0">
                <a:latin typeface="Arial" pitchFamily="34" charset="0"/>
              </a:rPr>
              <a:pPr/>
              <a:t>71</a:t>
            </a:fld>
            <a:endParaRPr lang="en-US" altLang="en-US" smtClean="0">
              <a:latin typeface="Arial"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86D78115-EB02-416D-8F0E-A0E6FDA3CAE1}" type="slidenum">
              <a:rPr lang="en-US" altLang="en-US" sz="1200"/>
              <a:pPr algn="r"/>
              <a:t>72</a:t>
            </a:fld>
            <a:endParaRPr lang="en-US" altLang="en-US" sz="1200"/>
          </a:p>
        </p:txBody>
      </p:sp>
      <p:sp>
        <p:nvSpPr>
          <p:cNvPr id="339971" name="Rectangle 2"/>
          <p:cNvSpPr>
            <a:spLocks noGrp="1" noRot="1" noChangeAspect="1" noChangeArrowheads="1" noTextEdit="1"/>
          </p:cNvSpPr>
          <p:nvPr>
            <p:ph type="sldImg"/>
          </p:nvPr>
        </p:nvSpPr>
        <p:spPr>
          <a:ln/>
        </p:spPr>
      </p:sp>
      <p:sp>
        <p:nvSpPr>
          <p:cNvPr id="339972"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defRPr/>
            </a:pPr>
            <a:r>
              <a:rPr lang="en-US" altLang="en-US" sz="1100" dirty="0" smtClean="0">
                <a:latin typeface="+mn-lt"/>
              </a:rPr>
              <a:t>PG Reference: Page 66</a:t>
            </a:r>
          </a:p>
          <a:p>
            <a:pPr algn="just" eaLnBrk="1" hangingPunct="1">
              <a:defRPr/>
            </a:pPr>
            <a:endParaRPr lang="en-US" altLang="en-US" sz="1100" dirty="0" smtClean="0">
              <a:latin typeface="+mn-lt"/>
            </a:endParaRPr>
          </a:p>
          <a:p>
            <a:pPr>
              <a:defRPr/>
            </a:pPr>
            <a:r>
              <a:rPr lang="en-IN" altLang="en-US" sz="1100" i="1" dirty="0" smtClean="0">
                <a:latin typeface="+mn-lt"/>
              </a:rPr>
              <a:t>Start the session with a </a:t>
            </a:r>
            <a:r>
              <a:rPr lang="en-US" altLang="en-US" sz="1100" i="1" dirty="0" smtClean="0">
                <a:latin typeface="+mn-lt"/>
              </a:rPr>
              <a:t>recall of pre-requisite knowledge by asking the following question. </a:t>
            </a:r>
          </a:p>
          <a:p>
            <a:pPr>
              <a:defRPr/>
            </a:pPr>
            <a:endParaRPr lang="en-US" altLang="en-US" sz="1100" i="1" dirty="0" smtClean="0">
              <a:latin typeface="+mn-lt"/>
            </a:endParaRPr>
          </a:p>
          <a:p>
            <a:pPr>
              <a:defRPr/>
            </a:pPr>
            <a:r>
              <a:rPr lang="en-US" altLang="en-US" sz="1100" i="1" dirty="0" smtClean="0">
                <a:latin typeface="+mn-lt"/>
              </a:rPr>
              <a:t>What is the purpose of </a:t>
            </a:r>
            <a:r>
              <a:rPr lang="en-US" altLang="en-US" sz="1100" i="1" dirty="0" err="1" smtClean="0">
                <a:latin typeface="+mn-lt"/>
              </a:rPr>
              <a:t>autowiring</a:t>
            </a:r>
            <a:r>
              <a:rPr lang="en-US" altLang="en-US" sz="1100" i="1" dirty="0" smtClean="0">
                <a:latin typeface="+mn-lt"/>
              </a:rPr>
              <a:t>?</a:t>
            </a:r>
          </a:p>
          <a:p>
            <a:pPr>
              <a:defRPr/>
            </a:pPr>
            <a:endParaRPr lang="en-US" altLang="en-US" sz="1100" i="1" dirty="0" smtClean="0">
              <a:latin typeface="+mn-lt"/>
            </a:endParaRPr>
          </a:p>
          <a:p>
            <a:pPr>
              <a:defRPr/>
            </a:pPr>
            <a:r>
              <a:rPr lang="en-US" altLang="en-US" sz="1100" i="1" dirty="0" smtClean="0">
                <a:latin typeface="+mn-lt"/>
              </a:rPr>
              <a:t>Explain that </a:t>
            </a:r>
            <a:r>
              <a:rPr lang="en-US" altLang="en-US" sz="1100" dirty="0" smtClean="0">
                <a:latin typeface="+mn-lt"/>
              </a:rPr>
              <a:t>to execute a component, a property, or a method, it is important to first configure it to desirable run-time conditions. Configuring </a:t>
            </a:r>
            <a:r>
              <a:rPr lang="en-US" altLang="en-US" sz="1100" dirty="0" err="1" smtClean="0">
                <a:latin typeface="+mn-lt"/>
              </a:rPr>
              <a:t>autowiring</a:t>
            </a:r>
            <a:r>
              <a:rPr lang="en-US" altLang="en-US" sz="1100" dirty="0" smtClean="0">
                <a:latin typeface="+mn-lt"/>
              </a:rPr>
              <a:t> allows you to set the conditions for DI during run time so that the beans can be kept independent of each other until it is the right time to execute them in your application code. In this manner, you can manage how the dependencies are being injected into the beans in your application. While configuring </a:t>
            </a:r>
            <a:r>
              <a:rPr lang="en-US" altLang="en-US" sz="1100" dirty="0" err="1" smtClean="0">
                <a:latin typeface="+mn-lt"/>
              </a:rPr>
              <a:t>autowiring</a:t>
            </a:r>
            <a:r>
              <a:rPr lang="en-US" altLang="en-US" sz="1100" dirty="0" smtClean="0">
                <a:latin typeface="+mn-lt"/>
              </a:rPr>
              <a:t>, the metadata needed for it is supplied in a simple XML format, which can be used during execution. </a:t>
            </a:r>
            <a:endParaRPr lang="en-US" altLang="en-US" sz="1100" b="1" dirty="0" smtClean="0">
              <a:latin typeface="+mn-lt"/>
            </a:endParaRPr>
          </a:p>
          <a:p>
            <a:pPr>
              <a:defRPr/>
            </a:pPr>
            <a:r>
              <a:rPr lang="en-US" altLang="en-US" sz="1100" dirty="0" smtClean="0">
                <a:latin typeface="+mn-lt"/>
              </a:rPr>
              <a:t> </a:t>
            </a:r>
            <a:endParaRPr lang="en-US" altLang="en-US" sz="1100" i="1" dirty="0" smtClean="0">
              <a:latin typeface="+mn-lt"/>
            </a:endParaRPr>
          </a:p>
          <a:p>
            <a:pPr algn="just" eaLnBrk="1" hangingPunct="1">
              <a:defRPr/>
            </a:pPr>
            <a:r>
              <a:rPr lang="en-US" altLang="en-US" sz="1100" i="1" dirty="0" smtClean="0">
                <a:latin typeface="+mn-lt"/>
              </a:rPr>
              <a:t>State the lesson objectives. </a:t>
            </a:r>
            <a:r>
              <a:rPr lang="en-IN" altLang="en-US" sz="1100" dirty="0" smtClean="0">
                <a:latin typeface="+mn-lt"/>
              </a:rPr>
              <a:t>At the end of this lesson, you will learn to: </a:t>
            </a:r>
          </a:p>
          <a:p>
            <a:pPr algn="just" eaLnBrk="1" hangingPunct="1">
              <a:defRPr/>
            </a:pPr>
            <a:endParaRPr lang="en-IN" altLang="en-US" sz="1100" dirty="0" smtClean="0">
              <a:latin typeface="+mn-lt"/>
            </a:endParaRPr>
          </a:p>
          <a:p>
            <a:pPr>
              <a:buFont typeface="Wingdings" pitchFamily="2" charset="2"/>
              <a:buChar char="§"/>
              <a:defRPr/>
            </a:pPr>
            <a:r>
              <a:rPr lang="en-IN" altLang="en-US" sz="1100" dirty="0" smtClean="0">
                <a:latin typeface="+mn-lt"/>
              </a:rPr>
              <a:t> </a:t>
            </a:r>
            <a:r>
              <a:rPr lang="en-US" altLang="en-US" sz="1100" dirty="0" smtClean="0">
                <a:latin typeface="+mn-lt"/>
              </a:rPr>
              <a:t>Configure different types of </a:t>
            </a:r>
            <a:r>
              <a:rPr lang="en-US" altLang="en-US" sz="1100" dirty="0" err="1" smtClean="0">
                <a:latin typeface="+mn-lt"/>
              </a:rPr>
              <a:t>autowiring</a:t>
            </a:r>
            <a:r>
              <a:rPr lang="en-US" altLang="en-US" sz="1100" dirty="0" smtClean="0">
                <a:latin typeface="+mn-lt"/>
              </a:rPr>
              <a:t> using XML and annotations</a:t>
            </a:r>
          </a:p>
          <a:p>
            <a:pPr algn="just" eaLnBrk="1" hangingPunct="1">
              <a:defRPr/>
            </a:pPr>
            <a:endParaRPr lang="en-IN" altLang="en-US" sz="1100" dirty="0" smtClean="0">
              <a:latin typeface="+mn-lt"/>
            </a:endParaRPr>
          </a:p>
          <a:p>
            <a:pPr algn="just" eaLnBrk="1" hangingPunct="1">
              <a:defRPr/>
            </a:pPr>
            <a:endParaRPr lang="en-IN" altLang="en-US" sz="1100" dirty="0" smtClean="0">
              <a:latin typeface="+mn-lt"/>
            </a:endParaRPr>
          </a:p>
          <a:p>
            <a:pPr algn="just" eaLnBrk="1" hangingPunct="1">
              <a:defRPr/>
            </a:pPr>
            <a:endParaRPr lang="en-IN" altLang="en-US" sz="1100" dirty="0" smtClean="0">
              <a:latin typeface="+mn-lt"/>
            </a:endParaRPr>
          </a:p>
          <a:p>
            <a:pPr algn="just" eaLnBrk="1" hangingPunct="1">
              <a:defRPr/>
            </a:pPr>
            <a:endParaRPr lang="en-IN" altLang="en-US" sz="1100" i="1" dirty="0" smtClean="0">
              <a:latin typeface="+mn-lt"/>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gn="just">
              <a:spcBef>
                <a:spcPct val="0"/>
              </a:spcBef>
              <a:defRPr/>
            </a:pPr>
            <a:r>
              <a:rPr lang="en-US" altLang="en-US" sz="1100" dirty="0" smtClean="0">
                <a:latin typeface="+mn-lt"/>
              </a:rPr>
              <a:t>PG Reference: Page 66</a:t>
            </a:r>
          </a:p>
          <a:p>
            <a:pPr>
              <a:defRPr/>
            </a:pPr>
            <a:endParaRPr lang="en-US" altLang="en-US" sz="1100" i="1" dirty="0" smtClean="0">
              <a:latin typeface="+mn-lt"/>
            </a:endParaRPr>
          </a:p>
          <a:p>
            <a:pPr>
              <a:defRPr/>
            </a:pPr>
            <a:r>
              <a:rPr lang="en-US" altLang="en-US" sz="1100" i="1" dirty="0" smtClean="0">
                <a:latin typeface="+mn-lt"/>
              </a:rPr>
              <a:t>Explain that </a:t>
            </a:r>
            <a:r>
              <a:rPr lang="en-US" altLang="en-US" sz="1100" dirty="0" smtClean="0">
                <a:latin typeface="+mn-lt"/>
              </a:rPr>
              <a:t>Autowiring in Spring Framework can be configured using one of two methods:</a:t>
            </a:r>
          </a:p>
          <a:p>
            <a:pPr>
              <a:defRPr/>
            </a:pPr>
            <a:endParaRPr lang="en-US" altLang="en-US" sz="1100" dirty="0" smtClean="0">
              <a:latin typeface="+mn-lt"/>
            </a:endParaRPr>
          </a:p>
          <a:p>
            <a:pPr marL="171450" indent="-171450">
              <a:buFont typeface="Wingdings" pitchFamily="2" charset="2"/>
              <a:buChar char="§"/>
              <a:defRPr/>
            </a:pPr>
            <a:r>
              <a:rPr lang="en-US" sz="1100" dirty="0" smtClean="0">
                <a:latin typeface="+mn-lt"/>
              </a:rPr>
              <a:t>XML-based configuration</a:t>
            </a:r>
          </a:p>
          <a:p>
            <a:pPr marL="171450" indent="-171450">
              <a:buFont typeface="Wingdings" pitchFamily="2" charset="2"/>
              <a:buChar char="§"/>
              <a:defRPr/>
            </a:pPr>
            <a:r>
              <a:rPr lang="en-US" sz="1100" dirty="0" smtClean="0">
                <a:latin typeface="+mn-lt"/>
              </a:rPr>
              <a:t>Annotation-based configuration</a:t>
            </a:r>
          </a:p>
          <a:p>
            <a:pPr>
              <a:defRPr/>
            </a:pPr>
            <a:endParaRPr lang="en-US" altLang="en-US" sz="1100" dirty="0" smtClean="0">
              <a:latin typeface="+mn-lt"/>
            </a:endParaRPr>
          </a:p>
          <a:p>
            <a:pPr>
              <a:defRPr/>
            </a:pPr>
            <a:endParaRPr lang="en-US" altLang="en-US" sz="1100" dirty="0" smtClean="0">
              <a:latin typeface="+mn-lt"/>
            </a:endParaRPr>
          </a:p>
          <a:p>
            <a:pPr>
              <a:defRPr/>
            </a:pPr>
            <a:endParaRPr lang="en-US" altLang="en-US" sz="1100" i="1" dirty="0" smtClean="0">
              <a:latin typeface="+mn-lt"/>
            </a:endParaRPr>
          </a:p>
        </p:txBody>
      </p:sp>
      <p:sp>
        <p:nvSpPr>
          <p:cNvPr id="340996" name="Slide Number Placeholder 3"/>
          <p:cNvSpPr>
            <a:spLocks noGrp="1"/>
          </p:cNvSpPr>
          <p:nvPr>
            <p:ph type="sldNum" sz="quarter" idx="5"/>
          </p:nvPr>
        </p:nvSpPr>
        <p:spPr>
          <a:noFill/>
        </p:spPr>
        <p:txBody>
          <a:bodyPr/>
          <a:lstStyle/>
          <a:p>
            <a:fld id="{FFC6F818-C379-43A5-857F-02AB1EAD8378}" type="slidenum">
              <a:rPr lang="en-US" altLang="en-US" smtClean="0">
                <a:latin typeface="Arial" pitchFamily="34" charset="0"/>
              </a:rPr>
              <a:pPr/>
              <a:t>73</a:t>
            </a:fld>
            <a:endParaRPr lang="en-US" altLang="en-US" smtClean="0">
              <a:latin typeface="Arial"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gn="just">
              <a:spcBef>
                <a:spcPct val="0"/>
              </a:spcBef>
              <a:defRPr/>
            </a:pPr>
            <a:r>
              <a:rPr lang="en-US" altLang="en-US" sz="1100" dirty="0" smtClean="0">
                <a:latin typeface="+mn-lt"/>
              </a:rPr>
              <a:t>PG Reference: Page 66</a:t>
            </a:r>
          </a:p>
          <a:p>
            <a:pPr>
              <a:defRPr/>
            </a:pPr>
            <a:endParaRPr lang="en-US" altLang="en-US" sz="1100" i="1" dirty="0" smtClean="0">
              <a:latin typeface="+mn-lt"/>
            </a:endParaRPr>
          </a:p>
          <a:p>
            <a:pPr>
              <a:defRPr/>
            </a:pPr>
            <a:r>
              <a:rPr lang="en-US" altLang="en-US" sz="1100" i="1" dirty="0" smtClean="0">
                <a:latin typeface="+mn-lt"/>
              </a:rPr>
              <a:t>Discuss XML-based configuration of autowiring with the participants</a:t>
            </a:r>
            <a:endParaRPr lang="en-US" altLang="en-US" sz="1100" dirty="0" smtClean="0">
              <a:latin typeface="+mn-lt"/>
            </a:endParaRPr>
          </a:p>
          <a:p>
            <a:pPr>
              <a:defRPr/>
            </a:pPr>
            <a:endParaRPr lang="en-US" altLang="en-US" sz="1100" dirty="0" smtClean="0">
              <a:latin typeface="+mn-lt"/>
            </a:endParaRPr>
          </a:p>
          <a:p>
            <a:pPr>
              <a:defRPr/>
            </a:pPr>
            <a:r>
              <a:rPr lang="en-US" sz="1100" dirty="0" smtClean="0">
                <a:latin typeface="+mn-lt"/>
              </a:rPr>
              <a:t>When using XML-based configuration for autowiring, your application beans are configured as &lt;bean/&gt; elements inside a top-level &lt;beans/&gt; element. In addition, autowire mode for the bean definition is specified by using the autowire attribute of the &lt;bean/&gt; element. </a:t>
            </a:r>
          </a:p>
          <a:p>
            <a:pPr>
              <a:defRPr/>
            </a:pPr>
            <a:r>
              <a:rPr lang="en-US" sz="1100" dirty="0" smtClean="0">
                <a:latin typeface="+mn-lt"/>
              </a:rPr>
              <a:t> </a:t>
            </a:r>
          </a:p>
          <a:p>
            <a:pPr>
              <a:defRPr/>
            </a:pPr>
            <a:r>
              <a:rPr lang="en-US" sz="1100" dirty="0" smtClean="0">
                <a:latin typeface="+mn-lt"/>
              </a:rPr>
              <a:t>You can also exclude a bean from being available for autowiring using an XML-configuration format. To do this, when defining the bean, set the autowire attribute </a:t>
            </a:r>
            <a:r>
              <a:rPr lang="en-US" sz="1100" dirty="0" smtClean="0">
                <a:latin typeface="+mn-lt"/>
              </a:rPr>
              <a:t>“</a:t>
            </a:r>
            <a:r>
              <a:rPr lang="en-US" sz="1100" dirty="0" err="1" smtClean="0">
                <a:latin typeface="+mn-lt"/>
              </a:rPr>
              <a:t>autowire</a:t>
            </a:r>
            <a:r>
              <a:rPr lang="en-US" sz="1100" dirty="0" smtClean="0">
                <a:latin typeface="+mn-lt"/>
              </a:rPr>
              <a:t>-candidate” of </a:t>
            </a:r>
            <a:r>
              <a:rPr lang="en-US" sz="1100" dirty="0" smtClean="0">
                <a:latin typeface="+mn-lt"/>
              </a:rPr>
              <a:t>the bean to “false.” </a:t>
            </a:r>
          </a:p>
          <a:p>
            <a:pPr>
              <a:defRPr/>
            </a:pPr>
            <a:r>
              <a:rPr lang="en-US" sz="1100" dirty="0" smtClean="0">
                <a:latin typeface="+mn-lt"/>
              </a:rPr>
              <a:t> </a:t>
            </a:r>
          </a:p>
          <a:p>
            <a:pPr>
              <a:defRPr/>
            </a:pPr>
            <a:r>
              <a:rPr lang="en-US" altLang="en-US" sz="1100" i="1" dirty="0" smtClean="0">
                <a:latin typeface="+mn-lt"/>
              </a:rPr>
              <a:t>Use the example shown in Code Segment 3.14  in  the PG to discuss XML-based configuration.</a:t>
            </a:r>
          </a:p>
          <a:p>
            <a:pPr>
              <a:defRPr/>
            </a:pPr>
            <a:endParaRPr lang="en-US" altLang="en-US" sz="1100" i="1" dirty="0" smtClean="0">
              <a:latin typeface="+mn-lt"/>
            </a:endParaRPr>
          </a:p>
        </p:txBody>
      </p:sp>
      <p:sp>
        <p:nvSpPr>
          <p:cNvPr id="342020" name="Slide Number Placeholder 3"/>
          <p:cNvSpPr>
            <a:spLocks noGrp="1"/>
          </p:cNvSpPr>
          <p:nvPr>
            <p:ph type="sldNum" sz="quarter" idx="5"/>
          </p:nvPr>
        </p:nvSpPr>
        <p:spPr>
          <a:noFill/>
        </p:spPr>
        <p:txBody>
          <a:bodyPr/>
          <a:lstStyle/>
          <a:p>
            <a:fld id="{C6417BF1-61BE-4B61-8C86-5A7849E394CF}" type="slidenum">
              <a:rPr lang="en-US" altLang="en-US" smtClean="0">
                <a:latin typeface="Arial" pitchFamily="34" charset="0"/>
              </a:rPr>
              <a:pPr/>
              <a:t>74</a:t>
            </a:fld>
            <a:endParaRPr lang="en-US" altLang="en-US" smtClean="0">
              <a:latin typeface="Arial"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gn="just">
              <a:spcBef>
                <a:spcPct val="0"/>
              </a:spcBef>
              <a:defRPr/>
            </a:pPr>
            <a:r>
              <a:rPr lang="en-US" altLang="en-US" sz="1100" dirty="0" smtClean="0">
                <a:latin typeface="+mn-lt"/>
              </a:rPr>
              <a:t>PG Reference: Page 67</a:t>
            </a:r>
          </a:p>
          <a:p>
            <a:pPr>
              <a:defRPr/>
            </a:pPr>
            <a:endParaRPr lang="en-US" altLang="en-US" sz="1100" i="1" dirty="0" smtClean="0">
              <a:latin typeface="+mn-lt"/>
            </a:endParaRPr>
          </a:p>
          <a:p>
            <a:pPr>
              <a:defRPr/>
            </a:pPr>
            <a:r>
              <a:rPr lang="en-US" altLang="en-US" sz="1100" i="1" dirty="0" smtClean="0">
                <a:latin typeface="+mn-lt"/>
              </a:rPr>
              <a:t>Discuss annotation based configuration of bean autowiring with the participants </a:t>
            </a:r>
            <a:endParaRPr lang="en-US" altLang="en-US" sz="1100" dirty="0" smtClean="0">
              <a:latin typeface="+mn-lt"/>
            </a:endParaRPr>
          </a:p>
          <a:p>
            <a:pPr>
              <a:defRPr/>
            </a:pPr>
            <a:endParaRPr lang="en-US" altLang="en-US" sz="1100" dirty="0" smtClean="0">
              <a:latin typeface="+mn-lt"/>
            </a:endParaRPr>
          </a:p>
          <a:p>
            <a:pPr>
              <a:defRPr/>
            </a:pPr>
            <a:r>
              <a:rPr lang="en-US" sz="1100" i="1" dirty="0" smtClean="0">
                <a:latin typeface="+mn-lt"/>
              </a:rPr>
              <a:t>Explain that</a:t>
            </a:r>
            <a:r>
              <a:rPr lang="en-US" sz="1100" dirty="0" smtClean="0">
                <a:latin typeface="+mn-lt"/>
              </a:rPr>
              <a:t>: From Spring Framework 2.5, it has become possible to use annotations for autowiring through annotation-based DI. Annotations help move bean configuration into the component class. Using annotations for configuring DI reduces the amount of code you need to write for the configuration files when compared to XML-based configuration and is therefore considered a better method.</a:t>
            </a:r>
          </a:p>
          <a:p>
            <a:pPr>
              <a:defRPr/>
            </a:pPr>
            <a:r>
              <a:rPr lang="en-US" sz="1100" dirty="0" smtClean="0">
                <a:latin typeface="+mn-lt"/>
              </a:rPr>
              <a:t> </a:t>
            </a:r>
          </a:p>
          <a:p>
            <a:pPr>
              <a:defRPr/>
            </a:pPr>
            <a:r>
              <a:rPr lang="en-US" sz="1100" dirty="0" smtClean="0">
                <a:latin typeface="+mn-lt"/>
              </a:rPr>
              <a:t>Annotations can be used to configure the autowiring of properties for your application beans to achieve DI and IoC. Annotations are easier to read and write and quicker to execute compared to XML-based configurations. However, annotation-based autowiring is not available by default in the Spring container. To get annotation-based configuration, you need to include the configuration files shown in Code Segment 3.15.</a:t>
            </a:r>
          </a:p>
          <a:p>
            <a:pPr>
              <a:defRPr/>
            </a:pPr>
            <a:endParaRPr lang="en-US" sz="1100" dirty="0" smtClean="0">
              <a:latin typeface="+mn-lt"/>
            </a:endParaRPr>
          </a:p>
          <a:p>
            <a:pPr>
              <a:defRPr/>
            </a:pPr>
            <a:r>
              <a:rPr lang="en-US" sz="1100" i="1" dirty="0" smtClean="0">
                <a:latin typeface="+mn-lt"/>
              </a:rPr>
              <a:t>Use Code Segment 3.15 in the PG to explain the files  needed to enable annotation based configuration.</a:t>
            </a:r>
          </a:p>
          <a:p>
            <a:pPr>
              <a:defRPr/>
            </a:pPr>
            <a:endParaRPr lang="en-US" sz="1100" dirty="0" smtClean="0">
              <a:latin typeface="+mn-lt"/>
            </a:endParaRPr>
          </a:p>
        </p:txBody>
      </p:sp>
      <p:sp>
        <p:nvSpPr>
          <p:cNvPr id="343044" name="Slide Number Placeholder 3"/>
          <p:cNvSpPr>
            <a:spLocks noGrp="1"/>
          </p:cNvSpPr>
          <p:nvPr>
            <p:ph type="sldNum" sz="quarter" idx="5"/>
          </p:nvPr>
        </p:nvSpPr>
        <p:spPr>
          <a:noFill/>
        </p:spPr>
        <p:txBody>
          <a:bodyPr/>
          <a:lstStyle/>
          <a:p>
            <a:fld id="{4044B464-3039-4018-A189-1F4DEC5E669B}" type="slidenum">
              <a:rPr lang="en-US" altLang="en-US" smtClean="0">
                <a:latin typeface="Arial" pitchFamily="34" charset="0"/>
              </a:rPr>
              <a:pPr/>
              <a:t>75</a:t>
            </a:fld>
            <a:endParaRPr lang="en-US" altLang="en-US" smtClean="0">
              <a:latin typeface="Arial"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Autofit/>
          </a:bodyPr>
          <a:lstStyle/>
          <a:p>
            <a:pPr algn="just">
              <a:spcBef>
                <a:spcPct val="0"/>
              </a:spcBef>
              <a:defRPr/>
            </a:pPr>
            <a:r>
              <a:rPr lang="en-US" altLang="en-US" sz="1100" dirty="0" smtClean="0">
                <a:latin typeface="+mn-lt"/>
              </a:rPr>
              <a:t>PG Reference: Page 67</a:t>
            </a:r>
          </a:p>
          <a:p>
            <a:pPr>
              <a:defRPr/>
            </a:pPr>
            <a:endParaRPr lang="en-US" altLang="en-US" sz="1100" i="1" dirty="0" smtClean="0">
              <a:latin typeface="+mn-lt"/>
            </a:endParaRPr>
          </a:p>
          <a:p>
            <a:pPr>
              <a:defRPr/>
            </a:pPr>
            <a:r>
              <a:rPr lang="en-US" altLang="en-US" sz="1100" i="1" dirty="0" smtClean="0">
                <a:latin typeface="+mn-lt"/>
              </a:rPr>
              <a:t>Discuss the annotation tags available in Spring Framework with the participants. </a:t>
            </a:r>
            <a:endParaRPr lang="en-US" altLang="en-US" sz="1100" dirty="0" smtClean="0">
              <a:latin typeface="+mn-lt"/>
            </a:endParaRPr>
          </a:p>
          <a:p>
            <a:pPr>
              <a:defRPr/>
            </a:pPr>
            <a:endParaRPr lang="en-US" altLang="en-US" sz="1100" dirty="0" smtClean="0">
              <a:latin typeface="+mn-lt"/>
            </a:endParaRPr>
          </a:p>
          <a:p>
            <a:pPr>
              <a:defRPr/>
            </a:pPr>
            <a:r>
              <a:rPr lang="en-US" sz="1100" i="1" dirty="0" smtClean="0">
                <a:latin typeface="+mn-lt"/>
              </a:rPr>
              <a:t>Explain that</a:t>
            </a:r>
            <a:r>
              <a:rPr lang="en-US" sz="1100" dirty="0" smtClean="0">
                <a:latin typeface="+mn-lt"/>
              </a:rPr>
              <a:t>: You can use annotations in your code to indicate that the Spring container should automatically wire values into your beans once the &lt;</a:t>
            </a:r>
            <a:r>
              <a:rPr lang="en-US" sz="1100" dirty="0" err="1" smtClean="0">
                <a:latin typeface="+mn-lt"/>
              </a:rPr>
              <a:t>context:annotation</a:t>
            </a:r>
            <a:r>
              <a:rPr lang="en-US" sz="1100" dirty="0" smtClean="0">
                <a:latin typeface="+mn-lt"/>
              </a:rPr>
              <a:t>-config/&gt; files are configured. The annotations that you can use to configure autowiring are listed in Table 3.2</a:t>
            </a:r>
          </a:p>
          <a:p>
            <a:pPr>
              <a:defRPr/>
            </a:pPr>
            <a:endParaRPr lang="en-US" sz="1100" dirty="0" smtClean="0">
              <a:latin typeface="+mn-lt"/>
            </a:endParaRPr>
          </a:p>
          <a:p>
            <a:pPr>
              <a:defRPr/>
            </a:pPr>
            <a:r>
              <a:rPr lang="en-US" sz="1100" i="1" dirty="0" smtClean="0">
                <a:latin typeface="+mn-lt"/>
              </a:rPr>
              <a:t>Use Table 3.2 in the PG to discuss the annotation tags available in Spring Framework to configure autowiring.</a:t>
            </a:r>
          </a:p>
          <a:p>
            <a:pPr>
              <a:defRPr/>
            </a:pPr>
            <a:endParaRPr lang="en-US" sz="1100" dirty="0" smtClean="0">
              <a:latin typeface="+mn-lt"/>
            </a:endParaRPr>
          </a:p>
          <a:p>
            <a:pPr>
              <a:defRPr/>
            </a:pPr>
            <a:r>
              <a:rPr lang="en-US" sz="1100" i="1" dirty="0" smtClean="0">
                <a:latin typeface="+mn-lt"/>
              </a:rPr>
              <a:t>Use the examples provided in the PG to discuss the use of each of the annotation tags in Spring Framework to configure autowiring. </a:t>
            </a:r>
          </a:p>
          <a:p>
            <a:pPr>
              <a:defRPr/>
            </a:pPr>
            <a:endParaRPr lang="en-US" sz="1100" dirty="0" smtClean="0">
              <a:latin typeface="+mn-lt"/>
            </a:endParaRPr>
          </a:p>
          <a:p>
            <a:pPr>
              <a:defRPr/>
            </a:pPr>
            <a:r>
              <a:rPr lang="en-US" sz="1100" b="1" dirty="0" smtClean="0">
                <a:latin typeface="+mn-lt"/>
              </a:rPr>
              <a:t>@Autowired</a:t>
            </a:r>
            <a:endParaRPr lang="en-US" sz="1100" dirty="0" smtClean="0">
              <a:latin typeface="+mn-lt"/>
            </a:endParaRPr>
          </a:p>
          <a:p>
            <a:pPr>
              <a:defRPr/>
            </a:pPr>
            <a:r>
              <a:rPr lang="en-US" sz="1100" dirty="0" smtClean="0">
                <a:latin typeface="+mn-lt"/>
              </a:rPr>
              <a:t> </a:t>
            </a:r>
          </a:p>
          <a:p>
            <a:pPr>
              <a:defRPr/>
            </a:pPr>
            <a:r>
              <a:rPr lang="en-US" sz="1100" dirty="0" smtClean="0">
                <a:latin typeface="+mn-lt"/>
              </a:rPr>
              <a:t>In the first instance, you use the @Autowired annotation to configure the Address bean wiring. To enable your application to use the @Autowired annotation, you need to first register </a:t>
            </a:r>
            <a:r>
              <a:rPr lang="en-US" sz="1100" dirty="0" err="1" smtClean="0">
                <a:latin typeface="+mn-lt"/>
              </a:rPr>
              <a:t>AutowiredAvvotationBeanPostProcessor</a:t>
            </a:r>
            <a:r>
              <a:rPr lang="en-US" sz="1100" dirty="0" smtClean="0">
                <a:latin typeface="+mn-lt"/>
              </a:rPr>
              <a:t> in one of these two ways:</a:t>
            </a:r>
          </a:p>
          <a:p>
            <a:pPr marL="171450" indent="-171450">
              <a:buFont typeface="Wingdings" pitchFamily="2" charset="2"/>
              <a:buChar char="§"/>
              <a:defRPr/>
            </a:pPr>
            <a:r>
              <a:rPr lang="en-US" sz="1100" dirty="0" smtClean="0">
                <a:latin typeface="+mn-lt"/>
              </a:rPr>
              <a:t> Include &lt;</a:t>
            </a:r>
            <a:r>
              <a:rPr lang="en-US" sz="1100" dirty="0" err="1" smtClean="0">
                <a:latin typeface="+mn-lt"/>
              </a:rPr>
              <a:t>context:annotation</a:t>
            </a:r>
            <a:r>
              <a:rPr lang="en-US" sz="1100" dirty="0" smtClean="0">
                <a:latin typeface="+mn-lt"/>
              </a:rPr>
              <a:t>-config /&gt; in the bean configuration file. </a:t>
            </a:r>
          </a:p>
          <a:p>
            <a:pPr marL="171450" indent="-171450">
              <a:buFont typeface="Wingdings" pitchFamily="2" charset="2"/>
              <a:buChar char="§"/>
              <a:defRPr/>
            </a:pPr>
            <a:r>
              <a:rPr lang="en-US" sz="1100" dirty="0" smtClean="0">
                <a:latin typeface="+mn-lt"/>
              </a:rPr>
              <a:t>Include AutowiredAnnotationBeanPostProcessor directly in the bean configuration file.</a:t>
            </a:r>
          </a:p>
          <a:p>
            <a:pPr>
              <a:buFont typeface="Arial" pitchFamily="34" charset="0"/>
              <a:buChar char="•"/>
              <a:defRPr/>
            </a:pPr>
            <a:endParaRPr lang="en-US" sz="1100" dirty="0" smtClean="0">
              <a:latin typeface="+mn-lt"/>
            </a:endParaRPr>
          </a:p>
          <a:p>
            <a:pPr>
              <a:defRPr/>
            </a:pPr>
            <a:r>
              <a:rPr lang="en-US" sz="1100" b="1" dirty="0" smtClean="0">
                <a:latin typeface="+mn-lt"/>
              </a:rPr>
              <a:t>@Qualifier</a:t>
            </a:r>
            <a:endParaRPr lang="en-US" sz="1100" dirty="0" smtClean="0">
              <a:latin typeface="+mn-lt"/>
            </a:endParaRPr>
          </a:p>
          <a:p>
            <a:pPr>
              <a:defRPr/>
            </a:pPr>
            <a:r>
              <a:rPr lang="en-US" sz="1100" dirty="0" smtClean="0">
                <a:latin typeface="+mn-lt"/>
              </a:rPr>
              <a:t> </a:t>
            </a:r>
          </a:p>
          <a:p>
            <a:pPr>
              <a:defRPr/>
            </a:pPr>
            <a:r>
              <a:rPr lang="en-US" sz="1100" i="1" dirty="0" smtClean="0">
                <a:latin typeface="+mn-lt"/>
              </a:rPr>
              <a:t>Using Code Segment 3.21 and 3.22 discus the @Qualifier annotation.</a:t>
            </a:r>
          </a:p>
          <a:p>
            <a:pPr>
              <a:defRPr/>
            </a:pPr>
            <a:endParaRPr lang="en-US" sz="1100" i="1" dirty="0" smtClean="0">
              <a:latin typeface="+mn-lt"/>
            </a:endParaRPr>
          </a:p>
          <a:p>
            <a:pPr>
              <a:defRPr/>
            </a:pPr>
            <a:r>
              <a:rPr lang="en-US" sz="1100" dirty="0" smtClean="0">
                <a:latin typeface="+mn-lt"/>
              </a:rPr>
              <a:t>The @Qualifier annotation helps you to control the bean being wired when there are several similar beans. </a:t>
            </a:r>
          </a:p>
          <a:p>
            <a:pPr>
              <a:defRPr/>
            </a:pPr>
            <a:endParaRPr lang="en-US" sz="1100" dirty="0" smtClean="0">
              <a:latin typeface="+mn-lt"/>
            </a:endParaRPr>
          </a:p>
          <a:p>
            <a:pPr>
              <a:defRPr/>
            </a:pPr>
            <a:r>
              <a:rPr lang="en-US" sz="1100" dirty="0" smtClean="0">
                <a:latin typeface="+mn-lt"/>
              </a:rPr>
              <a:t>When your application needs multiple beans of the same type as there can be multiple account holders, each having a unique address field. However, you need to wire only one particular address with a property to target a particular account holder. Here, using the @Qualifier annotation along with the @Autowired annotation resolves confusion regarding the address to choose for wiring. The @Qualifier annotation is used by applying it to a particular field or a parameter to filter out the bean to be wired with a property.</a:t>
            </a:r>
          </a:p>
          <a:p>
            <a:pPr>
              <a:defRPr/>
            </a:pPr>
            <a:endParaRPr lang="en-US" sz="1100" dirty="0" smtClean="0">
              <a:latin typeface="+mn-lt"/>
            </a:endParaRPr>
          </a:p>
          <a:p>
            <a:pPr>
              <a:defRPr/>
            </a:pPr>
            <a:r>
              <a:rPr lang="en-US" sz="1100" b="1" dirty="0" smtClean="0">
                <a:latin typeface="+mn-lt"/>
              </a:rPr>
              <a:t>@Required</a:t>
            </a:r>
            <a:endParaRPr lang="en-US" sz="1100" dirty="0" smtClean="0">
              <a:latin typeface="+mn-lt"/>
            </a:endParaRPr>
          </a:p>
          <a:p>
            <a:pPr>
              <a:defRPr/>
            </a:pPr>
            <a:r>
              <a:rPr lang="en-US" sz="1100" b="1" dirty="0" smtClean="0">
                <a:latin typeface="+mn-lt"/>
              </a:rPr>
              <a:t> </a:t>
            </a:r>
          </a:p>
          <a:p>
            <a:pPr>
              <a:defRPr/>
            </a:pPr>
            <a:r>
              <a:rPr lang="en-US" sz="1100" i="1" dirty="0" smtClean="0">
                <a:latin typeface="+mn-lt"/>
              </a:rPr>
              <a:t>Using Code Segment 3,23 discus the @</a:t>
            </a:r>
            <a:r>
              <a:rPr lang="en-US" sz="1100" i="1" dirty="0" err="1" smtClean="0">
                <a:latin typeface="+mn-lt"/>
              </a:rPr>
              <a:t>Requiered</a:t>
            </a:r>
            <a:r>
              <a:rPr lang="en-US" sz="1100" i="1" dirty="0" smtClean="0">
                <a:latin typeface="+mn-lt"/>
              </a:rPr>
              <a:t> annotation.</a:t>
            </a:r>
          </a:p>
          <a:p>
            <a:pPr>
              <a:defRPr/>
            </a:pPr>
            <a:endParaRPr lang="en-US" sz="1100" dirty="0" smtClean="0">
              <a:latin typeface="+mn-lt"/>
            </a:endParaRPr>
          </a:p>
          <a:p>
            <a:pPr>
              <a:defRPr/>
            </a:pPr>
            <a:r>
              <a:rPr lang="en-US" sz="1100" dirty="0" smtClean="0">
                <a:latin typeface="+mn-lt"/>
              </a:rPr>
              <a:t>To specify that a particular bean property must be included during configuration, you use the @Required annotation. The @Required annotation specifies a property through an explicit property value in the bean definition or by using autowiring. The Spring Framework container will throw an exception if the affected bean property has not been included in the configuration list. The @Required annotation is used to debug large applications where it is difficult to pinpoint </a:t>
            </a:r>
            <a:r>
              <a:rPr lang="en-US" sz="1100" dirty="0" err="1" smtClean="0">
                <a:latin typeface="+mn-lt"/>
              </a:rPr>
              <a:t>NullPointerExceptions</a:t>
            </a:r>
            <a:r>
              <a:rPr lang="en-US" sz="1100" dirty="0" smtClean="0">
                <a:latin typeface="+mn-lt"/>
              </a:rPr>
              <a:t> caused due to improper injection of dependencies. </a:t>
            </a:r>
          </a:p>
          <a:p>
            <a:pPr>
              <a:defRPr/>
            </a:pPr>
            <a:endParaRPr lang="en-US" sz="1100" dirty="0" smtClean="0">
              <a:latin typeface="+mn-lt"/>
            </a:endParaRPr>
          </a:p>
        </p:txBody>
      </p:sp>
      <p:sp>
        <p:nvSpPr>
          <p:cNvPr id="344068" name="Slide Number Placeholder 3"/>
          <p:cNvSpPr>
            <a:spLocks noGrp="1"/>
          </p:cNvSpPr>
          <p:nvPr>
            <p:ph type="sldNum" sz="quarter" idx="5"/>
          </p:nvPr>
        </p:nvSpPr>
        <p:spPr>
          <a:noFill/>
        </p:spPr>
        <p:txBody>
          <a:bodyPr/>
          <a:lstStyle/>
          <a:p>
            <a:fld id="{3972DE81-BF28-4251-8727-2F6C2E5BD123}" type="slidenum">
              <a:rPr lang="en-US" altLang="en-US" smtClean="0">
                <a:latin typeface="Arial" pitchFamily="34" charset="0"/>
              </a:rPr>
              <a:pPr/>
              <a:t>76</a:t>
            </a:fld>
            <a:endParaRPr lang="en-US" altLang="en-US" smtClean="0">
              <a:latin typeface="Arial"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72</a:t>
            </a:r>
          </a:p>
          <a:p>
            <a:pPr algn="just">
              <a:spcBef>
                <a:spcPct val="0"/>
              </a:spcBef>
            </a:pPr>
            <a:endParaRPr lang="en-US" altLang="en-US" sz="1100" smtClean="0">
              <a:latin typeface="Calibri" pitchFamily="34" charset="0"/>
            </a:endParaRPr>
          </a:p>
          <a:p>
            <a:pPr algn="just">
              <a:spcBef>
                <a:spcPct val="0"/>
              </a:spcBef>
            </a:pPr>
            <a:endParaRPr lang="en-US" altLang="en-US" sz="1100" smtClean="0">
              <a:latin typeface="Calibri" pitchFamily="34" charset="0"/>
            </a:endParaRPr>
          </a:p>
          <a:p>
            <a:pPr algn="just">
              <a:spcBef>
                <a:spcPct val="0"/>
              </a:spcBef>
            </a:pPr>
            <a:r>
              <a:rPr lang="en-US" altLang="en-US" sz="1100" smtClean="0">
                <a:latin typeface="Calibri" pitchFamily="34" charset="0"/>
              </a:rPr>
              <a:t>Summarize the key learning points.</a:t>
            </a:r>
          </a:p>
          <a:p>
            <a:pPr algn="just">
              <a:spcBef>
                <a:spcPct val="0"/>
              </a:spcBef>
            </a:pPr>
            <a:r>
              <a:rPr lang="en-IN" altLang="en-US" sz="1100" smtClean="0">
                <a:latin typeface="Calibri" pitchFamily="34" charset="0"/>
              </a:rPr>
              <a:t>Conduct a brief question-and-answer session to clarify doubts, if any.</a:t>
            </a:r>
          </a:p>
          <a:p>
            <a:pPr algn="just">
              <a:spcBef>
                <a:spcPct val="0"/>
              </a:spcBef>
            </a:pPr>
            <a:endParaRPr lang="en-US" altLang="en-US" sz="1100" smtClean="0">
              <a:latin typeface="Calibri" pitchFamily="34" charset="0"/>
            </a:endParaRPr>
          </a:p>
          <a:p>
            <a:pPr algn="just">
              <a:spcBef>
                <a:spcPct val="0"/>
              </a:spcBef>
            </a:pPr>
            <a:endParaRPr lang="en-IN" altLang="en-US" sz="1100" smtClean="0">
              <a:latin typeface="Calibri"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Rot="1" noChangeAspect="1" noChangeArrowheads="1" noTextEdit="1"/>
          </p:cNvSpPr>
          <p:nvPr>
            <p:ph type="sldImg"/>
          </p:nvPr>
        </p:nvSpPr>
        <p:spPr>
          <a:ln/>
        </p:spPr>
      </p:sp>
      <p:sp>
        <p:nvSpPr>
          <p:cNvPr id="346115" name="Rectangle 3"/>
          <p:cNvSpPr>
            <a:spLocks noGrp="1" noChangeArrowheads="1"/>
          </p:cNvSpPr>
          <p:nvPr>
            <p:ph type="body" idx="1"/>
          </p:nvPr>
        </p:nvSpPr>
        <p:spPr>
          <a:noFill/>
          <a:ln/>
        </p:spPr>
        <p:txBody>
          <a:bodyPr/>
          <a:lstStyle/>
          <a:p>
            <a:endParaRPr lang="en-IN" altLang="en-US" smtClean="0">
              <a:latin typeface="Arial"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ln/>
          <a:extLst/>
        </p:spPr>
        <p:txBody>
          <a:bodyPr/>
          <a:lstStyle/>
          <a:p>
            <a:pPr>
              <a:defRPr/>
            </a:pPr>
            <a:r>
              <a:rPr lang="en-US" sz="1100" dirty="0" smtClean="0">
                <a:latin typeface="+mn-lt"/>
              </a:rPr>
              <a:t>Refer to the Lab Guide Page 4.</a:t>
            </a:r>
          </a:p>
          <a:p>
            <a:pPr>
              <a:defRPr/>
            </a:pPr>
            <a:r>
              <a:rPr lang="en-US" sz="1100" b="1" dirty="0" smtClean="0">
                <a:latin typeface="+mn-lt"/>
              </a:rPr>
              <a:t>Lab 3: </a:t>
            </a:r>
            <a:r>
              <a:rPr lang="en-US" sz="1100" b="1" kern="0" dirty="0" smtClean="0">
                <a:solidFill>
                  <a:srgbClr val="FFFFFF"/>
                </a:solidFill>
                <a:latin typeface="+mn-lt"/>
              </a:rPr>
              <a:t>Autowiring </a:t>
            </a:r>
            <a:endParaRPr lang="en-US" sz="1100" dirty="0" smtClean="0">
              <a:latin typeface="+mn-lt"/>
            </a:endParaRPr>
          </a:p>
          <a:p>
            <a:pPr>
              <a:defRPr/>
            </a:pPr>
            <a:r>
              <a:rPr lang="en-US" sz="1100" dirty="0" smtClean="0">
                <a:latin typeface="+mn-lt"/>
              </a:rPr>
              <a:t>The project files are part of the archive Spring Framework Module 3_Lab.zip. </a:t>
            </a:r>
          </a:p>
          <a:p>
            <a:pPr>
              <a:defRPr/>
            </a:pPr>
            <a:endParaRPr lang="en-US" sz="1100" dirty="0" smtClean="0">
              <a:latin typeface="+mn-lt"/>
            </a:endParaRPr>
          </a:p>
          <a:p>
            <a:pPr algn="just">
              <a:spcBef>
                <a:spcPct val="50000"/>
              </a:spcBef>
              <a:defRPr/>
            </a:pPr>
            <a:r>
              <a:rPr lang="en-US" sz="1100" b="1" dirty="0" smtClean="0">
                <a:latin typeface="+mn-lt"/>
              </a:rPr>
              <a:t>Problem Statement</a:t>
            </a:r>
          </a:p>
          <a:p>
            <a:pPr>
              <a:defRPr/>
            </a:pPr>
            <a:r>
              <a:rPr lang="en-US" sz="1100" dirty="0" smtClean="0">
                <a:latin typeface="+mn-lt"/>
              </a:rPr>
              <a:t>The Temple Treasure Bank is very popular amongst the residents of Mifflin Township and uses a Java-based banking application to manage its numerous accounts and services. This application has been developed using the Spring Framework.  Each account help in the application holds fields representing account holders’ details such as account number, address, account balance, transaction information, etc. One of the application’s methods retrieves an account’s information based on account number and displays branch details and permanent address of the customer.  </a:t>
            </a:r>
          </a:p>
          <a:p>
            <a:pPr algn="just">
              <a:defRPr/>
            </a:pPr>
            <a:endParaRPr lang="en-US" sz="1100" dirty="0" smtClean="0">
              <a:latin typeface="+mn-lt"/>
            </a:endParaRPr>
          </a:p>
          <a:p>
            <a:pPr>
              <a:defRPr/>
            </a:pPr>
            <a:r>
              <a:rPr lang="en-US" sz="1100" dirty="0" smtClean="0">
                <a:latin typeface="+mn-lt"/>
              </a:rPr>
              <a:t>You need to build the standalone application using the following guidelines:</a:t>
            </a:r>
          </a:p>
          <a:p>
            <a:pPr marL="171450" indent="-171450">
              <a:buFont typeface="Wingdings" pitchFamily="2" charset="2"/>
              <a:buChar char="§"/>
              <a:defRPr/>
            </a:pPr>
            <a:r>
              <a:rPr lang="en-US" sz="1100" dirty="0" smtClean="0">
                <a:latin typeface="+mn-lt"/>
              </a:rPr>
              <a:t> Set up basic project directory structure for the application</a:t>
            </a:r>
          </a:p>
          <a:p>
            <a:pPr marL="171450" indent="-171450">
              <a:buFont typeface="Wingdings" pitchFamily="2" charset="2"/>
              <a:buChar char="§"/>
              <a:defRPr/>
            </a:pPr>
            <a:r>
              <a:rPr lang="en-US" sz="1100" dirty="0" smtClean="0">
                <a:latin typeface="+mn-lt"/>
              </a:rPr>
              <a:t>Set up project maven dependencies</a:t>
            </a:r>
          </a:p>
          <a:p>
            <a:pPr marL="171450" indent="-171450">
              <a:buFont typeface="Wingdings" pitchFamily="2" charset="2"/>
              <a:buChar char="§"/>
              <a:defRPr/>
            </a:pPr>
            <a:r>
              <a:rPr lang="en-US" sz="1100" dirty="0" smtClean="0">
                <a:latin typeface="+mn-lt"/>
              </a:rPr>
              <a:t>Write Dependencies as per the requirement</a:t>
            </a:r>
          </a:p>
          <a:p>
            <a:pPr marL="171450" indent="-171450">
              <a:buFont typeface="Wingdings" pitchFamily="2" charset="2"/>
              <a:buChar char="§"/>
              <a:defRPr/>
            </a:pPr>
            <a:r>
              <a:rPr lang="en-US" sz="1100" dirty="0" smtClean="0">
                <a:latin typeface="+mn-lt"/>
              </a:rPr>
              <a:t>Define 2 address dependencies in configuration file</a:t>
            </a:r>
          </a:p>
          <a:p>
            <a:pPr>
              <a:buFont typeface="Arial" pitchFamily="34" charset="0"/>
              <a:buChar char="•"/>
              <a:defRPr/>
            </a:pPr>
            <a:endParaRPr lang="en-US" sz="1100" dirty="0" smtClean="0">
              <a:latin typeface="+mn-lt"/>
            </a:endParaRPr>
          </a:p>
          <a:p>
            <a:pPr>
              <a:defRPr/>
            </a:pPr>
            <a:r>
              <a:rPr lang="en-US" sz="1100" b="1" dirty="0" smtClean="0">
                <a:latin typeface="+mn-lt"/>
              </a:rPr>
              <a:t>Instructions</a:t>
            </a:r>
          </a:p>
          <a:p>
            <a:pPr>
              <a:defRPr/>
            </a:pPr>
            <a:r>
              <a:rPr lang="en-US" sz="1100" dirty="0" smtClean="0">
                <a:latin typeface="+mn-lt"/>
              </a:rPr>
              <a:t> </a:t>
            </a:r>
          </a:p>
          <a:p>
            <a:pPr>
              <a:defRPr/>
            </a:pPr>
            <a:r>
              <a:rPr lang="en-US" sz="1100" dirty="0" smtClean="0">
                <a:latin typeface="+mn-lt"/>
              </a:rPr>
              <a:t>Create 3 classes: </a:t>
            </a:r>
          </a:p>
          <a:p>
            <a:pPr>
              <a:defRPr/>
            </a:pPr>
            <a:r>
              <a:rPr lang="en-US" sz="1100" dirty="0" smtClean="0">
                <a:latin typeface="+mn-lt"/>
              </a:rPr>
              <a:t>Account with address object</a:t>
            </a:r>
          </a:p>
          <a:p>
            <a:pPr>
              <a:defRPr/>
            </a:pPr>
            <a:r>
              <a:rPr lang="en-US" sz="1100" dirty="0" smtClean="0">
                <a:latin typeface="+mn-lt"/>
              </a:rPr>
              <a:t> Branch </a:t>
            </a:r>
          </a:p>
          <a:p>
            <a:pPr>
              <a:defRPr/>
            </a:pPr>
            <a:r>
              <a:rPr lang="en-US" sz="1100" dirty="0" smtClean="0">
                <a:latin typeface="+mn-lt"/>
              </a:rPr>
              <a:t> Address</a:t>
            </a:r>
          </a:p>
          <a:p>
            <a:pPr>
              <a:defRPr/>
            </a:pPr>
            <a:r>
              <a:rPr lang="en-US" sz="1100" dirty="0" smtClean="0">
                <a:latin typeface="+mn-lt"/>
              </a:rPr>
              <a:t> </a:t>
            </a:r>
          </a:p>
          <a:p>
            <a:pPr>
              <a:defRPr/>
            </a:pPr>
            <a:r>
              <a:rPr lang="en-US" sz="1100" dirty="0" smtClean="0">
                <a:latin typeface="+mn-lt"/>
              </a:rPr>
              <a:t>Write dependencies for these 3 classes</a:t>
            </a:r>
          </a:p>
          <a:p>
            <a:pPr>
              <a:defRPr/>
            </a:pPr>
            <a:r>
              <a:rPr lang="en-US" sz="1100" dirty="0" smtClean="0">
                <a:latin typeface="+mn-lt"/>
              </a:rPr>
              <a:t> </a:t>
            </a:r>
          </a:p>
          <a:p>
            <a:pPr>
              <a:defRPr/>
            </a:pPr>
            <a:r>
              <a:rPr lang="en-US" sz="1100" dirty="0" smtClean="0">
                <a:latin typeface="+mn-lt"/>
              </a:rPr>
              <a:t>Define the 2 address dependencies as temporary and permanent</a:t>
            </a:r>
          </a:p>
          <a:p>
            <a:pPr>
              <a:defRPr/>
            </a:pPr>
            <a:endParaRPr lang="en-US" sz="1100" dirty="0" smtClean="0">
              <a:latin typeface="+mn-lt"/>
            </a:endParaRPr>
          </a:p>
          <a:p>
            <a:pPr>
              <a:defRPr/>
            </a:pPr>
            <a:r>
              <a:rPr lang="en-US" sz="1100" b="1" dirty="0" smtClean="0">
                <a:latin typeface="+mn-lt"/>
              </a:rPr>
              <a:t>Solution Instructions</a:t>
            </a:r>
          </a:p>
          <a:p>
            <a:pPr>
              <a:defRPr/>
            </a:pPr>
            <a:r>
              <a:rPr lang="en-US" sz="1100" dirty="0" smtClean="0">
                <a:latin typeface="+mn-lt"/>
              </a:rPr>
              <a:t> </a:t>
            </a:r>
          </a:p>
          <a:p>
            <a:pPr>
              <a:defRPr/>
            </a:pPr>
            <a:r>
              <a:rPr lang="en-US" sz="1100" dirty="0" smtClean="0">
                <a:latin typeface="+mn-lt"/>
              </a:rPr>
              <a:t>Write a main class in which you initialize the bean and call the method for calling the account</a:t>
            </a:r>
          </a:p>
          <a:p>
            <a:pPr>
              <a:defRPr/>
            </a:pPr>
            <a:r>
              <a:rPr lang="en-US" sz="1100" dirty="0" smtClean="0">
                <a:latin typeface="+mn-lt"/>
              </a:rPr>
              <a:t> </a:t>
            </a:r>
          </a:p>
          <a:p>
            <a:pPr>
              <a:defRPr/>
            </a:pPr>
            <a:r>
              <a:rPr lang="en-US" sz="1100" dirty="0" smtClean="0">
                <a:latin typeface="+mn-lt"/>
              </a:rPr>
              <a:t>Use an many kinds of annotations as possible</a:t>
            </a:r>
          </a:p>
          <a:p>
            <a:pPr>
              <a:defRPr/>
            </a:pPr>
            <a:r>
              <a:rPr lang="en-US" sz="1100" dirty="0" smtClean="0">
                <a:latin typeface="+mn-lt"/>
              </a:rPr>
              <a:t> </a:t>
            </a:r>
          </a:p>
          <a:p>
            <a:pPr>
              <a:buFont typeface="Arial" pitchFamily="34" charset="0"/>
              <a:buNone/>
              <a:defRPr/>
            </a:pPr>
            <a:endParaRPr lang="en-US" sz="1100" dirty="0">
              <a:latin typeface="+mn-lt"/>
            </a:endParaRPr>
          </a:p>
        </p:txBody>
      </p:sp>
      <p:sp>
        <p:nvSpPr>
          <p:cNvPr id="347140" name="Slide Number Placeholder 3"/>
          <p:cNvSpPr>
            <a:spLocks noGrp="1"/>
          </p:cNvSpPr>
          <p:nvPr>
            <p:ph type="sldNum" sz="quarter" idx="5"/>
          </p:nvPr>
        </p:nvSpPr>
        <p:spPr>
          <a:noFill/>
        </p:spPr>
        <p:txBody>
          <a:bodyPr/>
          <a:lstStyle/>
          <a:p>
            <a:fld id="{CB845CB9-6009-4005-BE75-CFEDA214897D}" type="slidenum">
              <a:rPr lang="en-US" altLang="en-US" smtClean="0">
                <a:latin typeface="Arial" pitchFamily="34" charset="0"/>
              </a:rPr>
              <a:pPr/>
              <a:t>79</a:t>
            </a:fld>
            <a:endParaRPr lang="en-US" altLang="en-US"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8E801A94-E713-4A11-AF67-F865EFA8BEF4}" type="slidenum">
              <a:rPr lang="en-US" altLang="en-US" sz="1200"/>
              <a:pPr algn="r"/>
              <a:t>8</a:t>
            </a:fld>
            <a:endParaRPr lang="en-US" altLang="en-US" sz="1200"/>
          </a:p>
        </p:txBody>
      </p:sp>
      <p:sp>
        <p:nvSpPr>
          <p:cNvPr id="273411"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defRPr/>
            </a:pPr>
            <a:r>
              <a:rPr lang="en-US" altLang="en-US" sz="1100" dirty="0" smtClean="0">
                <a:latin typeface="Calibri" pitchFamily="34" charset="0"/>
              </a:rPr>
              <a:t>PG Reference: Page 9</a:t>
            </a:r>
          </a:p>
          <a:p>
            <a:pPr algn="just" eaLnBrk="1" hangingPunct="1">
              <a:defRPr/>
            </a:pPr>
            <a:endParaRPr lang="en-US" altLang="en-US" sz="1100" dirty="0" smtClean="0">
              <a:latin typeface="Calibri" pitchFamily="34" charset="0"/>
            </a:endParaRPr>
          </a:p>
          <a:p>
            <a:pPr algn="just" eaLnBrk="1" hangingPunct="1">
              <a:defRPr/>
            </a:pPr>
            <a:r>
              <a:rPr lang="en-US" altLang="en-US" sz="1100" i="1" dirty="0" smtClean="0">
                <a:latin typeface="Calibri" pitchFamily="34" charset="0"/>
              </a:rPr>
              <a:t>Give a brief introduction to Spring Framework. </a:t>
            </a:r>
            <a:r>
              <a:rPr lang="en-IN" altLang="en-US" sz="1100" dirty="0" smtClean="0">
                <a:latin typeface="Calibri" pitchFamily="34" charset="0"/>
              </a:rPr>
              <a:t>Since the first version of Spring Framework was introduced by Rod Johnson in October 2003, the framework has undergone several developments and improvements to attain its present state of a nonintrusive framework. Spring Framework now enables you to develop applications efficiently, in an object-oriented manner. </a:t>
            </a:r>
          </a:p>
          <a:p>
            <a:pPr algn="just" eaLnBrk="1" hangingPunct="1">
              <a:defRPr/>
            </a:pPr>
            <a:endParaRPr lang="en-IN" altLang="en-US" sz="1100" dirty="0" smtClean="0">
              <a:latin typeface="Calibri" pitchFamily="34" charset="0"/>
            </a:endParaRPr>
          </a:p>
          <a:p>
            <a:pPr eaLnBrk="1" hangingPunct="1">
              <a:defRPr/>
            </a:pPr>
            <a:r>
              <a:rPr lang="en-US" altLang="en-US" sz="1100" i="1" dirty="0" smtClean="0">
                <a:latin typeface="Calibri" pitchFamily="34" charset="0"/>
              </a:rPr>
              <a:t>State the lesson objectives. </a:t>
            </a:r>
            <a:r>
              <a:rPr lang="en-US" altLang="en-US" sz="1100" dirty="0">
                <a:latin typeface="Calibri" pitchFamily="34" charset="0"/>
              </a:rPr>
              <a:t>At the end of this lesson, you will learn to:</a:t>
            </a:r>
          </a:p>
          <a:p>
            <a:pPr eaLnBrk="1" hangingPunct="1">
              <a:defRPr/>
            </a:pPr>
            <a:r>
              <a:rPr lang="en-US" altLang="en-US" sz="1100" dirty="0" smtClean="0">
                <a:latin typeface="Arial" pitchFamily="34" charset="0"/>
              </a:rPr>
              <a:t> </a:t>
            </a:r>
          </a:p>
          <a:p>
            <a:pPr marL="171450" indent="-171450" eaLnBrk="1" hangingPunct="1">
              <a:buFont typeface="Wingdings" pitchFamily="2" charset="2"/>
              <a:buChar char="§"/>
              <a:defRPr/>
            </a:pPr>
            <a:r>
              <a:rPr lang="en-US" altLang="en-US" sz="1100" dirty="0" smtClean="0">
                <a:latin typeface="+mn-lt"/>
              </a:rPr>
              <a:t>Explain the history of Spring development.</a:t>
            </a:r>
          </a:p>
          <a:p>
            <a:pPr marL="171450" indent="-171450" eaLnBrk="1" hangingPunct="1">
              <a:buFont typeface="Wingdings" pitchFamily="2" charset="2"/>
              <a:buChar char="§"/>
              <a:defRPr/>
            </a:pPr>
            <a:r>
              <a:rPr lang="en-US" altLang="en-US" sz="1100" dirty="0" smtClean="0">
                <a:latin typeface="+mn-lt"/>
              </a:rPr>
              <a:t>Describe the uses of Spring Framework. </a:t>
            </a:r>
          </a:p>
          <a:p>
            <a:pPr algn="just" eaLnBrk="1" hangingPunct="1">
              <a:defRPr/>
            </a:pPr>
            <a:endParaRPr lang="en-IN" altLang="en-US" sz="1100" dirty="0" smtClean="0">
              <a:latin typeface="Calibri" pitchFamily="34" charset="0"/>
            </a:endParaRPr>
          </a:p>
          <a:p>
            <a:pPr algn="just" eaLnBrk="1" hangingPunct="1">
              <a:defRPr/>
            </a:pPr>
            <a:r>
              <a:rPr lang="en-IN" altLang="en-US" sz="1100" dirty="0" smtClean="0">
                <a:latin typeface="Calibri" pitchFamily="34" charset="0"/>
              </a:rPr>
              <a:t>This lesson outlines the history of Spring Framework and its uses in Java-based application development. </a:t>
            </a:r>
          </a:p>
          <a:p>
            <a:pPr algn="just" eaLnBrk="1" hangingPunct="1">
              <a:defRPr/>
            </a:pPr>
            <a:endParaRPr lang="en-IN" altLang="en-US" sz="1100" i="1" dirty="0" smtClean="0">
              <a:latin typeface="Calibri" pitchFamily="34" charset="0"/>
            </a:endParaRPr>
          </a:p>
          <a:p>
            <a:pPr algn="just" eaLnBrk="1" hangingPunct="1">
              <a:defRPr/>
            </a:pPr>
            <a:endParaRPr lang="en-IN" altLang="en-US" sz="1100" i="1" dirty="0" smtClean="0">
              <a:latin typeface="Calibri" pitchFamily="34" charset="0"/>
            </a:endParaRPr>
          </a:p>
          <a:p>
            <a:pPr algn="just" eaLnBrk="1" hangingPunct="1">
              <a:defRPr/>
            </a:pPr>
            <a:endParaRPr lang="en-IN" altLang="en-US" sz="1100" i="1" dirty="0" smtClean="0">
              <a:latin typeface="Calibri"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a:noFill/>
          <a:ln/>
        </p:spPr>
        <p:txBody>
          <a:bodyPr/>
          <a:lstStyle/>
          <a:p>
            <a:endParaRPr lang="en-US" altLang="en-US" smtClean="0">
              <a:latin typeface="Arial"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C00CDAD6-4042-44B6-B860-2CE919B36047}" type="slidenum">
              <a:rPr lang="en-US" altLang="en-US" sz="1200"/>
              <a:pPr algn="r"/>
              <a:t>81</a:t>
            </a:fld>
            <a:endParaRPr lang="en-US" altLang="en-US" sz="1200"/>
          </a:p>
        </p:txBody>
      </p:sp>
      <p:sp>
        <p:nvSpPr>
          <p:cNvPr id="349187"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spcBef>
                <a:spcPct val="0"/>
              </a:spcBef>
              <a:defRPr/>
            </a:pPr>
            <a:r>
              <a:rPr lang="en-US" altLang="en-US" sz="1100" dirty="0" smtClean="0">
                <a:latin typeface="Calibri" pitchFamily="34" charset="0"/>
              </a:rPr>
              <a:t>PG Reference: Page 74</a:t>
            </a:r>
          </a:p>
          <a:p>
            <a:pPr algn="just" eaLnBrk="1" hangingPunct="1">
              <a:spcBef>
                <a:spcPct val="0"/>
              </a:spcBef>
              <a:defRPr/>
            </a:pPr>
            <a:endParaRPr lang="en-US" altLang="en-US" sz="1100" i="1" dirty="0" smtClean="0">
              <a:latin typeface="Calibri" pitchFamily="34" charset="0"/>
            </a:endParaRPr>
          </a:p>
          <a:p>
            <a:pPr algn="just" eaLnBrk="1" hangingPunct="1">
              <a:spcBef>
                <a:spcPct val="0"/>
              </a:spcBef>
              <a:defRPr/>
            </a:pPr>
            <a:r>
              <a:rPr lang="en-US" altLang="en-US" sz="1100" i="1" dirty="0" smtClean="0">
                <a:latin typeface="Calibri" pitchFamily="34" charset="0"/>
              </a:rPr>
              <a:t>Introduce the topic Modal View Controller or MVC. </a:t>
            </a:r>
            <a:r>
              <a:rPr lang="en-IN" altLang="en-US" sz="1100" dirty="0" err="1" smtClean="0">
                <a:latin typeface="Calibri" pitchFamily="34" charset="0"/>
              </a:rPr>
              <a:t>Trygve</a:t>
            </a:r>
            <a:r>
              <a:rPr lang="en-IN" altLang="en-US" sz="1100" dirty="0" smtClean="0">
                <a:latin typeface="Calibri" pitchFamily="34" charset="0"/>
              </a:rPr>
              <a:t> </a:t>
            </a:r>
            <a:r>
              <a:rPr lang="en-IN" altLang="en-US" sz="1100" dirty="0" err="1" smtClean="0">
                <a:latin typeface="Calibri" pitchFamily="34" charset="0"/>
              </a:rPr>
              <a:t>Reenskaug</a:t>
            </a:r>
            <a:r>
              <a:rPr lang="en-IN" altLang="en-US" sz="1100" dirty="0" smtClean="0">
                <a:latin typeface="Calibri" pitchFamily="34" charset="0"/>
              </a:rPr>
              <a:t> first described the Model View Controller (MVC) design pattern in 1979 and it was initially aimed at desktop computing. Since then, the MVC design pattern has evolved as architecture for web applications in the Java Programming Language and is also commonly used in object-oriented programming. The purpose of the MVC design pattern is to separate the components of a web application so that they are easier to manage. </a:t>
            </a:r>
          </a:p>
          <a:p>
            <a:pPr algn="just" eaLnBrk="1" hangingPunct="1">
              <a:spcBef>
                <a:spcPct val="0"/>
              </a:spcBef>
              <a:defRPr/>
            </a:pPr>
            <a:endParaRPr lang="en-IN" altLang="en-US" sz="1100" i="1" dirty="0" smtClean="0">
              <a:latin typeface="Calibri" pitchFamily="34" charset="0"/>
            </a:endParaRPr>
          </a:p>
          <a:p>
            <a:pPr algn="just" eaLnBrk="1" hangingPunct="1">
              <a:spcBef>
                <a:spcPct val="0"/>
              </a:spcBef>
              <a:defRPr/>
            </a:pPr>
            <a:r>
              <a:rPr lang="en-IN" altLang="en-US" sz="1100" i="1" dirty="0" smtClean="0">
                <a:latin typeface="Calibri" pitchFamily="34" charset="0"/>
              </a:rPr>
              <a:t>Explain about Spring MVC. </a:t>
            </a:r>
            <a:r>
              <a:rPr lang="en-IN" altLang="en-US" sz="1100" dirty="0" smtClean="0">
                <a:latin typeface="Calibri" pitchFamily="34" charset="0"/>
              </a:rPr>
              <a:t>Spring MVC is the web component of Spring Framework, which enables you to build dynamic and flexible web applications, by implementing the MVC design pattern. Using the MVC framework, you can ensure rich functionality such as usability, efficiency, and speed in development for your web applications and create objects that are loosely coupled, which helps in unit testing. Spring MVC also offers many built-in classes that simplify development of web applications and require fewer configurations for development. Also, it is easy to integrate Spring MVC with other web frameworks such as Struts and Java Server Faces (JSF). </a:t>
            </a:r>
            <a:endParaRPr lang="en-US" altLang="en-US" sz="1100" dirty="0" smtClean="0">
              <a:latin typeface="Calibri" pitchFamily="34" charset="0"/>
            </a:endParaRPr>
          </a:p>
          <a:p>
            <a:pPr algn="just" eaLnBrk="1" hangingPunct="1">
              <a:spcBef>
                <a:spcPct val="0"/>
              </a:spcBef>
              <a:defRPr/>
            </a:pPr>
            <a:endParaRPr lang="en-US" altLang="en-US" sz="1100" dirty="0" smtClean="0">
              <a:latin typeface="Calibri" pitchFamily="34" charset="0"/>
            </a:endParaRPr>
          </a:p>
          <a:p>
            <a:pPr algn="just" eaLnBrk="1" hangingPunct="1">
              <a:spcBef>
                <a:spcPct val="0"/>
              </a:spcBef>
              <a:defRPr/>
            </a:pPr>
            <a:r>
              <a:rPr lang="en-US" altLang="en-US" sz="1100" i="1" dirty="0" smtClean="0">
                <a:latin typeface="Calibri" pitchFamily="34" charset="0"/>
              </a:rPr>
              <a:t>State the lessons covered in this module.</a:t>
            </a:r>
            <a:r>
              <a:rPr lang="en-US" altLang="en-US" sz="1100" dirty="0" smtClean="0">
                <a:latin typeface="Calibri" pitchFamily="34" charset="0"/>
              </a:rPr>
              <a:t> The lessons covered in this module are:</a:t>
            </a:r>
          </a:p>
          <a:p>
            <a:pPr algn="just" eaLnBrk="1" hangingPunct="1">
              <a:spcBef>
                <a:spcPct val="0"/>
              </a:spcBef>
              <a:defRPr/>
            </a:pPr>
            <a:endParaRPr lang="en-US" altLang="en-US" sz="1100" dirty="0" smtClean="0">
              <a:latin typeface="Calibri" pitchFamily="34" charset="0"/>
            </a:endParaRPr>
          </a:p>
          <a:p>
            <a:pPr algn="just" eaLnBrk="1" hangingPunct="1">
              <a:spcBef>
                <a:spcPct val="0"/>
              </a:spcBef>
              <a:defRPr/>
            </a:pPr>
            <a:r>
              <a:rPr lang="en-US" altLang="en-US" sz="1100" dirty="0" smtClean="0">
                <a:latin typeface="Calibri" pitchFamily="34" charset="0"/>
              </a:rPr>
              <a:t>Lesson 1: </a:t>
            </a:r>
            <a:r>
              <a:rPr lang="en-US" sz="1100" dirty="0" smtClean="0">
                <a:latin typeface="Calibri" panose="020F0502020204030204" pitchFamily="34" charset="0"/>
              </a:rPr>
              <a:t>Spring MVC Support</a:t>
            </a:r>
          </a:p>
          <a:p>
            <a:pPr algn="just" eaLnBrk="1" hangingPunct="1">
              <a:spcBef>
                <a:spcPct val="0"/>
              </a:spcBef>
              <a:defRPr/>
            </a:pPr>
            <a:r>
              <a:rPr lang="en-US" altLang="en-US" sz="1100" dirty="0" smtClean="0">
                <a:latin typeface="Calibri" panose="020F0502020204030204" pitchFamily="34" charset="0"/>
              </a:rPr>
              <a:t>Lesson 2: </a:t>
            </a:r>
            <a:r>
              <a:rPr lang="en-IN" altLang="en-US" sz="1100" dirty="0" smtClean="0">
                <a:latin typeface="Calibri" panose="020F0502020204030204" pitchFamily="34" charset="0"/>
              </a:rPr>
              <a:t>Building Web Applications Using Spring</a:t>
            </a:r>
          </a:p>
          <a:p>
            <a:pPr algn="just" eaLnBrk="1" hangingPunct="1">
              <a:spcBef>
                <a:spcPct val="0"/>
              </a:spcBef>
              <a:defRPr/>
            </a:pPr>
            <a:endParaRPr lang="en-US" altLang="en-US" sz="1100" dirty="0" smtClean="0">
              <a:latin typeface="Calibri" pitchFamily="34" charset="0"/>
            </a:endParaRPr>
          </a:p>
          <a:p>
            <a:pPr algn="just" eaLnBrk="1" hangingPunct="1">
              <a:spcBef>
                <a:spcPct val="0"/>
              </a:spcBef>
              <a:defRPr/>
            </a:pPr>
            <a:r>
              <a:rPr lang="en-US" altLang="en-US" sz="1100" dirty="0" smtClean="0">
                <a:latin typeface="Calibri" pitchFamily="34" charset="0"/>
              </a:rPr>
              <a:t>At the end of this module you will learn to:</a:t>
            </a:r>
          </a:p>
          <a:p>
            <a:pPr algn="just" eaLnBrk="1" hangingPunct="1">
              <a:spcBef>
                <a:spcPct val="0"/>
              </a:spcBef>
              <a:defRPr/>
            </a:pPr>
            <a:endParaRPr lang="en-US" altLang="en-US" sz="1100" dirty="0" smtClean="0">
              <a:latin typeface="Calibri" pitchFamily="34" charset="0"/>
            </a:endParaRPr>
          </a:p>
          <a:p>
            <a:pPr marL="171450" indent="-171450">
              <a:buFont typeface="Arial" panose="020B0604020202020204" pitchFamily="34" charset="0"/>
              <a:buChar char="•"/>
              <a:defRPr/>
            </a:pPr>
            <a:r>
              <a:rPr lang="en-IN" sz="1100" dirty="0" smtClean="0">
                <a:latin typeface="Calibri" panose="020F0502020204030204" pitchFamily="34" charset="0"/>
              </a:rPr>
              <a:t>Describe the Spring MVC architecture.</a:t>
            </a:r>
          </a:p>
          <a:p>
            <a:pPr marL="171450" indent="-171450">
              <a:buFont typeface="Arial" panose="020B0604020202020204" pitchFamily="34" charset="0"/>
              <a:buChar char="•"/>
              <a:defRPr/>
            </a:pPr>
            <a:r>
              <a:rPr lang="en-IN" sz="1100" dirty="0" smtClean="0">
                <a:latin typeface="Calibri" panose="020F0502020204030204" pitchFamily="34" charset="0"/>
              </a:rPr>
              <a:t>Develop web applications using Spring MVC.</a:t>
            </a:r>
          </a:p>
          <a:p>
            <a:pPr marL="171450" indent="-171450">
              <a:buFont typeface="Arial" panose="020B0604020202020204" pitchFamily="34" charset="0"/>
              <a:buChar char="•"/>
              <a:defRPr/>
            </a:pPr>
            <a:r>
              <a:rPr lang="en-IN" sz="1100" dirty="0" smtClean="0">
                <a:latin typeface="Calibri" panose="020F0502020204030204" pitchFamily="34" charset="0"/>
              </a:rPr>
              <a:t>Identify annotations supporting Spring MVC. </a:t>
            </a:r>
          </a:p>
          <a:p>
            <a:pPr>
              <a:defRPr/>
            </a:pPr>
            <a:endParaRPr lang="en-US" altLang="en-US" sz="1100" dirty="0" smtClean="0">
              <a:latin typeface="Calibri" pitchFamily="34" charset="0"/>
            </a:endParaRPr>
          </a:p>
          <a:p>
            <a:pPr algn="just" eaLnBrk="1" hangingPunct="1">
              <a:spcBef>
                <a:spcPct val="0"/>
              </a:spcBef>
              <a:defRPr/>
            </a:pPr>
            <a:r>
              <a:rPr lang="en-IN" sz="1100" dirty="0" smtClean="0">
                <a:latin typeface="Calibri" panose="020F0502020204030204" pitchFamily="34" charset="0"/>
              </a:rPr>
              <a:t>This module introduces you to the MVC design pattern and Spring MVC and its architecture. You will learn how to build web applications using the built-in classes of Spring MVC, in addition to the annotations that support these classes to provide MVC design pattern implementation. </a:t>
            </a:r>
            <a:endParaRPr lang="en-US" altLang="en-US" sz="1100" dirty="0" smtClean="0">
              <a:latin typeface="Calibri"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Slide Image Placeholder 1"/>
          <p:cNvSpPr>
            <a:spLocks noGrp="1" noRot="1" noChangeAspect="1" noTextEdit="1"/>
          </p:cNvSpPr>
          <p:nvPr>
            <p:ph type="sldImg"/>
          </p:nvPr>
        </p:nvSpPr>
        <p:spPr>
          <a:ln/>
        </p:spPr>
      </p:sp>
      <p:sp>
        <p:nvSpPr>
          <p:cNvPr id="350211" name="Notes Placeholder 2"/>
          <p:cNvSpPr>
            <a:spLocks noGrp="1"/>
          </p:cNvSpPr>
          <p:nvPr>
            <p:ph type="body" idx="1"/>
          </p:nvPr>
        </p:nvSpPr>
        <p:spPr>
          <a:noFill/>
          <a:ln/>
        </p:spPr>
        <p:txBody>
          <a:bodyPr/>
          <a:lstStyle/>
          <a:p>
            <a:endParaRPr lang="en-IN" altLang="en-US" sz="1100" smtClean="0">
              <a:latin typeface="Calibri" pitchFamily="34" charset="0"/>
            </a:endParaRPr>
          </a:p>
        </p:txBody>
      </p:sp>
      <p:sp>
        <p:nvSpPr>
          <p:cNvPr id="350212" name="Slide Number Placeholder 3"/>
          <p:cNvSpPr>
            <a:spLocks noGrp="1"/>
          </p:cNvSpPr>
          <p:nvPr>
            <p:ph type="sldNum" sz="quarter" idx="5"/>
          </p:nvPr>
        </p:nvSpPr>
        <p:spPr>
          <a:noFill/>
        </p:spPr>
        <p:txBody>
          <a:bodyPr/>
          <a:lstStyle/>
          <a:p>
            <a:fld id="{261BC05E-CC4B-4E66-9800-CFD1FA7BF3FD}" type="slidenum">
              <a:rPr lang="en-US" altLang="en-US" smtClean="0">
                <a:latin typeface="Arial" pitchFamily="34" charset="0"/>
              </a:rPr>
              <a:pPr/>
              <a:t>82</a:t>
            </a:fld>
            <a:endParaRPr lang="en-US" altLang="en-US" smtClean="0">
              <a:latin typeface="Arial"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A0382496-8F48-4175-A403-0886CB69AE23}" type="slidenum">
              <a:rPr lang="en-US" altLang="en-US" sz="1200"/>
              <a:pPr algn="r"/>
              <a:t>83</a:t>
            </a:fld>
            <a:endParaRPr lang="en-US" altLang="en-US" sz="1200"/>
          </a:p>
        </p:txBody>
      </p:sp>
      <p:sp>
        <p:nvSpPr>
          <p:cNvPr id="351235"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defRPr/>
            </a:pPr>
            <a:r>
              <a:rPr lang="en-US" altLang="en-US" sz="1100" dirty="0" smtClean="0">
                <a:latin typeface="Calibri" pitchFamily="34" charset="0"/>
              </a:rPr>
              <a:t>PG Reference: Page 75 </a:t>
            </a:r>
          </a:p>
          <a:p>
            <a:pPr algn="just" eaLnBrk="1" hangingPunct="1">
              <a:defRPr/>
            </a:pPr>
            <a:endParaRPr lang="en-US" altLang="en-US" sz="1100" dirty="0" smtClean="0">
              <a:latin typeface="Calibri" pitchFamily="34" charset="0"/>
            </a:endParaRPr>
          </a:p>
          <a:p>
            <a:pPr>
              <a:defRPr/>
            </a:pPr>
            <a:r>
              <a:rPr lang="en-IN" altLang="en-US" sz="1100" i="1" dirty="0" smtClean="0">
                <a:latin typeface="Calibri" pitchFamily="34" charset="0"/>
              </a:rPr>
              <a:t>Start the session with a brief discussion about the Spring MVC Support. </a:t>
            </a:r>
            <a:r>
              <a:rPr lang="en-IN" altLang="en-US" sz="1100" dirty="0" smtClean="0">
                <a:latin typeface="Calibri" pitchFamily="34" charset="0"/>
              </a:rPr>
              <a:t>Spring Framework supports the model-view-controller (MVC) architecture with ready-made components such as handlers and controllers that are used to create web applications. The Spring MVC  separates the components of a web application such as input logic (model), business logic (controller), and UI logic (view) to keep them independent of each other. This design pattern, therefore, simplifies unit testing of the application and helps in maintaining the integrity of the code. Another advantage of using this design pattern in your web application is that project-related information is presented using formats that are easy to read and comprehend. </a:t>
            </a:r>
          </a:p>
          <a:p>
            <a:pPr>
              <a:defRPr/>
            </a:pPr>
            <a:endParaRPr lang="en-IN" altLang="en-US" sz="1100" i="1" dirty="0" smtClean="0">
              <a:latin typeface="Calibri" pitchFamily="34" charset="0"/>
            </a:endParaRPr>
          </a:p>
          <a:p>
            <a:pPr>
              <a:defRPr/>
            </a:pPr>
            <a:r>
              <a:rPr lang="en-IN" altLang="en-US" sz="1100" dirty="0" smtClean="0">
                <a:latin typeface="Calibri" pitchFamily="34" charset="0"/>
              </a:rPr>
              <a:t>This lesson introduces you to the MVC design pattern, which helps in building a flexible and reusable web application. You will also learn about the components and features of this design pattern so that you can implement it in Spring Framework.  </a:t>
            </a:r>
            <a:endParaRPr lang="en-IN" altLang="en-US" sz="1100" i="1" dirty="0" smtClean="0">
              <a:latin typeface="Calibri" pitchFamily="34" charset="0"/>
            </a:endParaRPr>
          </a:p>
          <a:p>
            <a:pPr algn="just" eaLnBrk="1" hangingPunct="1">
              <a:defRPr/>
            </a:pPr>
            <a:endParaRPr lang="en-US" altLang="en-US" sz="1100" i="1" dirty="0" smtClean="0">
              <a:latin typeface="Calibri" pitchFamily="34" charset="0"/>
            </a:endParaRPr>
          </a:p>
          <a:p>
            <a:pPr eaLnBrk="1" hangingPunct="1">
              <a:defRPr/>
            </a:pPr>
            <a:r>
              <a:rPr lang="en-US" altLang="en-US" sz="1100" i="1" dirty="0" smtClean="0">
                <a:latin typeface="Calibri" pitchFamily="34" charset="0"/>
              </a:rPr>
              <a:t>State the lesson objectives. </a:t>
            </a:r>
            <a:r>
              <a:rPr lang="en-US" altLang="en-US" sz="1100" dirty="0">
                <a:latin typeface="Calibri" pitchFamily="34" charset="0"/>
              </a:rPr>
              <a:t>At the end of this lesson, you will learn to: </a:t>
            </a:r>
          </a:p>
          <a:p>
            <a:pPr eaLnBrk="1" hangingPunct="1">
              <a:defRPr/>
            </a:pPr>
            <a:endParaRPr lang="en-US" altLang="en-US" sz="1100" dirty="0">
              <a:latin typeface="Calibri" pitchFamily="34" charset="0"/>
            </a:endParaRPr>
          </a:p>
          <a:p>
            <a:pPr marL="171450" indent="-171450" eaLnBrk="1" hangingPunct="1">
              <a:buFont typeface="Arial" pitchFamily="34" charset="0"/>
              <a:buChar char="•"/>
              <a:defRPr/>
            </a:pPr>
            <a:r>
              <a:rPr lang="en-IN" altLang="en-US" sz="1100" dirty="0">
                <a:latin typeface="Calibri" pitchFamily="34" charset="0"/>
              </a:rPr>
              <a:t>Describe MVC pattern.</a:t>
            </a:r>
          </a:p>
          <a:p>
            <a:pPr marL="171450" indent="-171450" eaLnBrk="1" hangingPunct="1">
              <a:buFont typeface="Arial" pitchFamily="34" charset="0"/>
              <a:buChar char="•"/>
              <a:defRPr/>
            </a:pPr>
            <a:r>
              <a:rPr lang="en-IN" altLang="en-US" sz="1100" dirty="0">
                <a:latin typeface="Calibri" pitchFamily="34" charset="0"/>
              </a:rPr>
              <a:t>Explain the importance of MVC.</a:t>
            </a:r>
          </a:p>
          <a:p>
            <a:pPr marL="171450" indent="-171450" eaLnBrk="1" hangingPunct="1">
              <a:buFont typeface="Arial" pitchFamily="34" charset="0"/>
              <a:buChar char="•"/>
              <a:defRPr/>
            </a:pPr>
            <a:r>
              <a:rPr lang="en-IN" altLang="en-US" sz="1100" dirty="0">
                <a:latin typeface="Calibri" pitchFamily="34" charset="0"/>
              </a:rPr>
              <a:t>Describe Spring MVC.</a:t>
            </a:r>
          </a:p>
          <a:p>
            <a:pPr algn="just" eaLnBrk="1" hangingPunct="1">
              <a:defRPr/>
            </a:pPr>
            <a:endParaRPr lang="en-IN" altLang="en-US" sz="1100" i="1" dirty="0" smtClean="0">
              <a:latin typeface="Calibri" pitchFamily="34" charset="0"/>
            </a:endParaRPr>
          </a:p>
          <a:p>
            <a:pPr algn="just" eaLnBrk="1" hangingPunct="1">
              <a:defRPr/>
            </a:pPr>
            <a:endParaRPr lang="en-IN" altLang="en-US" sz="1100" i="1" dirty="0" smtClean="0">
              <a:latin typeface="Calibri" pitchFamily="34" charset="0"/>
            </a:endParaRPr>
          </a:p>
          <a:p>
            <a:pPr algn="just" eaLnBrk="1" hangingPunct="1">
              <a:defRPr/>
            </a:pPr>
            <a:endParaRPr lang="en-IN" altLang="en-US" sz="1100" i="1" dirty="0" smtClean="0">
              <a:latin typeface="Calibri" pitchFamily="34" charset="0"/>
            </a:endParaRPr>
          </a:p>
          <a:p>
            <a:pPr algn="just" eaLnBrk="1" hangingPunct="1">
              <a:defRPr/>
            </a:pPr>
            <a:endParaRPr lang="en-IN" altLang="en-US" sz="1100" i="1" dirty="0" smtClean="0">
              <a:latin typeface="Calibri"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IN" altLang="en-US" sz="1100" dirty="0" smtClean="0">
                <a:latin typeface="Calibri" pitchFamily="34" charset="0"/>
              </a:rPr>
              <a:t>PG Reference: Page 75</a:t>
            </a:r>
          </a:p>
          <a:p>
            <a:pPr algn="just">
              <a:spcBef>
                <a:spcPct val="0"/>
              </a:spcBef>
              <a:defRPr/>
            </a:pPr>
            <a:endParaRPr lang="en-IN" altLang="en-US" sz="1100" dirty="0" smtClean="0">
              <a:latin typeface="Calibri" pitchFamily="34" charset="0"/>
            </a:endParaRPr>
          </a:p>
          <a:p>
            <a:pPr>
              <a:defRPr/>
            </a:pPr>
            <a:r>
              <a:rPr lang="en-IN" altLang="en-US" sz="1100" i="1" dirty="0" smtClean="0">
                <a:latin typeface="Calibri" pitchFamily="34" charset="0"/>
              </a:rPr>
              <a:t>Start with a brief introduction to MVC design pattern. </a:t>
            </a:r>
            <a:r>
              <a:rPr lang="en-IN" altLang="en-US" sz="1100" dirty="0" smtClean="0">
                <a:latin typeface="Calibri" pitchFamily="34" charset="0"/>
              </a:rPr>
              <a:t>The MVC design pattern separates the concerns in the presentation layer of an application into various components, with each component having its own functions. This is an advantage as the loose coupling between the three main components helps you to work on all three components simultaneously, enabling parallel development. </a:t>
            </a:r>
          </a:p>
          <a:p>
            <a:pPr>
              <a:defRPr/>
            </a:pPr>
            <a:endParaRPr lang="en-IN" altLang="en-US" sz="1100" i="1" dirty="0" smtClean="0">
              <a:latin typeface="Calibri" pitchFamily="34" charset="0"/>
            </a:endParaRPr>
          </a:p>
          <a:p>
            <a:pPr>
              <a:defRPr/>
            </a:pPr>
            <a:r>
              <a:rPr lang="en-IN" altLang="en-US" sz="1100" i="1" dirty="0" smtClean="0">
                <a:latin typeface="Calibri" pitchFamily="34" charset="0"/>
              </a:rPr>
              <a:t>Discuss the Components of MVC . </a:t>
            </a:r>
            <a:r>
              <a:rPr lang="en-IN" altLang="en-US" sz="1100" dirty="0" smtClean="0">
                <a:latin typeface="Calibri" pitchFamily="34" charset="0"/>
              </a:rPr>
              <a:t>The MVC design pattern separates the components of an application into three main types—model, view, and controller—and defines the relationship between them. Let’s find out more about each of these types. </a:t>
            </a:r>
          </a:p>
          <a:p>
            <a:pPr>
              <a:defRPr/>
            </a:pPr>
            <a:endParaRPr lang="en-IN" altLang="en-US" sz="1100" dirty="0" smtClean="0">
              <a:latin typeface="Calibri" pitchFamily="34" charset="0"/>
            </a:endParaRPr>
          </a:p>
          <a:p>
            <a:pPr marL="171450" indent="-171450">
              <a:buFont typeface="Wingdings" panose="05000000000000000000" pitchFamily="2" charset="2"/>
              <a:buChar char="§"/>
              <a:defRPr/>
            </a:pPr>
            <a:r>
              <a:rPr lang="en-IN" altLang="en-US" sz="1100" dirty="0" smtClean="0">
                <a:latin typeface="Calibri" pitchFamily="34" charset="0"/>
              </a:rPr>
              <a:t>Model: Implements the logic required for application data and is responsible for managing and maintaining data, which is usually Plain Old Java Objects (POJOs). </a:t>
            </a:r>
          </a:p>
          <a:p>
            <a:pPr marL="171450" indent="-171450">
              <a:buFont typeface="Wingdings" panose="05000000000000000000" pitchFamily="2" charset="2"/>
              <a:buChar char="§"/>
              <a:defRPr/>
            </a:pPr>
            <a:endParaRPr lang="en-IN" altLang="en-US" sz="1100" dirty="0" smtClean="0">
              <a:latin typeface="Calibri" pitchFamily="34" charset="0"/>
            </a:endParaRPr>
          </a:p>
          <a:p>
            <a:pPr marL="171450" indent="-171450">
              <a:buFont typeface="Wingdings" panose="05000000000000000000" pitchFamily="2" charset="2"/>
              <a:buChar char="§"/>
              <a:defRPr/>
            </a:pPr>
            <a:r>
              <a:rPr lang="en-IN" altLang="en-US" sz="1100" dirty="0" smtClean="0">
                <a:latin typeface="Calibri" pitchFamily="34" charset="0"/>
              </a:rPr>
              <a:t>View: Represents an application’s user interface. It generates an output for you on the basis of the information passed on by the controller and data changes gathered from the model. </a:t>
            </a:r>
          </a:p>
          <a:p>
            <a:pPr marL="171450" indent="-171450">
              <a:buFont typeface="Wingdings" panose="05000000000000000000" pitchFamily="2" charset="2"/>
              <a:buChar char="§"/>
              <a:defRPr/>
            </a:pPr>
            <a:endParaRPr lang="en-IN" altLang="en-US" sz="1100" dirty="0" smtClean="0">
              <a:latin typeface="Calibri" pitchFamily="34" charset="0"/>
            </a:endParaRPr>
          </a:p>
          <a:p>
            <a:pPr marL="171450" indent="-171450">
              <a:buFont typeface="Wingdings" panose="05000000000000000000" pitchFamily="2" charset="2"/>
              <a:buChar char="§"/>
              <a:defRPr/>
            </a:pPr>
            <a:r>
              <a:rPr lang="en-IN" altLang="en-US" sz="1100" dirty="0" smtClean="0">
                <a:latin typeface="Calibri" pitchFamily="34" charset="0"/>
              </a:rPr>
              <a:t>Controller: Controls the interaction between the model and the view, that is, the interactions between the application data and how the data is perceived by you. The controller handles user interaction, works along with the model, and selects a view that displays the user interface. The controller passes on commands:</a:t>
            </a:r>
          </a:p>
          <a:p>
            <a:pPr>
              <a:defRPr/>
            </a:pPr>
            <a:endParaRPr lang="en-IN" altLang="en-US" sz="1100" dirty="0" smtClean="0">
              <a:latin typeface="Calibri" pitchFamily="34" charset="0"/>
            </a:endParaRPr>
          </a:p>
          <a:p>
            <a:pPr marL="628650" lvl="1" indent="-171450">
              <a:buFont typeface="Arial" panose="020B0604020202020204" pitchFamily="34" charset="0"/>
              <a:buChar char="•"/>
              <a:defRPr/>
            </a:pPr>
            <a:r>
              <a:rPr lang="en-IN" altLang="en-US" sz="1100" dirty="0" smtClean="0">
                <a:latin typeface="Calibri" pitchFamily="34" charset="0"/>
              </a:rPr>
              <a:t>To the model to update the data state </a:t>
            </a:r>
          </a:p>
          <a:p>
            <a:pPr marL="628650" lvl="1" indent="-171450">
              <a:buFont typeface="Arial" panose="020B0604020202020204" pitchFamily="34" charset="0"/>
              <a:buChar char="•"/>
              <a:defRPr/>
            </a:pPr>
            <a:endParaRPr lang="en-IN" altLang="en-US" sz="1100" dirty="0" smtClean="0">
              <a:latin typeface="Calibri" pitchFamily="34" charset="0"/>
            </a:endParaRPr>
          </a:p>
          <a:p>
            <a:pPr marL="628650" lvl="1" indent="-171450">
              <a:buFont typeface="Arial" panose="020B0604020202020204" pitchFamily="34" charset="0"/>
              <a:buChar char="•"/>
              <a:defRPr/>
            </a:pPr>
            <a:r>
              <a:rPr lang="en-IN" altLang="en-US" sz="1100" dirty="0" smtClean="0">
                <a:latin typeface="Calibri" pitchFamily="34" charset="0"/>
              </a:rPr>
              <a:t>To the view to update the presentation of the view on the basis of the changed state of the model </a:t>
            </a:r>
          </a:p>
          <a:p>
            <a:pPr>
              <a:defRPr/>
            </a:pPr>
            <a:endParaRPr lang="en-IN" altLang="en-US" sz="1100" dirty="0" smtClean="0">
              <a:latin typeface="Calibri" pitchFamily="34" charset="0"/>
            </a:endParaRPr>
          </a:p>
          <a:p>
            <a:pPr>
              <a:defRPr/>
            </a:pPr>
            <a:r>
              <a:rPr lang="en-IN" altLang="en-US" sz="1100" dirty="0" smtClean="0">
                <a:latin typeface="Calibri" pitchFamily="34" charset="0"/>
              </a:rPr>
              <a:t>To summarize, the model passes on information about changes in the data state to the views and controllers. As a result, the views update their presentation and controllers change the available set of commands. At times, instead of waiting for information, the other MVC components poll the model to get updates.</a:t>
            </a:r>
          </a:p>
          <a:p>
            <a:pPr>
              <a:defRPr/>
            </a:pPr>
            <a:endParaRPr lang="en-IN" altLang="en-US" sz="1100" dirty="0" smtClean="0">
              <a:latin typeface="Calibri" pitchFamily="34" charset="0"/>
            </a:endParaRPr>
          </a:p>
          <a:p>
            <a:pPr algn="just">
              <a:spcBef>
                <a:spcPct val="0"/>
              </a:spcBef>
              <a:defRPr/>
            </a:pPr>
            <a:r>
              <a:rPr lang="en-IN" altLang="en-US" sz="1100" dirty="0" smtClean="0">
                <a:latin typeface="Calibri" pitchFamily="34" charset="0"/>
              </a:rPr>
              <a:t>The figure displayed onscreen shows the interactions among the three components of the MVC design pattern. The figure shows the flow of tasks and data in the MVC design pattern implementation using a model, a view, and a controller. You can trigger an event, which causes the controller to manipulate the data in the model. The model is updated and the changes are sent back to the view, which then updates itself with the latest data from the model. </a:t>
            </a:r>
          </a:p>
          <a:p>
            <a:pPr algn="just">
              <a:spcBef>
                <a:spcPct val="0"/>
              </a:spcBef>
              <a:defRPr/>
            </a:pPr>
            <a:endParaRPr lang="en-IN" altLang="en-US" sz="1100" dirty="0" smtClean="0">
              <a:latin typeface="Calibri" pitchFamily="34" charset="0"/>
            </a:endParaRPr>
          </a:p>
          <a:p>
            <a:pPr algn="just">
              <a:spcBef>
                <a:spcPct val="0"/>
              </a:spcBef>
              <a:defRPr/>
            </a:pPr>
            <a:endParaRPr lang="en-IN" altLang="en-US" sz="1100" dirty="0" smtClean="0">
              <a:latin typeface="Calibri"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Rot="1" noChangeAspect="1" noChangeArrowheads="1" noTextEdit="1"/>
          </p:cNvSpPr>
          <p:nvPr>
            <p:ph type="sldImg"/>
          </p:nvPr>
        </p:nvSpPr>
        <p:spPr>
          <a:ln/>
        </p:spPr>
      </p:sp>
      <p:sp>
        <p:nvSpPr>
          <p:cNvPr id="353283" name="Rectangle 3"/>
          <p:cNvSpPr>
            <a:spLocks noGrp="1" noChangeArrowheads="1"/>
          </p:cNvSpPr>
          <p:nvPr>
            <p:ph type="body" idx="1"/>
          </p:nvPr>
        </p:nvSpPr>
        <p:spPr>
          <a:noFill/>
          <a:ln/>
        </p:spPr>
        <p:txBody>
          <a:bodyPr/>
          <a:lstStyle/>
          <a:p>
            <a:pPr algn="just">
              <a:spcBef>
                <a:spcPct val="0"/>
              </a:spcBef>
            </a:pPr>
            <a:r>
              <a:rPr lang="en-IN" altLang="en-US" sz="1100" smtClean="0">
                <a:latin typeface="Calibri" pitchFamily="34" charset="0"/>
              </a:rPr>
              <a:t>PG Reference: Page 76</a:t>
            </a:r>
          </a:p>
          <a:p>
            <a:pPr algn="just">
              <a:spcBef>
                <a:spcPct val="0"/>
              </a:spcBef>
            </a:pPr>
            <a:endParaRPr lang="en-IN" altLang="en-US" sz="1100" smtClean="0">
              <a:latin typeface="Calibri" pitchFamily="34" charset="0"/>
            </a:endParaRPr>
          </a:p>
          <a:p>
            <a:r>
              <a:rPr lang="en-IN" altLang="en-US" sz="1100" i="1" smtClean="0">
                <a:latin typeface="Calibri" pitchFamily="34" charset="0"/>
              </a:rPr>
              <a:t>Discuss the problem faced in implementing the MVC pattern in a web model. </a:t>
            </a:r>
            <a:r>
              <a:rPr lang="en-IN" altLang="en-US" sz="1100" smtClean="0">
                <a:latin typeface="Calibri" pitchFamily="34" charset="0"/>
              </a:rPr>
              <a:t>In a web application, you can trigger an event by raising a request. The application then updates and renders the view that is returned to the user. Therefore, rather than pushing the changes to the view, here the need is to pull the changes from the server. However, in a web environment, the flow of tasks as seen in MVC design pattern, does not work due to the nature of the Hypertext Transfer Protocol (HTTP). The web does not have a data state (the web server does not retain data about user requests), so pulling changes using a model is not easy, as the model works on the states of data it controls.  </a:t>
            </a:r>
          </a:p>
          <a:p>
            <a:endParaRPr lang="en-IN" altLang="en-US" sz="1100" i="1" smtClean="0">
              <a:latin typeface="Calibri" pitchFamily="34" charset="0"/>
            </a:endParaRPr>
          </a:p>
          <a:p>
            <a:r>
              <a:rPr lang="en-IN" altLang="en-US" sz="1100" i="1" smtClean="0">
                <a:latin typeface="Calibri" pitchFamily="34" charset="0"/>
              </a:rPr>
              <a:t>Discuss the solution to this problem. </a:t>
            </a:r>
            <a:r>
              <a:rPr lang="en-IN" altLang="en-US" sz="1100" smtClean="0">
                <a:latin typeface="Calibri" pitchFamily="34" charset="0"/>
              </a:rPr>
              <a:t>The solution is to implement the MVC design pattern for the web as Model 2 architecture. This means that instead of directly sending your requests to the controller, you use a front controller, also called a Servlet engine. The front controller communicates the incoming requests to other controllers in the MVC design pattern, which in turn, handles the incoming request, returns it to the model, and finally selects a view. The figure displayed onscreen shows the front controller implementation.</a:t>
            </a:r>
          </a:p>
          <a:p>
            <a:endParaRPr lang="en-IN" altLang="en-US" sz="1100" i="1" smtClean="0">
              <a:latin typeface="Calibri" pitchFamily="34" charset="0"/>
            </a:endParaRPr>
          </a:p>
          <a:p>
            <a:r>
              <a:rPr lang="en-IN" altLang="en-US" sz="1100" i="1" smtClean="0">
                <a:latin typeface="Calibri" pitchFamily="34" charset="0"/>
              </a:rPr>
              <a:t>Explain the Servlet engine. </a:t>
            </a:r>
            <a:r>
              <a:rPr lang="en-IN" altLang="en-US" sz="1100" smtClean="0">
                <a:latin typeface="Calibri" pitchFamily="34" charset="0"/>
              </a:rPr>
              <a:t>In the figure displayed, the Servlet engine (or the front controller) is the component that handles incoming requests. To start with, the request is delegated to an appropriate controller. The controller processes and updates the model. When this activity is completed, the front controller determines which view to render based on the response from the controller. Usually, this front controller is implemented as the </a:t>
            </a:r>
            <a:r>
              <a:rPr lang="en-IN" altLang="en-US" sz="1100" smtClean="0">
                <a:latin typeface="Courier New" pitchFamily="49" charset="0"/>
                <a:cs typeface="Courier New" pitchFamily="49" charset="0"/>
              </a:rPr>
              <a:t>javax.servlet.Servlet</a:t>
            </a:r>
            <a:r>
              <a:rPr lang="en-IN" altLang="en-US" sz="1100" smtClean="0">
                <a:latin typeface="Calibri" pitchFamily="34" charset="0"/>
              </a:rPr>
              <a:t> Servlet.</a:t>
            </a:r>
          </a:p>
          <a:p>
            <a:endParaRPr lang="en-IN" altLang="en-US" sz="1100" i="1" smtClean="0">
              <a:latin typeface="Calibri" pitchFamily="34" charset="0"/>
            </a:endParaRPr>
          </a:p>
          <a:p>
            <a:endParaRPr lang="en-IN" altLang="en-US" sz="1100" i="1" smtClean="0">
              <a:latin typeface="Calibri" pitchFamily="34" charset="0"/>
            </a:endParaRPr>
          </a:p>
          <a:p>
            <a:endParaRPr lang="en-IN" altLang="en-US" sz="1100" i="1" smtClean="0">
              <a:latin typeface="Calibri" pitchFamily="34" charset="0"/>
            </a:endParaRPr>
          </a:p>
          <a:p>
            <a:endParaRPr lang="en-IN" altLang="en-US" sz="1100" smtClean="0">
              <a:latin typeface="Calibri"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IN" altLang="en-US" sz="1100" dirty="0" smtClean="0">
                <a:latin typeface="Calibri" pitchFamily="34" charset="0"/>
              </a:rPr>
              <a:t>PG Reference: Page 77</a:t>
            </a:r>
          </a:p>
          <a:p>
            <a:pPr algn="just">
              <a:spcBef>
                <a:spcPct val="0"/>
              </a:spcBef>
              <a:defRPr/>
            </a:pPr>
            <a:endParaRPr lang="en-IN" altLang="en-US" sz="1100" dirty="0" smtClean="0">
              <a:latin typeface="Calibri" pitchFamily="34" charset="0"/>
            </a:endParaRPr>
          </a:p>
          <a:p>
            <a:pPr>
              <a:defRPr/>
            </a:pPr>
            <a:r>
              <a:rPr lang="en-IN" altLang="en-US" sz="1100" i="1" dirty="0" smtClean="0">
                <a:latin typeface="Calibri" pitchFamily="34" charset="0"/>
              </a:rPr>
              <a:t>Discuss the benefits of using the MVC design pattern.  </a:t>
            </a:r>
          </a:p>
          <a:p>
            <a:pPr>
              <a:defRPr/>
            </a:pPr>
            <a:endParaRPr lang="en-IN" altLang="en-US" sz="1100" i="1" dirty="0" smtClean="0">
              <a:latin typeface="Calibri" pitchFamily="34" charset="0"/>
            </a:endParaRPr>
          </a:p>
          <a:p>
            <a:pPr>
              <a:defRPr/>
            </a:pPr>
            <a:r>
              <a:rPr lang="en-US" sz="1100" dirty="0" smtClean="0">
                <a:latin typeface="Calibri" panose="020F0502020204030204" pitchFamily="34" charset="0"/>
              </a:rPr>
              <a:t>The main benefits of using the MVC design pattern include:</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Separation of concerns</a:t>
            </a:r>
            <a:r>
              <a:rPr lang="en-US" sz="1100" dirty="0" smtClean="0">
                <a:latin typeface="Calibri" panose="020F0502020204030204" pitchFamily="34" charset="0"/>
              </a:rPr>
              <a:t>: The separation of the model, view, and controller within your web application allows the reuse of business logic across the application. For example, when a view is separated from the controller, it enables the controller to call on multiple views rendered to reflect every change in the data model. Similarly, a separate controller can handle requests from different presentation layer views. As a result, a single application can present multiple views to multiple users in a format that can be unique to each user.</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Loose coupling between layers</a:t>
            </a:r>
            <a:r>
              <a:rPr lang="en-US" sz="1100" dirty="0" smtClean="0">
                <a:latin typeface="Calibri" panose="020F0502020204030204" pitchFamily="34" charset="0"/>
              </a:rPr>
              <a:t>: Loose coupling of the different layers of the application reduces the dependency between them, and as a result, any change in one layer will not affect the other layers (such as the service, persistence, data access, and UI layers). For example, if you need to change the technical stack used in the database layer from SQL to NOSQL, then you can change the code only in the database layer. Loosely coupled components in an application also simplify testing of the code, especially unit testing. </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Easy code maintenance:</a:t>
            </a:r>
            <a:r>
              <a:rPr lang="en-US" sz="1100" dirty="0" smtClean="0">
                <a:latin typeface="Calibri" panose="020F0502020204030204" pitchFamily="34" charset="0"/>
              </a:rPr>
              <a:t> The separation of concerns allowed by the MVC design pattern enables you to separately develop multiple user interfaces without accessing the business logic code bases. By separating concerns, you can reuse methods and objects in multiple components, which reduces the work needed to maintain a project. In addition, when you separate the web-based code from the main business logic, you can protect the integrity of the application. </a:t>
            </a:r>
            <a:endParaRPr lang="en-GB" sz="1100" dirty="0" smtClean="0">
              <a:latin typeface="Calibri" panose="020F0502020204030204" pitchFamily="34" charset="0"/>
            </a:endParaRPr>
          </a:p>
          <a:p>
            <a:pPr>
              <a:defRPr/>
            </a:pPr>
            <a:r>
              <a:rPr lang="en-IN" altLang="en-US" sz="1100" i="1" dirty="0" smtClean="0">
                <a:latin typeface="Calibri" pitchFamily="34" charset="0"/>
              </a:rPr>
              <a:t> </a:t>
            </a:r>
          </a:p>
          <a:p>
            <a:pPr>
              <a:defRPr/>
            </a:pPr>
            <a:endParaRPr lang="en-IN" altLang="en-US" sz="1100" i="1" dirty="0" smtClean="0">
              <a:latin typeface="Calibri" pitchFamily="34" charset="0"/>
            </a:endParaRPr>
          </a:p>
          <a:p>
            <a:pPr>
              <a:defRPr/>
            </a:pPr>
            <a:endParaRPr lang="en-IN" altLang="en-US" sz="1100" i="1" dirty="0" smtClean="0">
              <a:latin typeface="Calibri" pitchFamily="34" charset="0"/>
            </a:endParaRPr>
          </a:p>
          <a:p>
            <a:pPr>
              <a:defRPr/>
            </a:pPr>
            <a:endParaRPr lang="en-IN" altLang="en-US" sz="1100" dirty="0" smtClean="0">
              <a:latin typeface="Calibri"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IN" altLang="en-US" sz="1100" dirty="0" smtClean="0">
                <a:latin typeface="Calibri" pitchFamily="34" charset="0"/>
              </a:rPr>
              <a:t>PG Reference: Page 78</a:t>
            </a:r>
          </a:p>
          <a:p>
            <a:pPr algn="just">
              <a:spcBef>
                <a:spcPct val="0"/>
              </a:spcBef>
              <a:defRPr/>
            </a:pPr>
            <a:endParaRPr lang="en-IN" altLang="en-US" sz="1100" dirty="0" smtClean="0">
              <a:latin typeface="Calibri" pitchFamily="34" charset="0"/>
            </a:endParaRPr>
          </a:p>
          <a:p>
            <a:pPr>
              <a:defRPr/>
            </a:pPr>
            <a:r>
              <a:rPr lang="en-IN" altLang="en-US" sz="1100" i="1" dirty="0" smtClean="0">
                <a:latin typeface="Calibri" pitchFamily="34" charset="0"/>
              </a:rPr>
              <a:t>Discuss the MVC design pattern application layers. </a:t>
            </a:r>
            <a:r>
              <a:rPr lang="en-US" sz="1100" dirty="0" smtClean="0">
                <a:latin typeface="Calibri" panose="020F0502020204030204" pitchFamily="34" charset="0"/>
              </a:rPr>
              <a:t>In Spring Framework, its own MVC design pattern is available to you for developing Java-based enterprise applications. In this design pattern, the application is physically separated into different layers. These are:</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The domain layer</a:t>
            </a:r>
            <a:r>
              <a:rPr lang="en-US" sz="1100" dirty="0" smtClean="0">
                <a:latin typeface="Calibri" panose="020F0502020204030204" pitchFamily="34" charset="0"/>
              </a:rPr>
              <a:t>: Contains the business rules for the application’s domain and is therefore the most important layer in any application. The business rules included in the domain layer consist of domain entities, value objects, and domain services and events. </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The user interface layer</a:t>
            </a:r>
            <a:r>
              <a:rPr lang="en-US" sz="1100" dirty="0" smtClean="0">
                <a:latin typeface="Calibri" panose="020F0502020204030204" pitchFamily="34" charset="0"/>
              </a:rPr>
              <a:t>: Presents the application to the user, by displaying server responses in the format and design requested by the user client. The user interface is usually dependent on the domain layer to retrieve data to be presented to the user in the view of the application. </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The web layer</a:t>
            </a:r>
            <a:r>
              <a:rPr lang="en-US" sz="1100" dirty="0" smtClean="0">
                <a:latin typeface="Calibri" panose="020F0502020204030204" pitchFamily="34" charset="0"/>
              </a:rPr>
              <a:t>: Performs two key functions—guides the user through the web application and integrates the service layer and HTTP. A simple example of guiding the user through a web application or a website is mapping a URL to views. This navigation function occurs only in the web layer. The navigation logic is not found in the domain or service layer, and the web layer does not contain any business logic.  </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The web layer is too thin to carry out functions between services such as managing HTTP requests and returning server responses to the UI. The thin web layer converts the incoming HTTP request to a form that can be handled by the service layer, which then transforms the server response into a user interface response. The web layer contains cookies, HTTP headers, and HTTP sessions and is responsible for managing these consistently and efficiently. Topics like views, mapping, and more details about the web layer are discussed in Lesson 2 of this module. </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The service layer</a:t>
            </a:r>
            <a:r>
              <a:rPr lang="en-US" sz="1100" dirty="0" smtClean="0">
                <a:latin typeface="Calibri" panose="020F0502020204030204" pitchFamily="34" charset="0"/>
              </a:rPr>
              <a:t>: This layer is at the heart of any application as it is used to define and implement the service interface, which contains all the code related to services offered by the application (such as a form-filling service or a search engine) and have been developed using the Spring Framework. The service layer makes the functions of the application available through the use of APIs. The service layer acts as a single point of entry for the whole system or business logic. This layer is usually kept stateless, thus making it thread safe, which means that the service layer is not affected in any way if multiple tasks are run on it by the application. </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The data access layer</a:t>
            </a:r>
            <a:r>
              <a:rPr lang="en-US" sz="1100" dirty="0" smtClean="0">
                <a:latin typeface="Calibri" panose="020F0502020204030204" pitchFamily="34" charset="0"/>
              </a:rPr>
              <a:t>: This layer is the part of a web application that provides simplified methods to access the data held in a persistent storage object like a relational database. Having a separate data access layer in your application is useful as it helps you mock or stub data objects when running unit tests for your application. Spring Framework supports many data access frameworks such as Java Database Connectivity (JDBC), Java Persistence API (JPA), Hibernate, and Java Data Object (JDO), thus enabling transaction management, resource handling, and exception translation for your application, making it easier to use and keep free of errors.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The figure displayed onscreen shows the different application layers in the Spring MVC. </a:t>
            </a:r>
            <a:endParaRPr lang="en-GB" sz="1100" dirty="0" smtClean="0">
              <a:latin typeface="Calibri" panose="020F0502020204030204" pitchFamily="34" charset="0"/>
            </a:endParaRPr>
          </a:p>
          <a:p>
            <a:pPr>
              <a:defRPr/>
            </a:pPr>
            <a:endParaRPr lang="en-IN" altLang="en-US" sz="1100" i="1" dirty="0" smtClean="0">
              <a:latin typeface="Calibri" pitchFamily="34" charset="0"/>
            </a:endParaRPr>
          </a:p>
          <a:p>
            <a:pPr>
              <a:defRPr/>
            </a:pPr>
            <a:endParaRPr lang="en-IN" altLang="en-US" sz="1100" i="1" dirty="0" smtClean="0">
              <a:latin typeface="Calibri" pitchFamily="34" charset="0"/>
            </a:endParaRPr>
          </a:p>
          <a:p>
            <a:pPr>
              <a:defRPr/>
            </a:pPr>
            <a:endParaRPr lang="en-IN" altLang="en-US" sz="1100" i="1" dirty="0" smtClean="0">
              <a:latin typeface="Calibri" pitchFamily="34" charset="0"/>
            </a:endParaRPr>
          </a:p>
          <a:p>
            <a:pPr>
              <a:defRPr/>
            </a:pPr>
            <a:endParaRPr lang="en-IN" altLang="en-US" sz="1100" dirty="0" smtClean="0">
              <a:latin typeface="Calibri"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IN" altLang="en-US" sz="1100" dirty="0" smtClean="0">
                <a:latin typeface="Calibri" pitchFamily="34" charset="0"/>
              </a:rPr>
              <a:t>PG Reference: Page 79</a:t>
            </a:r>
          </a:p>
          <a:p>
            <a:pPr algn="just">
              <a:spcBef>
                <a:spcPct val="0"/>
              </a:spcBef>
              <a:defRPr/>
            </a:pPr>
            <a:endParaRPr lang="en-IN" altLang="en-US" sz="1100" dirty="0" smtClean="0">
              <a:latin typeface="Calibri" pitchFamily="34" charset="0"/>
            </a:endParaRPr>
          </a:p>
          <a:p>
            <a:pPr>
              <a:defRPr/>
            </a:pPr>
            <a:r>
              <a:rPr lang="en-IN" altLang="en-US" sz="1100" i="1" dirty="0" smtClean="0">
                <a:latin typeface="Calibri" pitchFamily="34" charset="0"/>
              </a:rPr>
              <a:t>Discuss how all the layers in an application interact with each other. </a:t>
            </a:r>
            <a:r>
              <a:rPr lang="en-IN" altLang="en-US" sz="1100" dirty="0" smtClean="0">
                <a:latin typeface="Calibri" pitchFamily="34" charset="0"/>
              </a:rPr>
              <a:t>You are aware of the different layers in which the MVC design pattern divides an application. Next, let’s find out how all the layers in an application interact with each other. The figure displayed onscreen shows commonly used web application design, which explains the interactions between the layers of a web application.</a:t>
            </a:r>
          </a:p>
          <a:p>
            <a:pPr>
              <a:defRPr/>
            </a:pPr>
            <a:endParaRPr lang="en-IN" altLang="en-US" sz="1100" i="1" dirty="0" smtClean="0">
              <a:latin typeface="Calibri" pitchFamily="34" charset="0"/>
            </a:endParaRPr>
          </a:p>
          <a:p>
            <a:pPr>
              <a:defRPr/>
            </a:pPr>
            <a:r>
              <a:rPr lang="en-US" sz="1100" dirty="0" smtClean="0">
                <a:latin typeface="Calibri" panose="020F0502020204030204" pitchFamily="34" charset="0"/>
              </a:rPr>
              <a:t>The steps performed while handling a normal view request from a web application are:</a:t>
            </a:r>
            <a:endParaRPr lang="en-GB" sz="1100" dirty="0" smtClean="0">
              <a:latin typeface="Calibri" panose="020F0502020204030204" pitchFamily="34" charset="0"/>
            </a:endParaRPr>
          </a:p>
          <a:p>
            <a:pPr marL="228600" indent="-228600">
              <a:buFont typeface="+mj-lt"/>
              <a:buAutoNum type="arabicPeriod"/>
              <a:defRPr/>
            </a:pPr>
            <a:endParaRPr lang="en-GB" sz="1100" dirty="0" smtClean="0">
              <a:latin typeface="Calibri" panose="020F0502020204030204" pitchFamily="34" charset="0"/>
            </a:endParaRPr>
          </a:p>
          <a:p>
            <a:pPr marL="228600" indent="-228600">
              <a:buFont typeface="+mj-lt"/>
              <a:buAutoNum type="arabicPeriod"/>
              <a:defRPr/>
            </a:pPr>
            <a:r>
              <a:rPr lang="en-US" sz="1100" dirty="0" smtClean="0">
                <a:latin typeface="Calibri" panose="020F0502020204030204" pitchFamily="34" charset="0"/>
              </a:rPr>
              <a:t>A submission of the request is made to the web server. On the server side, a dispatcher, which is usually a Servlet, handles such requests.</a:t>
            </a:r>
            <a:endParaRPr lang="en-GB" sz="1100" dirty="0" smtClean="0">
              <a:latin typeface="Calibri" panose="020F0502020204030204" pitchFamily="34" charset="0"/>
            </a:endParaRPr>
          </a:p>
          <a:p>
            <a:pPr marL="228600" indent="-228600">
              <a:buFont typeface="+mj-lt"/>
              <a:buAutoNum type="arabicPeriod"/>
              <a:defRPr/>
            </a:pPr>
            <a:endParaRPr lang="en-GB" sz="1100" dirty="0" smtClean="0">
              <a:latin typeface="Calibri" panose="020F0502020204030204" pitchFamily="34" charset="0"/>
            </a:endParaRPr>
          </a:p>
          <a:p>
            <a:pPr marL="228600" indent="-228600">
              <a:buFont typeface="+mj-lt"/>
              <a:buAutoNum type="arabicPeriod"/>
              <a:defRPr/>
            </a:pPr>
            <a:r>
              <a:rPr lang="en-US" sz="1100" dirty="0" smtClean="0">
                <a:latin typeface="Calibri" panose="020F0502020204030204" pitchFamily="34" charset="0"/>
              </a:rPr>
              <a:t>Based on how the web application is configured and the HTTP request information, the dispatcher forwards this request to the appropriate controller.</a:t>
            </a:r>
            <a:endParaRPr lang="en-GB" sz="1100" dirty="0" smtClean="0">
              <a:latin typeface="Calibri" panose="020F0502020204030204" pitchFamily="34" charset="0"/>
            </a:endParaRPr>
          </a:p>
          <a:p>
            <a:pPr marL="228600" indent="-228600">
              <a:buFont typeface="+mj-lt"/>
              <a:buAutoNum type="arabicPeriod"/>
              <a:defRPr/>
            </a:pPr>
            <a:endParaRPr lang="en-GB" sz="1100" dirty="0" smtClean="0">
              <a:latin typeface="Calibri" panose="020F0502020204030204" pitchFamily="34" charset="0"/>
            </a:endParaRPr>
          </a:p>
          <a:p>
            <a:pPr marL="228600" indent="-228600">
              <a:buFont typeface="+mj-lt"/>
              <a:buAutoNum type="arabicPeriod"/>
              <a:defRPr/>
            </a:pPr>
            <a:r>
              <a:rPr lang="en-US" sz="1100" dirty="0" smtClean="0">
                <a:latin typeface="Calibri" panose="020F0502020204030204" pitchFamily="34" charset="0"/>
              </a:rPr>
              <a:t>The controller interacts with the service layer during the service call.</a:t>
            </a:r>
            <a:endParaRPr lang="en-GB" sz="1100" dirty="0" smtClean="0">
              <a:latin typeface="Calibri" panose="020F0502020204030204" pitchFamily="34" charset="0"/>
            </a:endParaRPr>
          </a:p>
          <a:p>
            <a:pPr marL="228600" indent="-228600">
              <a:buFont typeface="+mj-lt"/>
              <a:buAutoNum type="arabicPeriod"/>
              <a:defRPr/>
            </a:pPr>
            <a:endParaRPr lang="en-GB" sz="1100" dirty="0" smtClean="0">
              <a:latin typeface="Calibri" panose="020F0502020204030204" pitchFamily="34" charset="0"/>
            </a:endParaRPr>
          </a:p>
          <a:p>
            <a:pPr marL="228600" indent="-228600">
              <a:buFont typeface="+mj-lt"/>
              <a:buAutoNum type="arabicPeriod"/>
              <a:defRPr/>
            </a:pPr>
            <a:r>
              <a:rPr lang="en-US" sz="1100" dirty="0" smtClean="0">
                <a:latin typeface="Calibri" panose="020F0502020204030204" pitchFamily="34" charset="0"/>
              </a:rPr>
              <a:t>Based on the response generated, the controller updates the model and returns the corresponding view to the user. Inside a view, Asynchronous JavaScript and XML (AJAX [Web development techniques]) calls occur continuously. For example, when a user browses data on a website and clicks to go to the next page, Asynchronous Java Script and XML (AJAX) enables partial page upload by generating a request and a response.</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628650" lvl="1" indent="-171450">
              <a:buFont typeface="Wingdings" panose="05000000000000000000" pitchFamily="2" charset="2"/>
              <a:buChar char="§"/>
              <a:defRPr/>
            </a:pPr>
            <a:r>
              <a:rPr lang="en-US" sz="1100" b="1" dirty="0" smtClean="0">
                <a:latin typeface="Calibri" panose="020F0502020204030204" pitchFamily="34" charset="0"/>
              </a:rPr>
              <a:t>Request</a:t>
            </a:r>
            <a:r>
              <a:rPr lang="en-US" sz="1100" dirty="0" smtClean="0">
                <a:latin typeface="Calibri" panose="020F0502020204030204" pitchFamily="34" charset="0"/>
              </a:rPr>
              <a:t>: An XMLHttpRequest is generated by the UI in the web browser and submitted to the server from where the dispatcher forwards it to the corresponding controller. </a:t>
            </a:r>
            <a:endParaRPr lang="en-GB" sz="1100" dirty="0" smtClean="0">
              <a:latin typeface="Calibri" panose="020F0502020204030204" pitchFamily="34" charset="0"/>
            </a:endParaRPr>
          </a:p>
          <a:p>
            <a:pPr marL="628650" lvl="1" indent="-171450">
              <a:buFont typeface="Wingdings" panose="05000000000000000000" pitchFamily="2" charset="2"/>
              <a:buChar char="§"/>
              <a:defRPr/>
            </a:pPr>
            <a:endParaRPr lang="en-GB" sz="1100" dirty="0" smtClean="0">
              <a:latin typeface="Calibri" panose="020F0502020204030204" pitchFamily="34" charset="0"/>
            </a:endParaRPr>
          </a:p>
          <a:p>
            <a:pPr marL="628650" lvl="1" indent="-171450">
              <a:buFont typeface="Wingdings" panose="05000000000000000000" pitchFamily="2" charset="2"/>
              <a:buChar char="§"/>
              <a:defRPr/>
            </a:pPr>
            <a:r>
              <a:rPr lang="en-US" sz="1100" b="1" dirty="0" smtClean="0">
                <a:latin typeface="Calibri" panose="020F0502020204030204" pitchFamily="34" charset="0"/>
              </a:rPr>
              <a:t>Response</a:t>
            </a:r>
            <a:r>
              <a:rPr lang="en-US" sz="1100" dirty="0" smtClean="0">
                <a:latin typeface="Calibri" panose="020F0502020204030204" pitchFamily="34" charset="0"/>
              </a:rPr>
              <a:t>: The controller interacts with the service layer and the response received is formatted and sent to the browser, which performs a partial update of the existing view</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You learned that in Spring Framework, the MVC module provides extensive support for web applications, simplifying the implementation of the presentation layer. Next, you will learn about the Spring MVC architecture. </a:t>
            </a:r>
            <a:endParaRPr lang="en-GB" sz="1100" dirty="0" smtClean="0">
              <a:latin typeface="Calibri" panose="020F0502020204030204" pitchFamily="34" charset="0"/>
            </a:endParaRPr>
          </a:p>
          <a:p>
            <a:pPr>
              <a:defRPr/>
            </a:pPr>
            <a:endParaRPr lang="en-IN" altLang="en-US" sz="1100" i="1" dirty="0" smtClean="0">
              <a:latin typeface="Calibri" pitchFamily="34" charset="0"/>
            </a:endParaRPr>
          </a:p>
          <a:p>
            <a:pPr>
              <a:defRPr/>
            </a:pPr>
            <a:endParaRPr lang="en-IN" altLang="en-US" sz="1100" dirty="0" smtClean="0">
              <a:latin typeface="Calibri"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IN" altLang="en-US" sz="1100" dirty="0" smtClean="0">
                <a:latin typeface="Calibri" pitchFamily="34" charset="0"/>
              </a:rPr>
              <a:t>PG Reference: Page 81</a:t>
            </a:r>
          </a:p>
          <a:p>
            <a:pPr algn="just">
              <a:spcBef>
                <a:spcPct val="0"/>
              </a:spcBef>
              <a:defRPr/>
            </a:pPr>
            <a:endParaRPr lang="en-IN" altLang="en-US" sz="1100" dirty="0" smtClean="0">
              <a:latin typeface="Calibri" pitchFamily="34" charset="0"/>
            </a:endParaRPr>
          </a:p>
          <a:p>
            <a:pPr>
              <a:defRPr/>
            </a:pPr>
            <a:r>
              <a:rPr lang="en-US" sz="1100" i="1" dirty="0" smtClean="0">
                <a:latin typeface="Calibri" panose="020F0502020204030204" pitchFamily="34" charset="0"/>
              </a:rPr>
              <a:t>Explain the Spring MVC Architecture and the features of the </a:t>
            </a:r>
            <a:r>
              <a:rPr lang="en-US" sz="1100" i="1" dirty="0" err="1" smtClean="0">
                <a:latin typeface="Courier New" panose="02070309020205020404" pitchFamily="49" charset="0"/>
                <a:cs typeface="Courier New" panose="02070309020205020404" pitchFamily="49" charset="0"/>
              </a:rPr>
              <a:t>DispatcherServlet</a:t>
            </a:r>
            <a:r>
              <a:rPr lang="en-US" sz="1100" i="1" dirty="0" smtClean="0">
                <a:latin typeface="Calibri" panose="020F0502020204030204" pitchFamily="34" charset="0"/>
              </a:rPr>
              <a:t>. </a:t>
            </a:r>
            <a:r>
              <a:rPr lang="en-US" sz="1100" dirty="0" smtClean="0">
                <a:latin typeface="Calibri" panose="020F0502020204030204" pitchFamily="34" charset="0"/>
              </a:rPr>
              <a:t>An MVC framework such as Spring MVC or Struts works around a central Dispatcher Servlet that acts as a middle man between the users and the MVC framework-based application. Any Dispatcher Servlet accepts the web request from a UI and redirects it to the correct handler or container to process the request and provide the appropriate response.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The </a:t>
            </a:r>
            <a:r>
              <a:rPr lang="en-US" sz="1100" dirty="0" err="1" smtClean="0">
                <a:latin typeface="Courier New" panose="02070309020205020404" pitchFamily="49" charset="0"/>
                <a:cs typeface="Courier New" panose="02070309020205020404" pitchFamily="49" charset="0"/>
              </a:rPr>
              <a:t>DispatcherServlet</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in Spring MVC sends requests to controllers and is fully integrated with the Spring IoC container. The </a:t>
            </a:r>
            <a:r>
              <a:rPr lang="en-US" sz="1100" dirty="0" err="1" smtClean="0">
                <a:latin typeface="Courier New" panose="02070309020205020404" pitchFamily="49" charset="0"/>
                <a:cs typeface="Courier New" panose="02070309020205020404" pitchFamily="49" charset="0"/>
              </a:rPr>
              <a:t>DispatcherServlet</a:t>
            </a:r>
            <a:r>
              <a:rPr lang="en-US" sz="1100" dirty="0" smtClean="0">
                <a:latin typeface="Calibri" panose="020F0502020204030204" pitchFamily="34" charset="0"/>
              </a:rPr>
              <a:t> is also equipped with the following features: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Controller mappings</a:t>
            </a:r>
            <a:r>
              <a:rPr lang="en-US" sz="1100" dirty="0" smtClean="0">
                <a:latin typeface="Calibri" panose="020F0502020204030204" pitchFamily="34" charset="0"/>
              </a:rPr>
              <a:t>: The controller component of a web application accepts requests from the UI or a web browser and returns the server response to the request back to the UI. Controller mapping is the process where the requests are matched with their corresponding views and request handlers to ensure that the user requests are handled correctly. Your application’s default controller is a simple Controller interface, which offers the </a:t>
            </a:r>
            <a:r>
              <a:rPr lang="en-US" sz="1100" dirty="0" err="1" smtClean="0">
                <a:latin typeface="Courier New" panose="02070309020205020404" pitchFamily="49" charset="0"/>
                <a:cs typeface="Courier New" panose="02070309020205020404" pitchFamily="49" charset="0"/>
              </a:rPr>
              <a:t>ModelAndView</a:t>
            </a:r>
            <a:r>
              <a:rPr lang="en-US" sz="1100" dirty="0" smtClean="0">
                <a:latin typeface="Courier New" panose="02070309020205020404" pitchFamily="49" charset="0"/>
                <a:cs typeface="Courier New" panose="02070309020205020404" pitchFamily="49" charset="0"/>
              </a:rPr>
              <a:t> </a:t>
            </a:r>
            <a:r>
              <a:rPr lang="en-US" sz="1100" dirty="0" err="1" smtClean="0">
                <a:latin typeface="Courier New" panose="02070309020205020404" pitchFamily="49" charset="0"/>
                <a:cs typeface="Courier New" panose="02070309020205020404" pitchFamily="49" charset="0"/>
              </a:rPr>
              <a:t>handleRequest</a:t>
            </a:r>
            <a:r>
              <a:rPr lang="en-US" sz="1100" dirty="0" smtClean="0">
                <a:latin typeface="Courier New" panose="02070309020205020404" pitchFamily="49" charset="0"/>
                <a:cs typeface="Courier New" panose="02070309020205020404" pitchFamily="49" charset="0"/>
              </a:rPr>
              <a:t>(</a:t>
            </a:r>
            <a:r>
              <a:rPr lang="en-US" sz="1100" dirty="0" err="1" smtClean="0">
                <a:latin typeface="Courier New" panose="02070309020205020404" pitchFamily="49" charset="0"/>
                <a:cs typeface="Courier New" panose="02070309020205020404" pitchFamily="49" charset="0"/>
              </a:rPr>
              <a:t>request,response</a:t>
            </a:r>
            <a:r>
              <a:rPr lang="en-US" sz="1100" dirty="0" smtClean="0">
                <a:latin typeface="Courier New" panose="02070309020205020404" pitchFamily="49" charset="0"/>
                <a:cs typeface="Courier New" panose="02070309020205020404" pitchFamily="49" charset="0"/>
              </a:rPr>
              <a:t>)</a:t>
            </a:r>
            <a:r>
              <a:rPr lang="en-US" sz="1100" dirty="0" smtClean="0">
                <a:latin typeface="Calibri" panose="020F0502020204030204" pitchFamily="34" charset="0"/>
              </a:rPr>
              <a:t> method. </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View resolution</a:t>
            </a:r>
            <a:r>
              <a:rPr lang="en-US" sz="1100" dirty="0" smtClean="0">
                <a:latin typeface="Calibri" panose="020F0502020204030204" pitchFamily="34" charset="0"/>
              </a:rPr>
              <a:t>: The representation of user information by a web application is seen in the view. It can be resolved, which means that it is created in the format specified in the web request by the controller. </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Locale and theme resolution</a:t>
            </a:r>
            <a:r>
              <a:rPr lang="en-US" sz="1100" dirty="0" smtClean="0">
                <a:latin typeface="Calibri" panose="020F0502020204030204" pitchFamily="34" charset="0"/>
              </a:rPr>
              <a:t>: The </a:t>
            </a:r>
            <a:r>
              <a:rPr lang="en-US" sz="1100" dirty="0" err="1" smtClean="0">
                <a:latin typeface="Courier New" panose="02070309020205020404" pitchFamily="49" charset="0"/>
                <a:cs typeface="Courier New" panose="02070309020205020404" pitchFamily="49" charset="0"/>
              </a:rPr>
              <a:t>DispatcherServlet</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binds request locale and theme resolvers to a request sent to it. In other words, when a request comes in, the </a:t>
            </a:r>
            <a:r>
              <a:rPr lang="en-US" sz="1100" dirty="0" err="1" smtClean="0">
                <a:latin typeface="Courier New" panose="02070309020205020404" pitchFamily="49" charset="0"/>
                <a:cs typeface="Courier New" panose="02070309020205020404" pitchFamily="49" charset="0"/>
              </a:rPr>
              <a:t>DispatcherServlet</a:t>
            </a:r>
            <a:r>
              <a:rPr lang="en-US" sz="1100" dirty="0" smtClean="0">
                <a:latin typeface="Calibri" panose="020F0502020204030204" pitchFamily="34" charset="0"/>
              </a:rPr>
              <a:t> collects data regarding the location of the request such as the date format, currency, and language. By doing this, the </a:t>
            </a:r>
            <a:r>
              <a:rPr lang="en-US" sz="1100" dirty="0" err="1" smtClean="0">
                <a:latin typeface="Courier New" panose="02070309020205020404" pitchFamily="49" charset="0"/>
                <a:cs typeface="Courier New" panose="02070309020205020404" pitchFamily="49" charset="0"/>
              </a:rPr>
              <a:t>DispatcherServlet</a:t>
            </a:r>
            <a:r>
              <a:rPr lang="en-US" sz="1100" dirty="0" smtClean="0">
                <a:latin typeface="Calibri" panose="020F0502020204030204" pitchFamily="34" charset="0"/>
              </a:rPr>
              <a:t> initiates elements that provide locale-related data and themes for rendering the response view, ensuring that the view is well presented in the UI.  </a:t>
            </a:r>
            <a:endParaRPr lang="en-GB" sz="1100" dirty="0" smtClean="0">
              <a:latin typeface="Calibri" panose="020F0502020204030204" pitchFamily="34" charset="0"/>
            </a:endParaRPr>
          </a:p>
          <a:p>
            <a:pPr marL="171450" indent="-171450">
              <a:buFont typeface="Wingdings" panose="05000000000000000000" pitchFamily="2" charset="2"/>
              <a:buChar char="§"/>
              <a:defRPr/>
            </a:pP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Support for uploaded files</a:t>
            </a:r>
            <a:r>
              <a:rPr lang="en-US" sz="1100" dirty="0" smtClean="0">
                <a:latin typeface="Calibri" panose="020F0502020204030204" pitchFamily="34" charset="0"/>
              </a:rPr>
              <a:t>: You can customize Spring Framework’s </a:t>
            </a:r>
            <a:r>
              <a:rPr lang="en-US" sz="1100" dirty="0" err="1" smtClean="0">
                <a:latin typeface="Courier New" panose="02070309020205020404" pitchFamily="49" charset="0"/>
                <a:cs typeface="Courier New" panose="02070309020205020404" pitchFamily="49" charset="0"/>
              </a:rPr>
              <a:t>DispatcherServlet</a:t>
            </a:r>
            <a:r>
              <a:rPr lang="en-US" sz="1100" dirty="0" smtClean="0">
                <a:latin typeface="Calibri" panose="020F0502020204030204" pitchFamily="34" charset="0"/>
              </a:rPr>
              <a:t> by using parameters in the initialization of the </a:t>
            </a:r>
            <a:r>
              <a:rPr lang="en-US" sz="1100" dirty="0" err="1" smtClean="0">
                <a:latin typeface="Courier New" panose="02070309020205020404" pitchFamily="49" charset="0"/>
                <a:cs typeface="Courier New" panose="02070309020205020404" pitchFamily="49" charset="0"/>
              </a:rPr>
              <a:t>DispatcherServlet</a:t>
            </a:r>
            <a:r>
              <a:rPr lang="en-US" sz="1100" dirty="0" smtClean="0">
                <a:latin typeface="Calibri" panose="020F0502020204030204" pitchFamily="34" charset="0"/>
              </a:rPr>
              <a:t>. This helps you to initialize the request handling process, indicate where in the application you can find the appropriate context for the request, and set a namespace for the Servlet to identify it as a component unique to your application.    </a:t>
            </a:r>
            <a:endParaRPr lang="en-GB" sz="1100" dirty="0" smtClean="0">
              <a:latin typeface="Calibri" panose="020F0502020204030204" pitchFamily="34" charset="0"/>
            </a:endParaRPr>
          </a:p>
          <a:p>
            <a:pPr algn="just">
              <a:spcBef>
                <a:spcPct val="0"/>
              </a:spcBef>
              <a:defRPr/>
            </a:pPr>
            <a:r>
              <a:rPr lang="en-IN" altLang="en-US" sz="1100" dirty="0" smtClean="0">
                <a:latin typeface="Calibri" pitchFamily="34" charset="0"/>
              </a:rPr>
              <a:t> </a:t>
            </a:r>
          </a:p>
          <a:p>
            <a:pPr algn="just">
              <a:spcBef>
                <a:spcPct val="0"/>
              </a:spcBef>
              <a:defRPr/>
            </a:pPr>
            <a:endParaRPr lang="en-IN" altLang="en-US" sz="1100" dirty="0" smtClean="0">
              <a:latin typeface="Calibri" pitchFamily="34" charset="0"/>
            </a:endParaRPr>
          </a:p>
          <a:p>
            <a:pPr algn="just">
              <a:spcBef>
                <a:spcPct val="0"/>
              </a:spcBef>
              <a:defRPr/>
            </a:pPr>
            <a:endParaRPr lang="en-IN" altLang="en-US" sz="1100" dirty="0" smtClean="0">
              <a:latin typeface="Calibri" pitchFamily="34" charset="0"/>
            </a:endParaRPr>
          </a:p>
          <a:p>
            <a:pPr algn="just">
              <a:spcBef>
                <a:spcPct val="0"/>
              </a:spcBef>
              <a:defRPr/>
            </a:pPr>
            <a:endParaRPr lang="en-IN" altLang="en-US" sz="1100" dirty="0" smtClean="0">
              <a:latin typeface="Calibri" pitchFamily="34" charset="0"/>
            </a:endParaRPr>
          </a:p>
          <a:p>
            <a:pPr algn="just">
              <a:spcBef>
                <a:spcPct val="0"/>
              </a:spcBef>
              <a:defRPr/>
            </a:pPr>
            <a:endParaRPr lang="en-IN" altLang="en-US" sz="1100" dirty="0" smtClean="0">
              <a:latin typeface="Calibri" pitchFamily="34" charset="0"/>
            </a:endParaRPr>
          </a:p>
          <a:p>
            <a:pPr algn="just">
              <a:spcBef>
                <a:spcPct val="0"/>
              </a:spcBef>
              <a:defRPr/>
            </a:pPr>
            <a:endParaRPr lang="en-IN" altLang="en-US" sz="1100" dirty="0" smtClean="0">
              <a:latin typeface="Calibri" pitchFamily="34" charset="0"/>
            </a:endParaRPr>
          </a:p>
          <a:p>
            <a:pPr algn="just">
              <a:spcBef>
                <a:spcPct val="0"/>
              </a:spcBef>
              <a:defRPr/>
            </a:pPr>
            <a:endParaRPr lang="en-IN" altLang="en-US" sz="1100" dirty="0" smtClean="0">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9</a:t>
            </a:r>
          </a:p>
          <a:p>
            <a:pPr algn="just">
              <a:spcBef>
                <a:spcPct val="0"/>
              </a:spcBef>
              <a:defRPr/>
            </a:pPr>
            <a:endParaRPr lang="en-US" altLang="en-US" sz="1100" dirty="0" smtClean="0">
              <a:latin typeface="Calibri" pitchFamily="34" charset="0"/>
            </a:endParaRPr>
          </a:p>
          <a:p>
            <a:pPr algn="just">
              <a:spcBef>
                <a:spcPct val="0"/>
              </a:spcBef>
              <a:defRPr/>
            </a:pPr>
            <a:r>
              <a:rPr lang="en-US" altLang="en-US" sz="1100" i="1" dirty="0" smtClean="0">
                <a:latin typeface="Calibri" pitchFamily="34" charset="0"/>
              </a:rPr>
              <a:t>Initiate a general discussion among participants to recall pre-requisite knowledge. Ask appropriate questions to judge participants’ knowledge level. </a:t>
            </a:r>
          </a:p>
          <a:p>
            <a:pPr algn="just">
              <a:spcBef>
                <a:spcPct val="0"/>
              </a:spcBef>
              <a:defRPr/>
            </a:pPr>
            <a:endParaRPr lang="en-US" altLang="en-US" sz="1100" i="1" dirty="0" smtClean="0">
              <a:latin typeface="Calibri" pitchFamily="34" charset="0"/>
            </a:endParaRPr>
          </a:p>
          <a:p>
            <a:pPr marL="171450" indent="-171450" algn="just">
              <a:spcBef>
                <a:spcPct val="0"/>
              </a:spcBef>
              <a:buFont typeface="Wingdings" pitchFamily="2" charset="2"/>
              <a:buChar char="§"/>
              <a:defRPr/>
            </a:pPr>
            <a:r>
              <a:rPr lang="en-US" altLang="en-US" sz="1100" i="1" dirty="0" smtClean="0">
                <a:latin typeface="Calibri" pitchFamily="34" charset="0"/>
              </a:rPr>
              <a:t>What do you know about Spring Framework. </a:t>
            </a:r>
          </a:p>
          <a:p>
            <a:pPr marL="171450" indent="-171450" algn="just">
              <a:spcBef>
                <a:spcPct val="0"/>
              </a:spcBef>
              <a:buFont typeface="Wingdings" pitchFamily="2" charset="2"/>
              <a:buChar char="§"/>
              <a:defRPr/>
            </a:pPr>
            <a:r>
              <a:rPr lang="en-US" altLang="en-US" sz="1100" i="1" dirty="0" smtClean="0">
                <a:latin typeface="Calibri" pitchFamily="34" charset="0"/>
              </a:rPr>
              <a:t>Have you used it in work-related scenarios? And if yes, how has it helped you? </a:t>
            </a:r>
          </a:p>
          <a:p>
            <a:pPr marL="171450" indent="-171450" algn="just">
              <a:spcBef>
                <a:spcPct val="0"/>
              </a:spcBef>
              <a:buFont typeface="Wingdings" pitchFamily="2" charset="2"/>
              <a:buChar char="§"/>
              <a:defRPr/>
            </a:pPr>
            <a:r>
              <a:rPr lang="en-US" altLang="en-US" sz="1100" i="1" dirty="0" smtClean="0">
                <a:latin typeface="Calibri" pitchFamily="34" charset="0"/>
              </a:rPr>
              <a:t>Which version have you used?</a:t>
            </a:r>
          </a:p>
          <a:p>
            <a:pPr algn="just">
              <a:spcBef>
                <a:spcPct val="0"/>
              </a:spcBef>
              <a:defRPr/>
            </a:pPr>
            <a:endParaRPr lang="en-US" altLang="en-US" sz="1100" i="1" dirty="0" smtClean="0">
              <a:latin typeface="Calibri" pitchFamily="34" charset="0"/>
            </a:endParaRPr>
          </a:p>
          <a:p>
            <a:pPr algn="just">
              <a:spcBef>
                <a:spcPct val="0"/>
              </a:spcBef>
              <a:defRPr/>
            </a:pPr>
            <a:r>
              <a:rPr lang="en-US" altLang="en-US" sz="1100" i="1" dirty="0" smtClean="0">
                <a:latin typeface="Calibri" pitchFamily="34" charset="0"/>
              </a:rPr>
              <a:t>Ask participants if they have read Rod Johnson’s book “Expert One-on-One J2EE Design and Development”. </a:t>
            </a:r>
            <a:r>
              <a:rPr lang="en-US" altLang="en-US" sz="1100" dirty="0" smtClean="0">
                <a:latin typeface="Calibri" pitchFamily="34" charset="0"/>
              </a:rPr>
              <a:t>It was </a:t>
            </a:r>
            <a:r>
              <a:rPr lang="en-IN" altLang="en-US" sz="1100" dirty="0" smtClean="0">
                <a:latin typeface="Calibri" pitchFamily="34" charset="0"/>
              </a:rPr>
              <a:t>released in October 2002 and introduced J2EE development features such as </a:t>
            </a:r>
            <a:r>
              <a:rPr lang="en-IN" altLang="en-US" sz="1100" dirty="0" err="1" smtClean="0">
                <a:latin typeface="Calibri" pitchFamily="34" charset="0"/>
              </a:rPr>
              <a:t>IoC</a:t>
            </a:r>
            <a:r>
              <a:rPr lang="en-IN" altLang="en-US" sz="1100" dirty="0" smtClean="0">
                <a:latin typeface="Calibri" pitchFamily="34" charset="0"/>
              </a:rPr>
              <a:t>, AOP, transaction management, and MVC API, all of which were later integrated into Spring Framework. </a:t>
            </a:r>
          </a:p>
          <a:p>
            <a:pPr algn="just">
              <a:spcBef>
                <a:spcPct val="0"/>
              </a:spcBef>
              <a:defRPr/>
            </a:pPr>
            <a:endParaRPr lang="en-IN" altLang="en-US" sz="1100" dirty="0" smtClean="0">
              <a:latin typeface="Calibri" pitchFamily="34" charset="0"/>
            </a:endParaRPr>
          </a:p>
          <a:p>
            <a:pPr>
              <a:defRPr/>
            </a:pPr>
            <a:r>
              <a:rPr lang="en-US" altLang="en-US" sz="1100" dirty="0" smtClean="0">
                <a:latin typeface="Calibri" pitchFamily="34" charset="0"/>
              </a:rPr>
              <a:t>Spring Framework was first released in June 2003 under the Apache 2.0 license, which was followed by the first milestone release in March 2004. Let us look at a brief history of the development of Spring Framework. </a:t>
            </a:r>
            <a:endParaRPr lang="en-GB" altLang="en-US" sz="1100" dirty="0" smtClean="0">
              <a:latin typeface="Calibri" pitchFamily="34" charset="0"/>
            </a:endParaRPr>
          </a:p>
          <a:p>
            <a:pPr>
              <a:defRPr/>
            </a:pPr>
            <a:r>
              <a:rPr lang="en-US" altLang="en-US" sz="1100" dirty="0" smtClean="0">
                <a:latin typeface="Calibri" pitchFamily="34" charset="0"/>
              </a:rPr>
              <a:t> </a:t>
            </a:r>
            <a:endParaRPr lang="en-GB" altLang="en-US" sz="1100" dirty="0" smtClean="0">
              <a:latin typeface="Calibri" pitchFamily="34" charset="0"/>
            </a:endParaRPr>
          </a:p>
          <a:p>
            <a:pPr>
              <a:defRPr/>
            </a:pPr>
            <a:r>
              <a:rPr lang="en-US" altLang="en-US" sz="1100" dirty="0" smtClean="0">
                <a:latin typeface="Calibri" pitchFamily="34" charset="0"/>
              </a:rPr>
              <a:t>Spring Framework is a leading open source framework that has multiple versions released since its inception.  </a:t>
            </a:r>
            <a:r>
              <a:rPr lang="en-IN" altLang="en-US" sz="1100" i="1" dirty="0" smtClean="0">
                <a:latin typeface="Calibri" pitchFamily="34" charset="0"/>
              </a:rPr>
              <a:t>Using the table shown onscreen, briefly explain the history of Spring Framework. </a:t>
            </a:r>
          </a:p>
          <a:p>
            <a:pPr>
              <a:defRPr/>
            </a:pPr>
            <a:endParaRPr lang="en-IN" altLang="en-US" sz="1100" dirty="0" smtClean="0">
              <a:latin typeface="Calibri" pitchFamily="34" charset="0"/>
            </a:endParaRPr>
          </a:p>
          <a:p>
            <a:pPr>
              <a:defRPr/>
            </a:pPr>
            <a:r>
              <a:rPr lang="en-IN" altLang="en-US" sz="1100" i="1" dirty="0" smtClean="0">
                <a:latin typeface="Calibri" pitchFamily="34" charset="0"/>
              </a:rPr>
              <a:t>Explain how Spring has evolved over subsequent versions to become more user-friendly. </a:t>
            </a:r>
            <a:r>
              <a:rPr lang="en-IN" altLang="en-US" sz="1100" dirty="0" smtClean="0">
                <a:latin typeface="Calibri" pitchFamily="34" charset="0"/>
              </a:rPr>
              <a:t>Over time, Spring Framework has become more user friendly and lightweight compared to its first release. The use of annotations has reduced the volume of code needed to perform </a:t>
            </a:r>
            <a:r>
              <a:rPr lang="en-IN" altLang="en-US" sz="1100" dirty="0" err="1" smtClean="0">
                <a:latin typeface="Calibri" pitchFamily="34" charset="0"/>
              </a:rPr>
              <a:t>autowiring</a:t>
            </a:r>
            <a:r>
              <a:rPr lang="en-IN" altLang="en-US" sz="1100" dirty="0" smtClean="0">
                <a:latin typeface="Calibri" pitchFamily="34" charset="0"/>
              </a:rPr>
              <a:t> and configuration tasks. Spring Framework’s support for third-party tools such as Hibernate and </a:t>
            </a:r>
            <a:r>
              <a:rPr lang="en-IN" altLang="en-US" sz="1100" dirty="0" err="1" smtClean="0">
                <a:latin typeface="Calibri" pitchFamily="34" charset="0"/>
              </a:rPr>
              <a:t>JUnit</a:t>
            </a:r>
            <a:r>
              <a:rPr lang="en-IN" altLang="en-US" sz="1100" dirty="0" smtClean="0">
                <a:latin typeface="Calibri" pitchFamily="34" charset="0"/>
              </a:rPr>
              <a:t> allow you to develop applications that are more portable and flexible for enterprise requirements. </a:t>
            </a:r>
            <a:endParaRPr lang="en-US" altLang="en-US" sz="1100" dirty="0" smtClean="0">
              <a:latin typeface="Calibri" pitchFamily="34" charset="0"/>
            </a:endParaRPr>
          </a:p>
          <a:p>
            <a:pPr algn="just">
              <a:spcBef>
                <a:spcPct val="0"/>
              </a:spcBef>
              <a:defRPr/>
            </a:pPr>
            <a:endParaRPr lang="en-US" altLang="en-US" sz="1100" dirty="0" smtClean="0">
              <a:latin typeface="Calibri" pitchFamily="34" charset="0"/>
            </a:endParaRPr>
          </a:p>
          <a:p>
            <a:pPr algn="just">
              <a:spcBef>
                <a:spcPct val="0"/>
              </a:spcBef>
              <a:defRPr/>
            </a:pPr>
            <a:endParaRPr lang="en-US" altLang="en-US" sz="1100" dirty="0" smtClean="0">
              <a:latin typeface="Calibri" pitchFamily="34" charset="0"/>
            </a:endParaRPr>
          </a:p>
          <a:p>
            <a:pPr algn="just">
              <a:spcBef>
                <a:spcPct val="0"/>
              </a:spcBef>
              <a:defRPr/>
            </a:pPr>
            <a:endParaRPr lang="en-US" altLang="en-US" sz="1100" dirty="0" smtClean="0">
              <a:latin typeface="Calibri" pitchFamily="34" charset="0"/>
            </a:endParaRPr>
          </a:p>
          <a:p>
            <a:pPr algn="just">
              <a:spcBef>
                <a:spcPct val="0"/>
              </a:spcBef>
              <a:defRPr/>
            </a:pPr>
            <a:endParaRPr lang="en-IN" altLang="en-US" sz="1100" dirty="0" smtClean="0">
              <a:latin typeface="Calibri"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Rot="1" noChangeAspect="1" noChangeArrowheads="1" noTextEdit="1"/>
          </p:cNvSpPr>
          <p:nvPr>
            <p:ph type="sldImg"/>
          </p:nvPr>
        </p:nvSpPr>
        <p:spPr>
          <a:ln/>
        </p:spPr>
      </p:sp>
      <p:sp>
        <p:nvSpPr>
          <p:cNvPr id="358403" name="Rectangle 3"/>
          <p:cNvSpPr>
            <a:spLocks noGrp="1" noChangeArrowheads="1"/>
          </p:cNvSpPr>
          <p:nvPr>
            <p:ph type="body" idx="1"/>
          </p:nvPr>
        </p:nvSpPr>
        <p:spPr>
          <a:noFill/>
          <a:ln/>
        </p:spPr>
        <p:txBody>
          <a:bodyPr/>
          <a:lstStyle/>
          <a:p>
            <a:pPr algn="just">
              <a:spcBef>
                <a:spcPct val="0"/>
              </a:spcBef>
            </a:pPr>
            <a:r>
              <a:rPr lang="en-IN" altLang="en-US" sz="1100" smtClean="0">
                <a:latin typeface="Calibri" pitchFamily="34" charset="0"/>
              </a:rPr>
              <a:t>PG Reference: Page 81</a:t>
            </a:r>
          </a:p>
          <a:p>
            <a:pPr algn="just">
              <a:spcBef>
                <a:spcPct val="0"/>
              </a:spcBef>
            </a:pPr>
            <a:endParaRPr lang="en-IN" altLang="en-US" sz="1100" smtClean="0">
              <a:latin typeface="Calibri" pitchFamily="34" charset="0"/>
            </a:endParaRPr>
          </a:p>
          <a:p>
            <a:pPr algn="just">
              <a:spcBef>
                <a:spcPct val="0"/>
              </a:spcBef>
            </a:pPr>
            <a:r>
              <a:rPr lang="en-IN" altLang="en-US" sz="1100" i="1" smtClean="0">
                <a:latin typeface="Calibri" pitchFamily="34" charset="0"/>
              </a:rPr>
              <a:t>Explain the differences between Spring MVC and other frameworks using the table </a:t>
            </a:r>
            <a:r>
              <a:rPr lang="en-US" altLang="en-US" sz="1100" i="1" smtClean="0">
                <a:latin typeface="Arial" pitchFamily="34" charset="0"/>
              </a:rPr>
              <a:t>displayed onscreen and Table 4.1 given in the PG.</a:t>
            </a:r>
            <a:r>
              <a:rPr lang="en-US" altLang="en-US" i="1" smtClean="0">
                <a:latin typeface="Arial" pitchFamily="34" charset="0"/>
              </a:rPr>
              <a:t> </a:t>
            </a:r>
            <a:r>
              <a:rPr lang="en-US" altLang="en-US" sz="1100" smtClean="0">
                <a:latin typeface="Calibri" pitchFamily="34" charset="0"/>
              </a:rPr>
              <a:t>Spring MVC differs from other frameworks such as Struts or WebWork.</a:t>
            </a:r>
            <a:endParaRPr lang="en-IN" altLang="en-US" sz="1100" smtClean="0">
              <a:latin typeface="Calibri"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82</a:t>
            </a:r>
          </a:p>
          <a:p>
            <a:pPr algn="just">
              <a:spcBef>
                <a:spcPct val="0"/>
              </a:spcBef>
              <a:defRPr/>
            </a:pPr>
            <a:endParaRPr lang="en-US" altLang="en-US" sz="1100" i="1" dirty="0" smtClean="0">
              <a:latin typeface="Calibri" panose="020F0502020204030204" pitchFamily="34" charset="0"/>
            </a:endParaRPr>
          </a:p>
          <a:p>
            <a:pPr>
              <a:defRPr/>
            </a:pPr>
            <a:r>
              <a:rPr lang="en-US" altLang="en-US" sz="1100" i="1" dirty="0" smtClean="0">
                <a:latin typeface="Calibri" panose="020F0502020204030204" pitchFamily="34" charset="0"/>
              </a:rPr>
              <a:t>List out the features of Spring MVC. </a:t>
            </a:r>
            <a:r>
              <a:rPr lang="en-US" sz="1100" dirty="0" smtClean="0">
                <a:latin typeface="Calibri" panose="020F0502020204030204" pitchFamily="34" charset="0"/>
              </a:rPr>
              <a:t>Some of the notable features of Spring MVC are:</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There is a clear separation of roles with a dedicated object for each role— controller, validator, command object, model object, form object, </a:t>
            </a:r>
            <a:r>
              <a:rPr lang="en-US" sz="1100" dirty="0" err="1" smtClean="0">
                <a:latin typeface="Courier New" panose="02070309020205020404" pitchFamily="49" charset="0"/>
                <a:cs typeface="Courier New" panose="02070309020205020404" pitchFamily="49" charset="0"/>
              </a:rPr>
              <a:t>DispatcherServlet</a:t>
            </a:r>
            <a:r>
              <a:rPr lang="en-US" sz="1100" dirty="0" smtClean="0">
                <a:latin typeface="Calibri" panose="020F0502020204030204" pitchFamily="34" charset="0"/>
              </a:rPr>
              <a:t>, view resolver, handler mapping, and others.</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You can configure both the framework and the application classes as JavaBeans. This configuration enables easy referencing across contexts.</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Instead of a single controller, any existing controller subclass such as command, form, wizard, multi-action, or a custom controller can be used.</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To extend a particular framework base class, the existing business code or business objects can be reused as commands or objects instead of duplicating them.</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Binding and validation of beans can be customized. For example, type mismatches can be customized as application-level validation errors.</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Handler mapping and view resolution can be customized. The strategies of handler mapping and view resolution include simple URL-based configuration and complex purpose-built resolutions.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Locale and theme resolution can be customized.</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The flexibility of model transfer through a name or a value </a:t>
            </a:r>
            <a:r>
              <a:rPr lang="en-US" sz="1100" dirty="0" smtClean="0">
                <a:latin typeface="Courier New" panose="02070309020205020404" pitchFamily="49" charset="0"/>
                <a:cs typeface="Courier New" panose="02070309020205020404" pitchFamily="49" charset="0"/>
              </a:rPr>
              <a:t>Map</a:t>
            </a:r>
            <a:r>
              <a:rPr lang="en-US" sz="1100" dirty="0" smtClean="0">
                <a:latin typeface="Calibri" panose="020F0502020204030204" pitchFamily="34" charset="0"/>
              </a:rPr>
              <a:t> enables easy integration with any view technology.</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A JSP tag library called the Spring Framework’s tag library supports data binding and themes. Custom tags allow maximum manipulation in the markup code.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dirty="0" smtClean="0">
                <a:latin typeface="Calibri" panose="020F0502020204030204" pitchFamily="34" charset="0"/>
              </a:rPr>
              <a:t>A JSP form tag library simplifies writing forms in JSP pages. </a:t>
            </a:r>
            <a:endParaRPr lang="en-GB" sz="1100" dirty="0" smtClean="0">
              <a:latin typeface="Calibri" panose="020F0502020204030204" pitchFamily="34" charset="0"/>
            </a:endParaRPr>
          </a:p>
          <a:p>
            <a:pPr algn="just">
              <a:spcBef>
                <a:spcPct val="0"/>
              </a:spcBef>
              <a:defRPr/>
            </a:pPr>
            <a:endParaRPr lang="en-GB" sz="1100" dirty="0" smtClean="0">
              <a:latin typeface="Calibri" panose="020F0502020204030204" pitchFamily="34" charset="0"/>
            </a:endParaRPr>
          </a:p>
          <a:p>
            <a:pPr algn="just">
              <a:spcBef>
                <a:spcPct val="0"/>
              </a:spcBef>
              <a:defRPr/>
            </a:pPr>
            <a:endParaRPr lang="en-US" altLang="en-US" sz="1100" dirty="0" smtClean="0">
              <a:latin typeface="Calibri" panose="020F0502020204030204" pitchFamily="34" charset="0"/>
            </a:endParaRPr>
          </a:p>
          <a:p>
            <a:pPr algn="just">
              <a:spcBef>
                <a:spcPct val="0"/>
              </a:spcBef>
              <a:defRPr/>
            </a:pPr>
            <a:endParaRPr lang="en-US" altLang="en-US" sz="1100" dirty="0" smtClean="0">
              <a:latin typeface="Calibri" panose="020F050202020403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Rot="1" noChangeAspect="1" noChangeArrowheads="1" noTextEdit="1"/>
          </p:cNvSpPr>
          <p:nvPr>
            <p:ph type="sldImg"/>
          </p:nvPr>
        </p:nvSpPr>
        <p:spPr>
          <a:ln/>
        </p:spPr>
      </p:sp>
      <p:sp>
        <p:nvSpPr>
          <p:cNvPr id="360451"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82</a:t>
            </a:r>
          </a:p>
          <a:p>
            <a:pPr algn="just">
              <a:spcBef>
                <a:spcPct val="0"/>
              </a:spcBef>
            </a:pPr>
            <a:endParaRPr lang="en-US" altLang="en-US" sz="1100" smtClean="0">
              <a:latin typeface="Calibri" pitchFamily="34" charset="0"/>
            </a:endParaRPr>
          </a:p>
          <a:p>
            <a:pPr algn="just">
              <a:spcBef>
                <a:spcPct val="0"/>
              </a:spcBef>
            </a:pPr>
            <a:r>
              <a:rPr lang="en-US" altLang="en-US" sz="1100" i="1" smtClean="0">
                <a:latin typeface="Calibri" pitchFamily="34" charset="0"/>
              </a:rPr>
              <a:t>Discuss how the features of Spring MVC are implemented using the </a:t>
            </a:r>
            <a:r>
              <a:rPr lang="en-US" altLang="en-US" sz="1100" i="1" smtClean="0">
                <a:latin typeface="Courier New" pitchFamily="49" charset="0"/>
                <a:cs typeface="Courier New" pitchFamily="49" charset="0"/>
              </a:rPr>
              <a:t>DispatchServlet</a:t>
            </a:r>
            <a:r>
              <a:rPr lang="en-US" altLang="en-US" sz="1100" i="1" smtClean="0">
                <a:latin typeface="Calibri" pitchFamily="34" charset="0"/>
              </a:rPr>
              <a:t>. </a:t>
            </a:r>
            <a:r>
              <a:rPr lang="en-IN" altLang="en-US" sz="1100" smtClean="0">
                <a:latin typeface="Calibri" pitchFamily="34" charset="0"/>
              </a:rPr>
              <a:t>Spring MVC uses the </a:t>
            </a:r>
            <a:r>
              <a:rPr lang="en-IN" altLang="en-US" sz="1100" smtClean="0">
                <a:latin typeface="Courier New" pitchFamily="49" charset="0"/>
                <a:cs typeface="Courier New" pitchFamily="49" charset="0"/>
              </a:rPr>
              <a:t>DispatcherServlet</a:t>
            </a:r>
            <a:r>
              <a:rPr lang="en-IN" altLang="en-US" sz="1100" smtClean="0">
                <a:latin typeface="Calibri" pitchFamily="34" charset="0"/>
              </a:rPr>
              <a:t> as a front controller in order to manage the tasks of receiving requests, processing them, and sending responses to the user. The </a:t>
            </a:r>
            <a:r>
              <a:rPr lang="en-IN" altLang="en-US" sz="1100" smtClean="0">
                <a:latin typeface="Courier New" pitchFamily="49" charset="0"/>
                <a:cs typeface="Courier New" pitchFamily="49" charset="0"/>
              </a:rPr>
              <a:t>DispatcherServlet</a:t>
            </a:r>
            <a:r>
              <a:rPr lang="en-IN" altLang="en-US" sz="1100" smtClean="0">
                <a:latin typeface="Calibri" pitchFamily="34" charset="0"/>
              </a:rPr>
              <a:t> is an implementation of a front controller; it receives requests and maps the requests to appropriate resources such as models and views to send a response back to the user. The figure displayed onscreen shows the </a:t>
            </a:r>
            <a:r>
              <a:rPr lang="en-IN" altLang="en-US" sz="1100" smtClean="0">
                <a:latin typeface="Courier New" pitchFamily="49" charset="0"/>
                <a:cs typeface="Courier New" pitchFamily="49" charset="0"/>
              </a:rPr>
              <a:t>DispatcherServlet</a:t>
            </a:r>
            <a:r>
              <a:rPr lang="en-IN" altLang="en-US" sz="1100" smtClean="0">
                <a:latin typeface="Calibri" pitchFamily="34" charset="0"/>
              </a:rPr>
              <a:t>. The </a:t>
            </a:r>
            <a:r>
              <a:rPr lang="en-IN" altLang="en-US" sz="1100" smtClean="0">
                <a:latin typeface="Courier New" pitchFamily="49" charset="0"/>
                <a:cs typeface="Courier New" pitchFamily="49" charset="0"/>
              </a:rPr>
              <a:t>DispatcherServlet</a:t>
            </a:r>
            <a:r>
              <a:rPr lang="en-IN" altLang="en-US" sz="1100" smtClean="0">
                <a:latin typeface="Calibri" pitchFamily="34" charset="0"/>
              </a:rPr>
              <a:t> is a Servlet inherited from the </a:t>
            </a:r>
            <a:r>
              <a:rPr lang="en-IN" altLang="en-US" sz="1100" smtClean="0">
                <a:latin typeface="Courier New" pitchFamily="49" charset="0"/>
                <a:cs typeface="Courier New" pitchFamily="49" charset="0"/>
              </a:rPr>
              <a:t>HttpServlet</a:t>
            </a:r>
            <a:r>
              <a:rPr lang="en-IN" altLang="en-US" sz="1100" smtClean="0">
                <a:latin typeface="Calibri" pitchFamily="34" charset="0"/>
              </a:rPr>
              <a:t> base class and is declared in the web.xml of the web application. The requests to be handled by the </a:t>
            </a:r>
            <a:r>
              <a:rPr lang="en-IN" altLang="en-US" sz="1100" smtClean="0">
                <a:latin typeface="Courier New" pitchFamily="49" charset="0"/>
                <a:cs typeface="Courier New" pitchFamily="49" charset="0"/>
              </a:rPr>
              <a:t>DispatcherServlet</a:t>
            </a:r>
            <a:r>
              <a:rPr lang="en-IN" altLang="en-US" sz="1100" smtClean="0">
                <a:latin typeface="Calibri" pitchFamily="34" charset="0"/>
              </a:rPr>
              <a:t> are also mapped using URL mapping in the same web.xml where the </a:t>
            </a:r>
            <a:r>
              <a:rPr lang="en-IN" altLang="en-US" sz="1100" smtClean="0">
                <a:latin typeface="Courier New" pitchFamily="49" charset="0"/>
                <a:cs typeface="Courier New" pitchFamily="49" charset="0"/>
              </a:rPr>
              <a:t>DispatcherServlet</a:t>
            </a:r>
            <a:r>
              <a:rPr lang="en-IN" altLang="en-US" sz="1100" smtClean="0">
                <a:latin typeface="Calibri" pitchFamily="34" charset="0"/>
              </a:rPr>
              <a:t> is declared. This is the standard J2EE Servlet configuration. Code Segment 4.1 given in the PG shows an example of such a </a:t>
            </a:r>
            <a:r>
              <a:rPr lang="en-IN" altLang="en-US" sz="1100" smtClean="0">
                <a:latin typeface="Courier New" pitchFamily="49" charset="0"/>
                <a:cs typeface="Courier New" pitchFamily="49" charset="0"/>
              </a:rPr>
              <a:t>DispatcherServlet</a:t>
            </a:r>
            <a:r>
              <a:rPr lang="en-IN" altLang="en-US" sz="1100" smtClean="0">
                <a:latin typeface="Calibri" pitchFamily="34" charset="0"/>
              </a:rPr>
              <a:t> declaration and mapping. In Code Segment 4.1 given in the PG, all requests that end with .form are handled by the example </a:t>
            </a:r>
            <a:r>
              <a:rPr lang="en-IN" altLang="en-US" sz="1100" smtClean="0">
                <a:latin typeface="Courier New" pitchFamily="49" charset="0"/>
                <a:cs typeface="Courier New" pitchFamily="49" charset="0"/>
              </a:rPr>
              <a:t>DispatcherServle</a:t>
            </a:r>
            <a:r>
              <a:rPr lang="en-IN" altLang="en-US" sz="1100" smtClean="0">
                <a:latin typeface="Calibri" pitchFamily="34" charset="0"/>
              </a:rPr>
              <a:t>t.  </a:t>
            </a:r>
            <a:endParaRPr lang="en-US" altLang="en-US" sz="1100" smtClean="0">
              <a:latin typeface="Calibri"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Rot="1" noChangeAspect="1" noChangeArrowheads="1" noTextEdit="1"/>
          </p:cNvSpPr>
          <p:nvPr>
            <p:ph type="sldImg"/>
          </p:nvPr>
        </p:nvSpPr>
        <p:spPr>
          <a:ln/>
        </p:spPr>
      </p:sp>
      <p:sp>
        <p:nvSpPr>
          <p:cNvPr id="361475"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83</a:t>
            </a:r>
          </a:p>
          <a:p>
            <a:pPr algn="just">
              <a:spcBef>
                <a:spcPct val="0"/>
              </a:spcBef>
            </a:pPr>
            <a:endParaRPr lang="en-US" altLang="en-US" sz="1100" smtClean="0">
              <a:latin typeface="Calibri" pitchFamily="34" charset="0"/>
            </a:endParaRPr>
          </a:p>
          <a:p>
            <a:pPr algn="just">
              <a:spcBef>
                <a:spcPct val="0"/>
              </a:spcBef>
            </a:pPr>
            <a:r>
              <a:rPr lang="en-US" altLang="en-US" sz="1100" i="1" smtClean="0">
                <a:latin typeface="Calibri" pitchFamily="34" charset="0"/>
              </a:rPr>
              <a:t>Discuss </a:t>
            </a:r>
            <a:r>
              <a:rPr lang="en-US" altLang="en-US" sz="1100" i="1" smtClean="0">
                <a:latin typeface="Courier New" pitchFamily="49" charset="0"/>
                <a:cs typeface="Courier New" pitchFamily="49" charset="0"/>
              </a:rPr>
              <a:t>WebApplicationContext</a:t>
            </a:r>
            <a:r>
              <a:rPr lang="en-US" altLang="en-US" sz="1100" i="1" smtClean="0">
                <a:latin typeface="Calibri" pitchFamily="34" charset="0"/>
              </a:rPr>
              <a:t>. </a:t>
            </a:r>
            <a:r>
              <a:rPr lang="en-IN" altLang="en-US" sz="1100" smtClean="0">
                <a:latin typeface="Calibri" pitchFamily="34" charset="0"/>
              </a:rPr>
              <a:t>Each </a:t>
            </a:r>
            <a:r>
              <a:rPr lang="en-IN" altLang="en-US" sz="1100" smtClean="0">
                <a:latin typeface="Courier New" pitchFamily="49" charset="0"/>
                <a:cs typeface="Courier New" pitchFamily="49" charset="0"/>
              </a:rPr>
              <a:t>DispatcherServlet</a:t>
            </a:r>
            <a:r>
              <a:rPr lang="en-IN" altLang="en-US" sz="1100" smtClean="0">
                <a:latin typeface="Calibri" pitchFamily="34" charset="0"/>
              </a:rPr>
              <a:t> has a unique </a:t>
            </a:r>
            <a:r>
              <a:rPr lang="en-US" altLang="en-US" sz="1100" smtClean="0">
                <a:latin typeface="Courier New" pitchFamily="49" charset="0"/>
                <a:cs typeface="Courier New" pitchFamily="49" charset="0"/>
              </a:rPr>
              <a:t>WebApplicationContext </a:t>
            </a:r>
            <a:r>
              <a:rPr lang="en-IN" altLang="en-US" sz="1100" smtClean="0">
                <a:latin typeface="Calibri" pitchFamily="34" charset="0"/>
              </a:rPr>
              <a:t>that extends the root </a:t>
            </a:r>
            <a:r>
              <a:rPr lang="en-US" altLang="en-US" sz="1100" smtClean="0">
                <a:latin typeface="Courier New" pitchFamily="49" charset="0"/>
                <a:cs typeface="Courier New" pitchFamily="49" charset="0"/>
              </a:rPr>
              <a:t>WebApplicationContext</a:t>
            </a:r>
            <a:r>
              <a:rPr lang="en-IN" altLang="en-US" sz="1100" smtClean="0">
                <a:latin typeface="Calibri" pitchFamily="34" charset="0"/>
              </a:rPr>
              <a:t> class inheriting all the beans defined in it. Such beans are overridden in the Servlet-specific scope, and new scope-specific beans are defined. This feature of the </a:t>
            </a:r>
            <a:r>
              <a:rPr lang="en-IN" altLang="en-US" sz="1100" smtClean="0">
                <a:latin typeface="Courier New" pitchFamily="49" charset="0"/>
                <a:cs typeface="Courier New" pitchFamily="49" charset="0"/>
              </a:rPr>
              <a:t>DispatcherServlet</a:t>
            </a:r>
            <a:r>
              <a:rPr lang="en-IN" altLang="en-US" sz="1100" smtClean="0">
                <a:latin typeface="Calibri" pitchFamily="34" charset="0"/>
              </a:rPr>
              <a:t> is shown in the figure displayed onscreen. </a:t>
            </a:r>
          </a:p>
          <a:p>
            <a:pPr algn="just">
              <a:spcBef>
                <a:spcPct val="0"/>
              </a:spcBef>
            </a:pPr>
            <a:endParaRPr lang="en-IN" altLang="en-US" sz="1100" i="1" smtClean="0">
              <a:latin typeface="Calibri" pitchFamily="34" charset="0"/>
            </a:endParaRPr>
          </a:p>
          <a:p>
            <a:pPr algn="just">
              <a:spcBef>
                <a:spcPct val="0"/>
              </a:spcBef>
            </a:pPr>
            <a:r>
              <a:rPr lang="en-IN" altLang="en-US" sz="1100" i="1" smtClean="0">
                <a:latin typeface="Calibri" pitchFamily="34" charset="0"/>
              </a:rPr>
              <a:t>Discuss what happens when a </a:t>
            </a:r>
            <a:r>
              <a:rPr lang="en-IN" altLang="en-US" sz="1100" i="1" smtClean="0">
                <a:latin typeface="Courier New" pitchFamily="49" charset="0"/>
                <a:cs typeface="Courier New" pitchFamily="49" charset="0"/>
              </a:rPr>
              <a:t>DispatcherServlet</a:t>
            </a:r>
            <a:r>
              <a:rPr lang="en-IN" altLang="en-US" sz="1100" i="1" smtClean="0">
                <a:latin typeface="Calibri" pitchFamily="34" charset="0"/>
              </a:rPr>
              <a:t> is implemented. </a:t>
            </a:r>
            <a:r>
              <a:rPr lang="en-IN" altLang="en-US" sz="1100" smtClean="0">
                <a:latin typeface="Calibri" pitchFamily="34" charset="0"/>
              </a:rPr>
              <a:t>When a </a:t>
            </a:r>
            <a:r>
              <a:rPr lang="en-IN" altLang="en-US" sz="1100" smtClean="0">
                <a:latin typeface="Courier New" pitchFamily="49" charset="0"/>
                <a:cs typeface="Courier New" pitchFamily="49" charset="0"/>
              </a:rPr>
              <a:t>DispatcherServlet </a:t>
            </a:r>
            <a:r>
              <a:rPr lang="en-IN" altLang="en-US" sz="1100" smtClean="0">
                <a:latin typeface="Calibri" pitchFamily="34" charset="0"/>
              </a:rPr>
              <a:t>is implemented, the framework scans it for a file named [Servlet-name]-servlet.xml in the WEB-INF directory of the web application. It then creates the beans defined there and overrides the definitions of any beans defined with the same name in the global scope. </a:t>
            </a:r>
          </a:p>
          <a:p>
            <a:pPr algn="just">
              <a:spcBef>
                <a:spcPct val="0"/>
              </a:spcBef>
            </a:pPr>
            <a:endParaRPr lang="en-IN" altLang="en-US" sz="1100" smtClean="0">
              <a:latin typeface="Calibri" pitchFamily="34" charset="0"/>
            </a:endParaRPr>
          </a:p>
          <a:p>
            <a:pPr algn="just">
              <a:spcBef>
                <a:spcPct val="0"/>
              </a:spcBef>
            </a:pPr>
            <a:r>
              <a:rPr lang="en-IN" altLang="en-US" sz="1100" smtClean="0">
                <a:latin typeface="Calibri" pitchFamily="34" charset="0"/>
              </a:rPr>
              <a:t>Consider the </a:t>
            </a:r>
            <a:r>
              <a:rPr lang="en-IN" altLang="en-US" sz="1100" smtClean="0">
                <a:latin typeface="Courier New" pitchFamily="49" charset="0"/>
                <a:cs typeface="Courier New" pitchFamily="49" charset="0"/>
              </a:rPr>
              <a:t>DispatcherServlet </a:t>
            </a:r>
            <a:r>
              <a:rPr lang="en-IN" altLang="en-US" sz="1100" smtClean="0">
                <a:latin typeface="Calibri" pitchFamily="34" charset="0"/>
              </a:rPr>
              <a:t> configuration (in the web.xml file.) shown in Code Segment 4.2 given in the PG. To the above configuration, add a file called /WEB-INF/HelloWorldWeb-servlet.xml, which contains all the required Spring MVC-specific components to receive requests and return responses using the web application. The </a:t>
            </a:r>
            <a:r>
              <a:rPr lang="en-IN" altLang="en-US" sz="1100" smtClean="0">
                <a:latin typeface="Courier New" pitchFamily="49" charset="0"/>
                <a:cs typeface="Courier New" pitchFamily="49" charset="0"/>
              </a:rPr>
              <a:t>WebApplicationContext</a:t>
            </a:r>
            <a:r>
              <a:rPr lang="en-IN" altLang="en-US" sz="1100" smtClean="0">
                <a:latin typeface="Calibri" pitchFamily="34" charset="0"/>
              </a:rPr>
              <a:t> interface invoked here is an extension of the plain </a:t>
            </a:r>
            <a:r>
              <a:rPr lang="en-IN" altLang="en-US" sz="1100" smtClean="0">
                <a:latin typeface="Courier New" pitchFamily="49" charset="0"/>
                <a:cs typeface="Courier New" pitchFamily="49" charset="0"/>
              </a:rPr>
              <a:t>ApplicationContext </a:t>
            </a:r>
            <a:r>
              <a:rPr lang="en-IN" altLang="en-US" sz="1100" smtClean="0">
                <a:latin typeface="Calibri" pitchFamily="34" charset="0"/>
              </a:rPr>
              <a:t>containing the necessary features required for web applications.  </a:t>
            </a:r>
          </a:p>
          <a:p>
            <a:pPr algn="just">
              <a:spcBef>
                <a:spcPct val="0"/>
              </a:spcBef>
            </a:pPr>
            <a:endParaRPr lang="en-US" altLang="en-US" sz="1100" smtClean="0">
              <a:latin typeface="Calibri"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85</a:t>
            </a:r>
          </a:p>
          <a:p>
            <a:pPr algn="just">
              <a:spcBef>
                <a:spcPct val="0"/>
              </a:spcBef>
              <a:defRPr/>
            </a:pPr>
            <a:endParaRPr lang="en-US" altLang="en-US" sz="1100" dirty="0" smtClean="0">
              <a:latin typeface="Calibri" pitchFamily="34" charset="0"/>
            </a:endParaRPr>
          </a:p>
          <a:p>
            <a:pPr>
              <a:defRPr/>
            </a:pPr>
            <a:r>
              <a:rPr lang="en-US" altLang="en-US" sz="1100" i="1" dirty="0" smtClean="0">
                <a:latin typeface="Calibri" panose="020F0502020204030204" pitchFamily="34" charset="0"/>
              </a:rPr>
              <a:t>Discuss how the </a:t>
            </a:r>
            <a:r>
              <a:rPr lang="en-US" altLang="en-US" sz="1100" i="1" dirty="0" err="1" smtClean="0">
                <a:latin typeface="Courier New" panose="02070309020205020404" pitchFamily="49" charset="0"/>
                <a:cs typeface="Courier New" panose="02070309020205020404" pitchFamily="49" charset="0"/>
              </a:rPr>
              <a:t>DispatcherServlet</a:t>
            </a:r>
            <a:r>
              <a:rPr lang="en-US" altLang="en-US" sz="1100" i="1" dirty="0" smtClean="0">
                <a:latin typeface="Calibri" panose="020F0502020204030204" pitchFamily="34" charset="0"/>
              </a:rPr>
              <a:t> receives a request. </a:t>
            </a:r>
            <a:r>
              <a:rPr lang="en-IN" altLang="en-US" sz="1100" dirty="0" smtClean="0">
                <a:latin typeface="Calibri" panose="020F0502020204030204" pitchFamily="34" charset="0"/>
              </a:rPr>
              <a:t>When a request comes in from the UI, </a:t>
            </a:r>
            <a:r>
              <a:rPr lang="en-IN" altLang="en-US" sz="1100" dirty="0" err="1" smtClean="0">
                <a:latin typeface="Courier New" panose="02070309020205020404" pitchFamily="49" charset="0"/>
                <a:cs typeface="Courier New" panose="02070309020205020404" pitchFamily="49" charset="0"/>
              </a:rPr>
              <a:t>DispatcherServlet</a:t>
            </a:r>
            <a:r>
              <a:rPr lang="en-IN" altLang="en-US" sz="1100" dirty="0" smtClean="0">
                <a:latin typeface="Calibri" panose="020F0502020204030204" pitchFamily="34" charset="0"/>
              </a:rPr>
              <a:t>  will search the bean configuration and find the suitable handler for this request. To process requests and render suitable views, the </a:t>
            </a:r>
            <a:r>
              <a:rPr lang="en-IN" altLang="en-US" sz="1100" dirty="0" err="1" smtClean="0">
                <a:latin typeface="Courier New" panose="02070309020205020404" pitchFamily="49" charset="0"/>
                <a:cs typeface="Courier New" panose="02070309020205020404" pitchFamily="49" charset="0"/>
              </a:rPr>
              <a:t>DispatcherServlet</a:t>
            </a:r>
            <a:r>
              <a:rPr lang="en-IN" altLang="en-US" sz="1100" dirty="0" smtClean="0">
                <a:latin typeface="Calibri" panose="020F0502020204030204" pitchFamily="34" charset="0"/>
              </a:rPr>
              <a:t>  uses beans configured in the </a:t>
            </a:r>
            <a:r>
              <a:rPr lang="en-IN" altLang="en-US" sz="1100" dirty="0" err="1" smtClean="0">
                <a:latin typeface="Courier New" panose="02070309020205020404" pitchFamily="49" charset="0"/>
                <a:cs typeface="Courier New" panose="02070309020205020404" pitchFamily="49" charset="0"/>
              </a:rPr>
              <a:t>WebApplicationContext</a:t>
            </a:r>
            <a:r>
              <a:rPr lang="en-IN" altLang="en-US" sz="1100" dirty="0" smtClean="0">
                <a:latin typeface="Calibri" panose="020F0502020204030204" pitchFamily="34" charset="0"/>
              </a:rPr>
              <a:t>. </a:t>
            </a:r>
            <a:r>
              <a:rPr lang="en-US" sz="1100" dirty="0" smtClean="0">
                <a:latin typeface="Calibri" panose="020F0502020204030204" pitchFamily="34" charset="0"/>
              </a:rPr>
              <a:t>When a </a:t>
            </a:r>
            <a:r>
              <a:rPr lang="en-US" sz="1100" dirty="0" err="1" smtClean="0">
                <a:latin typeface="Courier New" panose="02070309020205020404" pitchFamily="49" charset="0"/>
                <a:cs typeface="Courier New" panose="02070309020205020404" pitchFamily="49" charset="0"/>
              </a:rPr>
              <a:t>DispatcherServlet</a:t>
            </a:r>
            <a:r>
              <a:rPr lang="en-US" sz="1100" dirty="0" smtClean="0">
                <a:latin typeface="Calibri" panose="020F0502020204030204" pitchFamily="34" charset="0"/>
              </a:rPr>
              <a:t> receives a request, it starts processing the request by performing the following steps:</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228600" indent="-228600">
              <a:buFont typeface="+mj-lt"/>
              <a:buAutoNum type="arabicPeriod"/>
              <a:defRPr/>
            </a:pPr>
            <a:r>
              <a:rPr lang="en-US" sz="1100" dirty="0" smtClean="0">
                <a:latin typeface="Calibri" panose="020F0502020204030204" pitchFamily="34" charset="0"/>
              </a:rPr>
              <a:t>It locates the </a:t>
            </a:r>
            <a:r>
              <a:rPr lang="en-US" sz="1100" dirty="0" err="1" smtClean="0">
                <a:latin typeface="Courier New" panose="02070309020205020404" pitchFamily="49" charset="0"/>
                <a:cs typeface="Courier New" panose="02070309020205020404" pitchFamily="49" charset="0"/>
              </a:rPr>
              <a:t>WebApplicationContext</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and includes it in the request as an attribute in order to implement the controllers and view generators. </a:t>
            </a:r>
            <a:r>
              <a:rPr lang="en-US" sz="1100" dirty="0" err="1" smtClean="0">
                <a:latin typeface="Courier New" panose="02070309020205020404" pitchFamily="49" charset="0"/>
                <a:cs typeface="Courier New" panose="02070309020205020404" pitchFamily="49" charset="0"/>
              </a:rPr>
              <a:t>WebApplicationContext</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 is bound by default under the key </a:t>
            </a:r>
            <a:r>
              <a:rPr lang="en-US" sz="1100" dirty="0" err="1" smtClean="0">
                <a:latin typeface="Courier New" panose="02070309020205020404" pitchFamily="49" charset="0"/>
                <a:cs typeface="Courier New" panose="02070309020205020404" pitchFamily="49" charset="0"/>
              </a:rPr>
              <a:t>DispatcherServlet.WEB_APPLICATION_CONTEXT_ATTRIBUTE</a:t>
            </a:r>
            <a:r>
              <a:rPr lang="en-US" sz="1100" dirty="0" smtClean="0">
                <a:latin typeface="Calibri" panose="020F0502020204030204" pitchFamily="34" charset="0"/>
              </a:rPr>
              <a:t>.</a:t>
            </a:r>
            <a:br>
              <a:rPr lang="en-US" sz="1100" dirty="0" smtClean="0">
                <a:latin typeface="Calibri" panose="020F0502020204030204" pitchFamily="34" charset="0"/>
              </a:rPr>
            </a:br>
            <a:endParaRPr lang="en-GB" sz="1100" dirty="0" smtClean="0">
              <a:latin typeface="Calibri" panose="020F0502020204030204" pitchFamily="34" charset="0"/>
            </a:endParaRPr>
          </a:p>
          <a:p>
            <a:pPr marL="228600" indent="-228600">
              <a:buFont typeface="+mj-lt"/>
              <a:buAutoNum type="arabicPeriod"/>
              <a:defRPr/>
            </a:pPr>
            <a:r>
              <a:rPr lang="en-US" sz="1100" dirty="0" smtClean="0">
                <a:latin typeface="Calibri" panose="020F0502020204030204" pitchFamily="34" charset="0"/>
              </a:rPr>
              <a:t>It binds the locale resolver to the request so that the application can decide which locale-specific data is to be used when processing the request.</a:t>
            </a:r>
            <a:endParaRPr lang="en-GB" sz="1100" dirty="0" smtClean="0">
              <a:latin typeface="Calibri" panose="020F0502020204030204" pitchFamily="34" charset="0"/>
            </a:endParaRPr>
          </a:p>
          <a:p>
            <a:pPr marL="228600" indent="-228600">
              <a:buFont typeface="+mj-lt"/>
              <a:buAutoNum type="arabicPeriod"/>
              <a:defRPr/>
            </a:pPr>
            <a:endParaRPr lang="en-GB" sz="1100" dirty="0" smtClean="0">
              <a:latin typeface="Calibri" panose="020F0502020204030204" pitchFamily="34" charset="0"/>
            </a:endParaRPr>
          </a:p>
          <a:p>
            <a:pPr marL="228600" indent="-228600">
              <a:buFont typeface="+mj-lt"/>
              <a:buAutoNum type="arabicPeriod"/>
              <a:defRPr/>
            </a:pPr>
            <a:r>
              <a:rPr lang="en-US" sz="1100" dirty="0" smtClean="0">
                <a:latin typeface="Calibri" panose="020F0502020204030204" pitchFamily="34" charset="0"/>
              </a:rPr>
              <a:t>It binds the theme resolver to the request to let elements such as views determine the theme to be used. </a:t>
            </a:r>
            <a:endParaRPr lang="en-GB" sz="1100" dirty="0" smtClean="0">
              <a:latin typeface="Calibri" panose="020F0502020204030204" pitchFamily="34" charset="0"/>
            </a:endParaRPr>
          </a:p>
          <a:p>
            <a:pPr marL="228600" indent="-228600">
              <a:buFont typeface="+mj-lt"/>
              <a:buAutoNum type="arabicPeriod"/>
              <a:defRPr/>
            </a:pPr>
            <a:endParaRPr lang="en-GB" sz="1100" dirty="0" smtClean="0">
              <a:latin typeface="Calibri" panose="020F0502020204030204" pitchFamily="34" charset="0"/>
            </a:endParaRPr>
          </a:p>
          <a:p>
            <a:pPr marL="228600" indent="-228600">
              <a:buFont typeface="+mj-lt"/>
              <a:buAutoNum type="arabicPeriod"/>
              <a:defRPr/>
            </a:pPr>
            <a:r>
              <a:rPr lang="en-US" sz="1100" dirty="0" smtClean="0">
                <a:latin typeface="Calibri" panose="020F0502020204030204" pitchFamily="34" charset="0"/>
              </a:rPr>
              <a:t>For multipart resolver specifications, it examines the request for the multipart. If </a:t>
            </a:r>
            <a:r>
              <a:rPr lang="en-US" sz="1100" dirty="0" err="1" smtClean="0">
                <a:latin typeface="Calibri" panose="020F0502020204030204" pitchFamily="34" charset="0"/>
              </a:rPr>
              <a:t>multiparts</a:t>
            </a:r>
            <a:r>
              <a:rPr lang="en-US" sz="1100" dirty="0" smtClean="0">
                <a:latin typeface="Calibri" panose="020F0502020204030204" pitchFamily="34" charset="0"/>
              </a:rPr>
              <a:t> are found, the request is wrapped in a </a:t>
            </a:r>
            <a:r>
              <a:rPr lang="en-US" sz="1100" dirty="0" err="1" smtClean="0">
                <a:latin typeface="Courier New" panose="02070309020205020404" pitchFamily="49" charset="0"/>
                <a:cs typeface="Courier New" panose="02070309020205020404" pitchFamily="49" charset="0"/>
              </a:rPr>
              <a:t>MultipartHttpServletRequest</a:t>
            </a:r>
            <a:r>
              <a:rPr lang="en-US" sz="1100" dirty="0" smtClean="0">
                <a:latin typeface="Calibri" panose="020F0502020204030204" pitchFamily="34" charset="0"/>
              </a:rPr>
              <a:t> for further processing. </a:t>
            </a:r>
            <a:endParaRPr lang="en-GB" sz="1100" dirty="0" smtClean="0">
              <a:latin typeface="Calibri" panose="020F0502020204030204" pitchFamily="34" charset="0"/>
            </a:endParaRPr>
          </a:p>
          <a:p>
            <a:pPr marL="228600" indent="-228600">
              <a:buFont typeface="+mj-lt"/>
              <a:buAutoNum type="arabicPeriod"/>
              <a:defRPr/>
            </a:pPr>
            <a:endParaRPr lang="en-GB" sz="1100" dirty="0" smtClean="0">
              <a:latin typeface="Calibri" panose="020F0502020204030204" pitchFamily="34" charset="0"/>
            </a:endParaRPr>
          </a:p>
          <a:p>
            <a:pPr marL="228600" indent="-228600">
              <a:buFont typeface="+mj-lt"/>
              <a:buAutoNum type="arabicPeriod"/>
              <a:defRPr/>
            </a:pPr>
            <a:r>
              <a:rPr lang="en-US" sz="1100" dirty="0" smtClean="0">
                <a:latin typeface="Calibri" panose="020F0502020204030204" pitchFamily="34" charset="0"/>
              </a:rPr>
              <a:t>It searches for a suitable request handler. If a handler is found, the preprocessors, postprocessors, and controllers associated with the handler are implemented, which helps to prepare a model (for rendering).</a:t>
            </a:r>
            <a:endParaRPr lang="en-GB" sz="1100" dirty="0" smtClean="0">
              <a:latin typeface="Calibri" panose="020F0502020204030204" pitchFamily="34" charset="0"/>
            </a:endParaRPr>
          </a:p>
          <a:p>
            <a:pPr marL="228600" indent="-228600">
              <a:buFont typeface="+mj-lt"/>
              <a:buAutoNum type="arabicPeriod"/>
              <a:defRPr/>
            </a:pPr>
            <a:endParaRPr lang="en-GB" sz="1100" dirty="0" smtClean="0">
              <a:latin typeface="Calibri" panose="020F0502020204030204" pitchFamily="34" charset="0"/>
            </a:endParaRPr>
          </a:p>
          <a:p>
            <a:pPr marL="228600" indent="-228600">
              <a:buFont typeface="+mj-lt"/>
              <a:buAutoNum type="arabicPeriod"/>
              <a:defRPr/>
            </a:pPr>
            <a:r>
              <a:rPr lang="en-US" sz="1100" dirty="0" smtClean="0">
                <a:latin typeface="Calibri" panose="020F0502020204030204" pitchFamily="34" charset="0"/>
              </a:rPr>
              <a:t>If a model is returned, it renders the view. If no model is returned because the request was to be intercepted by a preprocessor or postprocessor (for security reasons), a view is not generated. This could be probably because the request was already fulfilled.</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If an exception is thrown when the request is being processed, it is picked up by the handler exception resolvers declared in the </a:t>
            </a:r>
            <a:r>
              <a:rPr lang="en-US" sz="1100" dirty="0" err="1" smtClean="0">
                <a:latin typeface="Courier New" panose="02070309020205020404" pitchFamily="49" charset="0"/>
                <a:cs typeface="Courier New" panose="02070309020205020404" pitchFamily="49" charset="0"/>
              </a:rPr>
              <a:t>WebApplicationContext</a:t>
            </a:r>
            <a:r>
              <a:rPr lang="en-US" sz="1100" dirty="0" smtClean="0">
                <a:latin typeface="Calibri" panose="020F0502020204030204" pitchFamily="34" charset="0"/>
              </a:rPr>
              <a:t>. Using these exceptions, you can define custom behaviors such as if an exception is thrown, display a specified message or call a specific method. </a:t>
            </a:r>
            <a:endParaRPr lang="en-GB" sz="1100" dirty="0" smtClean="0">
              <a:latin typeface="Calibri" panose="020F0502020204030204" pitchFamily="34" charset="0"/>
            </a:endParaRPr>
          </a:p>
          <a:p>
            <a:pPr algn="just">
              <a:spcBef>
                <a:spcPct val="0"/>
              </a:spcBef>
              <a:defRPr/>
            </a:pPr>
            <a:r>
              <a:rPr lang="en-IN" altLang="en-US" sz="1100" dirty="0" smtClean="0">
                <a:latin typeface="Calibri" panose="020F0502020204030204" pitchFamily="34" charset="0"/>
              </a:rPr>
              <a:t> </a:t>
            </a:r>
          </a:p>
          <a:p>
            <a:pPr algn="just">
              <a:spcBef>
                <a:spcPct val="0"/>
              </a:spcBef>
              <a:defRPr/>
            </a:pPr>
            <a:endParaRPr lang="en-US" altLang="en-US" sz="1100" dirty="0" smtClean="0">
              <a:latin typeface="Calibri" panose="020F050202020403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85</a:t>
            </a:r>
          </a:p>
          <a:p>
            <a:pPr algn="just">
              <a:spcBef>
                <a:spcPct val="0"/>
              </a:spcBef>
              <a:defRPr/>
            </a:pPr>
            <a:endParaRPr lang="en-US" altLang="en-US" sz="1100" i="1" dirty="0" smtClean="0">
              <a:latin typeface="Calibri" pitchFamily="34" charset="0"/>
            </a:endParaRPr>
          </a:p>
          <a:p>
            <a:pPr>
              <a:defRPr/>
            </a:pPr>
            <a:r>
              <a:rPr lang="en-US" altLang="en-US" sz="1100" i="1" dirty="0" smtClean="0">
                <a:latin typeface="Calibri" pitchFamily="34" charset="0"/>
              </a:rPr>
              <a:t>Discuss the </a:t>
            </a:r>
            <a:r>
              <a:rPr lang="en-IN" altLang="en-US" sz="1100" i="1" dirty="0" smtClean="0">
                <a:latin typeface="Calibri" pitchFamily="34" charset="0"/>
              </a:rPr>
              <a:t>Spring MVC Request Life Cycle. </a:t>
            </a:r>
            <a:r>
              <a:rPr lang="en-IN" altLang="en-US" sz="1100" dirty="0" smtClean="0">
                <a:latin typeface="Calibri" pitchFamily="34" charset="0"/>
              </a:rPr>
              <a:t>The process of handling a request by Spring MVC involves many components, each with a specific purpose. The figure displayed onscreen shows the Spring MVC request life cycle. </a:t>
            </a:r>
            <a:r>
              <a:rPr lang="en-US" sz="1100" dirty="0" smtClean="0">
                <a:latin typeface="Calibri" panose="020F0502020204030204" pitchFamily="34" charset="0"/>
              </a:rPr>
              <a:t>The processes and components involved in a Spring MVC request life cycle are:</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Filter</a:t>
            </a:r>
            <a:r>
              <a:rPr lang="en-US" sz="1100" dirty="0" smtClean="0">
                <a:latin typeface="Calibri" panose="020F0502020204030204" pitchFamily="34" charset="0"/>
              </a:rPr>
              <a:t>: This is a request filter that is applied to every request to direct it to the correct </a:t>
            </a:r>
            <a:r>
              <a:rPr lang="en-US" sz="1100" dirty="0" err="1" smtClean="0">
                <a:latin typeface="Calibri" panose="020F0502020204030204" pitchFamily="34" charset="0"/>
              </a:rPr>
              <a:t>DispatcherServlet</a:t>
            </a: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Dispatcher Servlet</a:t>
            </a:r>
            <a:r>
              <a:rPr lang="en-US" sz="1100" dirty="0" smtClean="0">
                <a:latin typeface="Calibri" panose="020F0502020204030204" pitchFamily="34" charset="0"/>
              </a:rPr>
              <a:t>: This is a servlet that evaluates incoming requests and redirects them to a suitable controller for processing.</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Common services</a:t>
            </a:r>
            <a:r>
              <a:rPr lang="en-US" sz="1100" dirty="0" smtClean="0">
                <a:latin typeface="Calibri" panose="020F0502020204030204" pitchFamily="34" charset="0"/>
              </a:rPr>
              <a:t>: These services are applied to every request in a web application to support i18n, themes, views, and uploaded files. These services are configured in the </a:t>
            </a:r>
            <a:r>
              <a:rPr lang="en-US" sz="1100" dirty="0" err="1" smtClean="0">
                <a:latin typeface="Courier New" panose="02070309020205020404" pitchFamily="49" charset="0"/>
                <a:cs typeface="Courier New" panose="02070309020205020404" pitchFamily="49" charset="0"/>
              </a:rPr>
              <a:t>DispatcherServlet’s</a:t>
            </a:r>
            <a:r>
              <a:rPr lang="en-US" sz="1100" dirty="0" smtClean="0">
                <a:latin typeface="Courier New" panose="02070309020205020404" pitchFamily="49" charset="0"/>
                <a:cs typeface="Courier New" panose="02070309020205020404" pitchFamily="49" charset="0"/>
              </a:rPr>
              <a:t> </a:t>
            </a:r>
            <a:r>
              <a:rPr lang="en-US" sz="1100" dirty="0" err="1" smtClean="0">
                <a:latin typeface="Courier New" panose="02070309020205020404" pitchFamily="49" charset="0"/>
                <a:cs typeface="Courier New" panose="02070309020205020404" pitchFamily="49" charset="0"/>
              </a:rPr>
              <a:t>WebApplicationContext</a:t>
            </a:r>
            <a:r>
              <a:rPr lang="en-US" sz="1100" dirty="0" smtClean="0">
                <a:latin typeface="Calibri" panose="020F0502020204030204" pitchFamily="34" charset="0"/>
              </a:rPr>
              <a:t>.</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Handler mapping</a:t>
            </a:r>
            <a:r>
              <a:rPr lang="en-US" sz="1100" dirty="0" smtClean="0">
                <a:latin typeface="Calibri" panose="020F0502020204030204" pitchFamily="34" charset="0"/>
              </a:rPr>
              <a:t>: Here, the request is mapped to the handler. From Spring Framework version 2.5, handler configuration is not required because Spring MVC automatically registers the </a:t>
            </a:r>
            <a:r>
              <a:rPr lang="en-US" sz="1100" dirty="0" smtClean="0">
                <a:latin typeface="Courier New" panose="02070309020205020404" pitchFamily="49" charset="0"/>
                <a:cs typeface="Courier New" panose="02070309020205020404" pitchFamily="49" charset="0"/>
              </a:rPr>
              <a:t>org.springframework.web.servlet.mvc.annotation.DefaultAnnotationHandler</a:t>
            </a:r>
            <a:r>
              <a:rPr lang="en-US" sz="1100" dirty="0" smtClean="0">
                <a:latin typeface="Calibri" panose="020F0502020204030204" pitchFamily="34" charset="0"/>
              </a:rPr>
              <a:t> mapping class that maps handlers based on HTTP paths.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Handler interceptor</a:t>
            </a:r>
            <a:r>
              <a:rPr lang="en-US" sz="1100" dirty="0" smtClean="0">
                <a:latin typeface="Calibri" panose="020F0502020204030204" pitchFamily="34" charset="0"/>
              </a:rPr>
              <a:t>: Handler interceptors enable handlers to implement common checking or logic. For example, a handler interceptor can check and ensure that the handlers are invoked only during office hours.</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Handler exception resolver</a:t>
            </a:r>
            <a:r>
              <a:rPr lang="en-US" sz="1100" dirty="0" smtClean="0">
                <a:latin typeface="Calibri" panose="020F0502020204030204" pitchFamily="34" charset="0"/>
              </a:rPr>
              <a:t>:  The </a:t>
            </a:r>
            <a:r>
              <a:rPr lang="en-US" sz="1100" dirty="0" err="1" smtClean="0">
                <a:latin typeface="Courier New" panose="02070309020205020404" pitchFamily="49" charset="0"/>
                <a:cs typeface="Courier New" panose="02070309020205020404" pitchFamily="49" charset="0"/>
              </a:rPr>
              <a:t>HandlerExceptionResolverinterface</a:t>
            </a:r>
            <a:r>
              <a:rPr lang="en-US" sz="1100" dirty="0" smtClean="0">
                <a:latin typeface="Calibri" panose="020F0502020204030204" pitchFamily="34" charset="0"/>
              </a:rPr>
              <a:t> is designed to deal with unexpected exceptions thrown during request processing by handlers.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View resolver</a:t>
            </a:r>
            <a:r>
              <a:rPr lang="en-US" sz="1100" dirty="0" smtClean="0">
                <a:latin typeface="Calibri" panose="020F0502020204030204" pitchFamily="34" charset="0"/>
              </a:rPr>
              <a:t>:  This interface provides support for view resolution based on a logical name that is provided by the controller. Views can be dynamically resolved based on the media types supported by the client’s system and this feature is supported by the </a:t>
            </a:r>
            <a:r>
              <a:rPr lang="en-US" sz="1100" dirty="0" err="1" smtClean="0">
                <a:latin typeface="Courier New" panose="02070309020205020404" pitchFamily="49" charset="0"/>
                <a:cs typeface="Courier New" panose="02070309020205020404" pitchFamily="49" charset="0"/>
              </a:rPr>
              <a:t>ContentNegotiatingViewResolver</a:t>
            </a:r>
            <a:r>
              <a:rPr lang="en-US" sz="1100" dirty="0" smtClean="0">
                <a:latin typeface="Calibri" panose="020F0502020204030204" pitchFamily="34" charset="0"/>
              </a:rPr>
              <a:t> class. The media types on the client’s system could be XML, Portable Document Format (PDF), and JavaScript Object Notation (JSON).  </a:t>
            </a:r>
            <a:endParaRPr lang="en-IN" altLang="en-US" sz="1100" dirty="0" smtClean="0">
              <a:latin typeface="Calibri"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Slide Image Placeholder 1"/>
          <p:cNvSpPr>
            <a:spLocks noGrp="1" noRot="1" noChangeAspect="1" noTextEdit="1"/>
          </p:cNvSpPr>
          <p:nvPr>
            <p:ph type="sldImg"/>
          </p:nvPr>
        </p:nvSpPr>
        <p:spPr>
          <a:ln/>
        </p:spPr>
      </p:sp>
      <p:sp>
        <p:nvSpPr>
          <p:cNvPr id="364547" name="Notes Placeholder 2"/>
          <p:cNvSpPr>
            <a:spLocks noGrp="1"/>
          </p:cNvSpPr>
          <p:nvPr>
            <p:ph type="body" idx="1"/>
          </p:nvPr>
        </p:nvSpPr>
        <p:spPr>
          <a:noFill/>
          <a:ln/>
        </p:spPr>
        <p:txBody>
          <a:bodyPr/>
          <a:lstStyle/>
          <a:p>
            <a:endParaRPr lang="en-IN" altLang="en-US" sz="1100" smtClean="0">
              <a:latin typeface="Calibri" pitchFamily="34" charset="0"/>
            </a:endParaRPr>
          </a:p>
        </p:txBody>
      </p:sp>
      <p:sp>
        <p:nvSpPr>
          <p:cNvPr id="364548" name="Slide Number Placeholder 3"/>
          <p:cNvSpPr>
            <a:spLocks noGrp="1"/>
          </p:cNvSpPr>
          <p:nvPr>
            <p:ph type="sldNum" sz="quarter" idx="5"/>
          </p:nvPr>
        </p:nvSpPr>
        <p:spPr>
          <a:noFill/>
        </p:spPr>
        <p:txBody>
          <a:bodyPr/>
          <a:lstStyle/>
          <a:p>
            <a:fld id="{5178E032-184F-47DC-B8B8-73E9270A9F9A}" type="slidenum">
              <a:rPr lang="en-US" altLang="en-US" smtClean="0">
                <a:latin typeface="Arial" pitchFamily="34" charset="0"/>
              </a:rPr>
              <a:pPr/>
              <a:t>96</a:t>
            </a:fld>
            <a:endParaRPr lang="en-US" altLang="en-US" smtClean="0">
              <a:latin typeface="Arial"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53" tIns="48327" rIns="96653" bIns="48327" anchor="b"/>
          <a:lstStyle/>
          <a:p>
            <a:pPr algn="r"/>
            <a:fld id="{85638F4F-2558-417A-BDA4-4639E55E277B}" type="slidenum">
              <a:rPr lang="en-US" altLang="en-US" sz="1200"/>
              <a:pPr algn="r"/>
              <a:t>97</a:t>
            </a:fld>
            <a:endParaRPr lang="en-US" altLang="en-US" sz="1200"/>
          </a:p>
        </p:txBody>
      </p:sp>
      <p:sp>
        <p:nvSpPr>
          <p:cNvPr id="365571"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defRPr/>
            </a:pPr>
            <a:r>
              <a:rPr lang="en-US" altLang="en-US" sz="1100" dirty="0" smtClean="0">
                <a:latin typeface="Calibri" pitchFamily="34" charset="0"/>
              </a:rPr>
              <a:t>PG Reference: Page 88</a:t>
            </a:r>
          </a:p>
          <a:p>
            <a:pPr algn="just" eaLnBrk="1" hangingPunct="1">
              <a:defRPr/>
            </a:pPr>
            <a:endParaRPr lang="en-US" altLang="en-US" sz="1100" dirty="0" smtClean="0">
              <a:latin typeface="Calibri" pitchFamily="34" charset="0"/>
            </a:endParaRPr>
          </a:p>
          <a:p>
            <a:pPr>
              <a:defRPr/>
            </a:pPr>
            <a:r>
              <a:rPr lang="en-IN" altLang="en-US" sz="1100" i="1" dirty="0" smtClean="0">
                <a:latin typeface="Calibri" pitchFamily="34" charset="0"/>
              </a:rPr>
              <a:t>Lead participants into the next lesson. Talk about building Web Applications using Spring Framework. </a:t>
            </a:r>
            <a:r>
              <a:rPr lang="en-IN" altLang="en-US" sz="1100" dirty="0" smtClean="0">
                <a:latin typeface="Calibri" pitchFamily="34" charset="0"/>
              </a:rPr>
              <a:t>In most enterprise application strategies, web applications play a crucial role as they help in connecting remote participants with each other. Web applications are the best way for a customer to access a software product and in today’s world, web applications can also be extended to mobile devices. </a:t>
            </a:r>
          </a:p>
          <a:p>
            <a:pPr>
              <a:defRPr/>
            </a:pPr>
            <a:endParaRPr lang="en-IN" altLang="en-US" sz="1100" dirty="0" smtClean="0">
              <a:latin typeface="Calibri" pitchFamily="34" charset="0"/>
            </a:endParaRPr>
          </a:p>
          <a:p>
            <a:pPr>
              <a:defRPr/>
            </a:pPr>
            <a:r>
              <a:rPr lang="en-IN" altLang="en-US" sz="1100" dirty="0" smtClean="0">
                <a:latin typeface="Calibri" pitchFamily="34" charset="0"/>
              </a:rPr>
              <a:t>Java-based web applications are used most commonly and are simple to develop using Java enterprise development tools, such as Spring Framework. As a developer, you can use Spring Framework to develop simple, portable, fast, and flexible Java-based systems and applications without any dependency on vendors. </a:t>
            </a:r>
          </a:p>
          <a:p>
            <a:pPr>
              <a:defRPr/>
            </a:pPr>
            <a:endParaRPr lang="en-IN" altLang="en-US" sz="1100" dirty="0" smtClean="0">
              <a:latin typeface="Calibri" pitchFamily="34" charset="0"/>
            </a:endParaRPr>
          </a:p>
          <a:p>
            <a:pPr>
              <a:defRPr/>
            </a:pPr>
            <a:r>
              <a:rPr lang="en-IN" altLang="en-US" sz="1100" dirty="0" smtClean="0">
                <a:latin typeface="Calibri" pitchFamily="34" charset="0"/>
              </a:rPr>
              <a:t>This lesson introduces you to the process of developing web applications using Spring Framework. You will learn about the following components of Spring MVC:</a:t>
            </a:r>
          </a:p>
          <a:p>
            <a:pPr marL="628650" lvl="1" indent="-171450">
              <a:buFont typeface="Wingdings" pitchFamily="2" charset="2"/>
              <a:buChar char="§"/>
              <a:defRPr/>
            </a:pPr>
            <a:r>
              <a:rPr lang="en-IN" altLang="en-US" sz="1100" dirty="0" smtClean="0">
                <a:latin typeface="Calibri" pitchFamily="34" charset="0"/>
              </a:rPr>
              <a:t>Controllers: A class or an interface that acts as a gateway between the user and the MVC-based application.</a:t>
            </a:r>
          </a:p>
          <a:p>
            <a:pPr marL="628650" lvl="1" indent="-171450">
              <a:buFont typeface="Wingdings" pitchFamily="2" charset="2"/>
              <a:buChar char="§"/>
              <a:defRPr/>
            </a:pPr>
            <a:r>
              <a:rPr lang="en-IN" altLang="en-US" sz="1100" dirty="0" smtClean="0">
                <a:latin typeface="Calibri" pitchFamily="34" charset="0"/>
              </a:rPr>
              <a:t>View resolvers: Are components that define an application’s view and identify them by name.</a:t>
            </a:r>
          </a:p>
          <a:p>
            <a:pPr marL="628650" lvl="1" indent="-171450">
              <a:buFont typeface="Wingdings" pitchFamily="2" charset="2"/>
              <a:buChar char="§"/>
              <a:defRPr/>
            </a:pPr>
            <a:r>
              <a:rPr lang="en-IN" altLang="en-US" sz="1100" dirty="0" smtClean="0">
                <a:latin typeface="Calibri" pitchFamily="34" charset="0"/>
              </a:rPr>
              <a:t>Handler mappings: Are objects that handle predetermined tasks implemented before, after, or during a method implementation in the application’s business logic.</a:t>
            </a:r>
          </a:p>
          <a:p>
            <a:pPr marL="628650" lvl="1" indent="-171450">
              <a:buFont typeface="Wingdings" pitchFamily="2" charset="2"/>
              <a:buChar char="§"/>
              <a:defRPr/>
            </a:pPr>
            <a:r>
              <a:rPr lang="en-IN" altLang="en-US" sz="1100" dirty="0" smtClean="0">
                <a:latin typeface="Calibri" pitchFamily="34" charset="0"/>
              </a:rPr>
              <a:t>Property editors: Are custom editors that can convert the properties of an object, such as the date and time, into human readable forms.</a:t>
            </a:r>
          </a:p>
          <a:p>
            <a:pPr>
              <a:defRPr/>
            </a:pPr>
            <a:endParaRPr lang="en-IN" altLang="en-US" sz="1100" dirty="0" smtClean="0">
              <a:latin typeface="Calibri" pitchFamily="34" charset="0"/>
            </a:endParaRPr>
          </a:p>
          <a:p>
            <a:pPr>
              <a:defRPr/>
            </a:pPr>
            <a:r>
              <a:rPr lang="en-IN" altLang="en-US" sz="1100" dirty="0" smtClean="0">
                <a:latin typeface="Calibri" pitchFamily="34" charset="0"/>
              </a:rPr>
              <a:t>You will also learn how to implement these components using annotations. In addition, you will use these components in your application’s code to implement the MVC design pattern through Spring MVC.  </a:t>
            </a:r>
          </a:p>
          <a:p>
            <a:pPr eaLnBrk="1" hangingPunct="1">
              <a:defRPr/>
            </a:pPr>
            <a:endParaRPr lang="en-US" altLang="en-US" sz="1100" i="1" dirty="0" smtClean="0">
              <a:latin typeface="Calibri" pitchFamily="34" charset="0"/>
            </a:endParaRPr>
          </a:p>
          <a:p>
            <a:pPr eaLnBrk="1" hangingPunct="1">
              <a:defRPr/>
            </a:pPr>
            <a:r>
              <a:rPr lang="en-US" altLang="en-US" sz="1100" i="1" dirty="0" smtClean="0">
                <a:latin typeface="Calibri" pitchFamily="34" charset="0"/>
              </a:rPr>
              <a:t>State the lesson objectives. </a:t>
            </a:r>
            <a:r>
              <a:rPr lang="en-US" altLang="en-US" sz="1100" dirty="0" smtClean="0"/>
              <a:t>At the end of this lesson, you will learn to: </a:t>
            </a:r>
          </a:p>
          <a:p>
            <a:pPr eaLnBrk="1" hangingPunct="1">
              <a:defRPr/>
            </a:pPr>
            <a:endParaRPr lang="en-US" altLang="en-US" sz="1100" dirty="0" smtClean="0"/>
          </a:p>
          <a:p>
            <a:pPr marL="171450" indent="-171450" eaLnBrk="1" hangingPunct="1">
              <a:buFont typeface="Arial" pitchFamily="34" charset="0"/>
              <a:buChar char="•"/>
              <a:defRPr/>
            </a:pPr>
            <a:r>
              <a:rPr lang="en-IN" altLang="en-US" sz="1100" dirty="0" smtClean="0">
                <a:latin typeface="+mn-lt"/>
              </a:rPr>
              <a:t>Describe Spring controllers.</a:t>
            </a:r>
          </a:p>
          <a:p>
            <a:pPr marL="171450" indent="-171450" eaLnBrk="1" hangingPunct="1">
              <a:buFont typeface="Arial" pitchFamily="34" charset="0"/>
              <a:buChar char="•"/>
              <a:defRPr/>
            </a:pPr>
            <a:r>
              <a:rPr lang="en-IN" altLang="en-US" sz="1100" dirty="0" smtClean="0">
                <a:latin typeface="+mn-lt"/>
              </a:rPr>
              <a:t>Identify different controllers in Spring and their usage.</a:t>
            </a:r>
          </a:p>
          <a:p>
            <a:pPr marL="171450" indent="-171450" eaLnBrk="1" hangingPunct="1">
              <a:buFont typeface="Arial" pitchFamily="34" charset="0"/>
              <a:buChar char="•"/>
              <a:defRPr/>
            </a:pPr>
            <a:r>
              <a:rPr lang="en-IN" altLang="en-US" sz="1100" dirty="0" smtClean="0">
                <a:latin typeface="+mn-lt"/>
              </a:rPr>
              <a:t>Explain view resolver, usage, configuration and implementation.</a:t>
            </a:r>
          </a:p>
          <a:p>
            <a:pPr marL="171450" indent="-171450" eaLnBrk="1" hangingPunct="1">
              <a:buFont typeface="Arial" pitchFamily="34" charset="0"/>
              <a:buChar char="•"/>
              <a:defRPr/>
            </a:pPr>
            <a:r>
              <a:rPr lang="en-IN" altLang="en-US" sz="1100" dirty="0" smtClean="0">
                <a:latin typeface="+mn-lt"/>
              </a:rPr>
              <a:t>Implement Spring handler. </a:t>
            </a:r>
          </a:p>
          <a:p>
            <a:pPr marL="171450" indent="-171450" eaLnBrk="1" hangingPunct="1">
              <a:buFont typeface="Arial" pitchFamily="34" charset="0"/>
              <a:buChar char="•"/>
              <a:defRPr/>
            </a:pPr>
            <a:r>
              <a:rPr lang="en-IN" altLang="en-US" sz="1100" dirty="0" smtClean="0">
                <a:latin typeface="+mn-lt"/>
              </a:rPr>
              <a:t>Implement web applications.</a:t>
            </a:r>
          </a:p>
          <a:p>
            <a:pPr marL="171450" indent="-171450" eaLnBrk="1" hangingPunct="1">
              <a:buFont typeface="Arial" pitchFamily="34" charset="0"/>
              <a:buChar char="•"/>
              <a:defRPr/>
            </a:pPr>
            <a:r>
              <a:rPr lang="en-IN" altLang="en-US" sz="1100" dirty="0" smtClean="0">
                <a:latin typeface="+mn-lt"/>
              </a:rPr>
              <a:t>Explain the Property Editors in Spring.</a:t>
            </a:r>
          </a:p>
          <a:p>
            <a:pPr marL="171450" indent="-171450" eaLnBrk="1" hangingPunct="1">
              <a:buFont typeface="Arial" pitchFamily="34" charset="0"/>
              <a:buChar char="•"/>
              <a:defRPr/>
            </a:pPr>
            <a:r>
              <a:rPr lang="en-IN" altLang="en-US" sz="1100" dirty="0" smtClean="0">
                <a:latin typeface="+mn-lt"/>
              </a:rPr>
              <a:t>Perform validation using annotations. </a:t>
            </a:r>
          </a:p>
          <a:p>
            <a:pPr eaLnBrk="1" hangingPunct="1">
              <a:buFont typeface="Wingdings" pitchFamily="2" charset="2"/>
              <a:buChar char="§"/>
              <a:defRPr/>
            </a:pPr>
            <a:endParaRPr lang="en-US" altLang="en-US" sz="1100" dirty="0" smtClean="0"/>
          </a:p>
          <a:p>
            <a:pPr eaLnBrk="1" hangingPunct="1">
              <a:buFont typeface="Wingdings" pitchFamily="2" charset="2"/>
              <a:buNone/>
              <a:defRPr/>
            </a:pPr>
            <a:endParaRPr lang="en-US" altLang="en-US" sz="1100" dirty="0" smtClean="0"/>
          </a:p>
          <a:p>
            <a:pPr eaLnBrk="1" hangingPunct="1">
              <a:buFont typeface="Wingdings" pitchFamily="2" charset="2"/>
              <a:buChar char="§"/>
              <a:defRPr/>
            </a:pPr>
            <a:endParaRPr lang="en-US" altLang="en-US" sz="1100" dirty="0" smtClean="0"/>
          </a:p>
          <a:p>
            <a:pPr algn="just" eaLnBrk="1" hangingPunct="1">
              <a:defRPr/>
            </a:pPr>
            <a:endParaRPr lang="en-IN" altLang="en-US" sz="1100" i="1" dirty="0" smtClean="0">
              <a:latin typeface="Calibri"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Rot="1" noChangeAspect="1" noChangeArrowheads="1" noTextEdit="1"/>
          </p:cNvSpPr>
          <p:nvPr>
            <p:ph type="sldImg"/>
          </p:nvPr>
        </p:nvSpPr>
        <p:spPr>
          <a:ln/>
        </p:spPr>
      </p:sp>
      <p:sp>
        <p:nvSpPr>
          <p:cNvPr id="366595" name="Rectangle 3"/>
          <p:cNvSpPr>
            <a:spLocks noGrp="1" noChangeArrowheads="1"/>
          </p:cNvSpPr>
          <p:nvPr>
            <p:ph type="body" idx="1"/>
          </p:nvPr>
        </p:nvSpPr>
        <p:spPr>
          <a:noFill/>
          <a:ln/>
        </p:spPr>
        <p:txBody>
          <a:bodyPr/>
          <a:lstStyle/>
          <a:p>
            <a:pPr algn="just">
              <a:spcBef>
                <a:spcPct val="0"/>
              </a:spcBef>
            </a:pPr>
            <a:r>
              <a:rPr lang="en-US" altLang="en-US" sz="1100" smtClean="0">
                <a:latin typeface="Calibri" pitchFamily="34" charset="0"/>
              </a:rPr>
              <a:t>PG Reference: Page 88</a:t>
            </a:r>
          </a:p>
          <a:p>
            <a:pPr algn="just">
              <a:spcBef>
                <a:spcPct val="0"/>
              </a:spcBef>
            </a:pPr>
            <a:endParaRPr lang="en-US" altLang="en-US" sz="1100" smtClean="0">
              <a:latin typeface="Calibri" pitchFamily="34" charset="0"/>
            </a:endParaRPr>
          </a:p>
          <a:p>
            <a:pPr algn="just">
              <a:spcBef>
                <a:spcPct val="0"/>
              </a:spcBef>
            </a:pPr>
            <a:r>
              <a:rPr lang="en-US" altLang="en-US" sz="1100" i="1" smtClean="0">
                <a:latin typeface="Calibri" pitchFamily="34" charset="0"/>
              </a:rPr>
              <a:t>Discuss about </a:t>
            </a:r>
            <a:r>
              <a:rPr lang="en-IN" altLang="en-US" sz="1100" i="1" smtClean="0">
                <a:latin typeface="Calibri" pitchFamily="34" charset="0"/>
              </a:rPr>
              <a:t>employing controllers, handlers, and view resolvers. </a:t>
            </a:r>
            <a:r>
              <a:rPr lang="en-IN" altLang="en-US" sz="1100" smtClean="0">
                <a:latin typeface="Calibri" pitchFamily="34" charset="0"/>
              </a:rPr>
              <a:t>Controllers, handlers, and view resolvers are components involved in developing a web application using Spring MVC. By using controllers in Spring MVC, you ensure that the requests are handled by the right components in your application. </a:t>
            </a:r>
          </a:p>
          <a:p>
            <a:pPr algn="just">
              <a:spcBef>
                <a:spcPct val="0"/>
              </a:spcBef>
            </a:pPr>
            <a:endParaRPr lang="en-IN" altLang="en-US" sz="1100" smtClean="0">
              <a:latin typeface="Calibri" pitchFamily="34" charset="0"/>
            </a:endParaRPr>
          </a:p>
          <a:p>
            <a:pPr algn="just">
              <a:spcBef>
                <a:spcPct val="0"/>
              </a:spcBef>
            </a:pPr>
            <a:r>
              <a:rPr lang="en-IN" altLang="en-US" sz="1100" i="1" smtClean="0">
                <a:latin typeface="Calibri" pitchFamily="34" charset="0"/>
              </a:rPr>
              <a:t>Explain about controllers. </a:t>
            </a:r>
            <a:r>
              <a:rPr lang="en-IN" altLang="en-US" sz="1100" smtClean="0">
                <a:latin typeface="Calibri" pitchFamily="34" charset="0"/>
              </a:rPr>
              <a:t>Controllers provide access to the behavior of an application, which is defined by a service interface. The main purpose of controllers is to translate user requests to application recognizable code. They also convert the application’s response to a form that is understandable by users and display this in the appropriate view. Spring Framework supports different types of controllers, categorized on the basis of the type of requests they handle. For example, if the UI holds a simple form on the web page, then you can define a SimpleFormController to handle incoming requests. These are discussed in detail later in this lesson. </a:t>
            </a:r>
          </a:p>
          <a:p>
            <a:pPr algn="just">
              <a:spcBef>
                <a:spcPct val="0"/>
              </a:spcBef>
            </a:pPr>
            <a:endParaRPr lang="en-IN" altLang="en-US" sz="1100" smtClean="0">
              <a:latin typeface="Calibri" pitchFamily="34" charset="0"/>
            </a:endParaRPr>
          </a:p>
          <a:p>
            <a:r>
              <a:rPr lang="en-IN" altLang="en-US" sz="1100" smtClean="0">
                <a:latin typeface="Calibri" pitchFamily="34" charset="0"/>
              </a:rPr>
              <a:t>Controllers in Spring Framework are held in the </a:t>
            </a:r>
            <a:r>
              <a:rPr lang="en-IN" altLang="en-US" sz="1100" smtClean="0">
                <a:latin typeface="Courier New" pitchFamily="49" charset="0"/>
                <a:cs typeface="Courier New" pitchFamily="49" charset="0"/>
              </a:rPr>
              <a:t>org.springframework.web.servlet.mvc.controller </a:t>
            </a:r>
            <a:r>
              <a:rPr lang="en-IN" altLang="en-US" sz="1100" smtClean="0">
                <a:latin typeface="Calibri" pitchFamily="34" charset="0"/>
              </a:rPr>
              <a:t>interface. The source code for accessing controllers is shown in Code Segment displayed first. </a:t>
            </a:r>
            <a:r>
              <a:rPr lang="en-US" altLang="en-US" sz="1100" smtClean="0">
                <a:latin typeface="Calibri" pitchFamily="34" charset="0"/>
              </a:rPr>
              <a:t>The Controller interface defines a single method to handle a particular request and return the correct model and view. Therefore, the controller implements the basic concept of the MVC design pattern in an application developed using Spring Framework. You can also create custom controllers in Spring Framework to define any custom functionality in your application. Custom functionality could be methods that are initiated only by certain types of requests, data object methods that return error messages after a comparison, or any user-defined method that meets your business requirements. </a:t>
            </a:r>
            <a:endParaRPr lang="en-GB" altLang="en-US" sz="1100" smtClean="0">
              <a:latin typeface="Calibri" pitchFamily="34" charset="0"/>
            </a:endParaRPr>
          </a:p>
          <a:p>
            <a:r>
              <a:rPr lang="en-US" altLang="en-US" sz="1100" b="1" smtClean="0">
                <a:latin typeface="Calibri" pitchFamily="34" charset="0"/>
              </a:rPr>
              <a:t> </a:t>
            </a:r>
            <a:endParaRPr lang="en-GB" altLang="en-US" sz="1100" smtClean="0">
              <a:latin typeface="Calibri" pitchFamily="34" charset="0"/>
            </a:endParaRPr>
          </a:p>
          <a:p>
            <a:r>
              <a:rPr lang="en-US" altLang="en-US" sz="1100" smtClean="0">
                <a:latin typeface="Calibri" pitchFamily="34" charset="0"/>
              </a:rPr>
              <a:t>When a request reaches the DispatcherServlet, it redirects the request to a controller by declaring a controller object. The controller object returns </a:t>
            </a:r>
            <a:r>
              <a:rPr lang="en-US" altLang="en-US" sz="1100" smtClean="0">
                <a:latin typeface="Courier New" pitchFamily="49" charset="0"/>
                <a:cs typeface="Courier New" pitchFamily="49" charset="0"/>
              </a:rPr>
              <a:t>org.springframework.web.servlet.ModelAndView</a:t>
            </a:r>
            <a:r>
              <a:rPr lang="en-US" altLang="en-US" sz="1100" smtClean="0">
                <a:latin typeface="Calibri" pitchFamily="34" charset="0"/>
              </a:rPr>
              <a:t> (which is a container class holding the model and view for your application) back to the </a:t>
            </a:r>
            <a:r>
              <a:rPr lang="en-US" altLang="en-US" sz="1100" smtClean="0">
                <a:latin typeface="Courier New" pitchFamily="49" charset="0"/>
                <a:cs typeface="Courier New" pitchFamily="49" charset="0"/>
              </a:rPr>
              <a:t>DispatcherServlet</a:t>
            </a:r>
            <a:r>
              <a:rPr lang="en-US" altLang="en-US" sz="1100" smtClean="0">
                <a:latin typeface="Calibri" pitchFamily="34" charset="0"/>
              </a:rPr>
              <a:t>.  The model object represents the data that can be used by the view to display responses to the user. The model object is maintained as a map for storing application data. By using the </a:t>
            </a:r>
            <a:r>
              <a:rPr lang="en-US" altLang="en-US" sz="1100" smtClean="0">
                <a:latin typeface="Courier New" pitchFamily="49" charset="0"/>
                <a:cs typeface="Courier New" pitchFamily="49" charset="0"/>
              </a:rPr>
              <a:t>org.springframework.web.servlet.View </a:t>
            </a:r>
            <a:r>
              <a:rPr lang="en-US" altLang="en-US" sz="1100" smtClean="0">
                <a:latin typeface="Calibri" pitchFamily="34" charset="0"/>
              </a:rPr>
              <a:t>class, you can plug in any kind of view technology such as Excel, Jasper Reports, PDF, Hyper Text Markup Language (HTML), and Velocity. Code Segment displayed second shows the ways to construct the model and view objects in Spring Framework.</a:t>
            </a:r>
          </a:p>
          <a:p>
            <a:endParaRPr lang="en-US" altLang="en-US" sz="1100" smtClean="0">
              <a:latin typeface="Calibri" pitchFamily="34" charset="0"/>
            </a:endParaRPr>
          </a:p>
          <a:p>
            <a:r>
              <a:rPr lang="en-US" altLang="en-US" sz="1100" smtClean="0">
                <a:latin typeface="Calibri" pitchFamily="34" charset="0"/>
              </a:rPr>
              <a:t>If you specify the view by using the </a:t>
            </a:r>
            <a:r>
              <a:rPr lang="en-US" altLang="en-US" sz="1100" smtClean="0">
                <a:latin typeface="Courier New" pitchFamily="49" charset="0"/>
                <a:cs typeface="Courier New" pitchFamily="49" charset="0"/>
              </a:rPr>
              <a:t>new ModelAndView('myView', someData) </a:t>
            </a:r>
            <a:r>
              <a:rPr lang="en-US" altLang="en-US" sz="1100" smtClean="0">
                <a:latin typeface="Calibri" pitchFamily="34" charset="0"/>
              </a:rPr>
              <a:t>method, the view is called a Logical view. This means that </a:t>
            </a:r>
            <a:r>
              <a:rPr lang="en-US" altLang="en-US" sz="1100" smtClean="0">
                <a:latin typeface="Courier New" pitchFamily="49" charset="0"/>
                <a:cs typeface="Courier New" pitchFamily="49" charset="0"/>
              </a:rPr>
              <a:t>myView</a:t>
            </a:r>
            <a:r>
              <a:rPr lang="en-US" altLang="en-US" sz="1100" smtClean="0">
                <a:latin typeface="Calibri" pitchFamily="34" charset="0"/>
              </a:rPr>
              <a:t> can point to a .jsp, or .pdf, or an .xml format of the response in the user interface (UI). In the configuration file, you can configure the physical location of the corresponding Logical view to specify the format in which the view is to be generated. </a:t>
            </a:r>
            <a:endParaRPr lang="en-GB" altLang="en-US" sz="1100" smtClean="0">
              <a:latin typeface="Calibri" pitchFamily="34" charset="0"/>
            </a:endParaRPr>
          </a:p>
          <a:p>
            <a:endParaRPr lang="en-GB" altLang="en-US" sz="1100" smtClean="0">
              <a:latin typeface="Calibri" pitchFamily="34" charset="0"/>
            </a:endParaRPr>
          </a:p>
          <a:p>
            <a:pPr algn="just">
              <a:spcBef>
                <a:spcPct val="0"/>
              </a:spcBef>
            </a:pPr>
            <a:r>
              <a:rPr lang="en-IN" altLang="en-US" sz="1100" smtClean="0">
                <a:latin typeface="Calibri" pitchFamily="34" charset="0"/>
              </a:rPr>
              <a:t> </a:t>
            </a:r>
          </a:p>
          <a:p>
            <a:pPr algn="just">
              <a:spcBef>
                <a:spcPct val="0"/>
              </a:spcBef>
            </a:pPr>
            <a:endParaRPr lang="en-US" altLang="en-US" sz="1100" smtClean="0">
              <a:latin typeface="Calibri"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defRPr/>
            </a:pPr>
            <a:r>
              <a:rPr lang="en-US" altLang="en-US" sz="1100" dirty="0" smtClean="0">
                <a:latin typeface="Calibri" pitchFamily="34" charset="0"/>
              </a:rPr>
              <a:t>PG Reference: Page 89</a:t>
            </a:r>
          </a:p>
          <a:p>
            <a:pPr algn="just">
              <a:spcBef>
                <a:spcPct val="0"/>
              </a:spcBef>
              <a:defRPr/>
            </a:pPr>
            <a:endParaRPr lang="en-US" altLang="en-US" sz="1100" dirty="0" smtClean="0">
              <a:latin typeface="Calibri" pitchFamily="34" charset="0"/>
            </a:endParaRPr>
          </a:p>
          <a:p>
            <a:pPr>
              <a:defRPr/>
            </a:pPr>
            <a:r>
              <a:rPr lang="en-US" altLang="en-US" sz="1100" i="1" dirty="0" smtClean="0">
                <a:latin typeface="Calibri" pitchFamily="34" charset="0"/>
              </a:rPr>
              <a:t>Discuss about the different controller types. </a:t>
            </a:r>
            <a:r>
              <a:rPr lang="en-US" sz="1100" dirty="0" smtClean="0">
                <a:latin typeface="Calibri" panose="020F0502020204030204" pitchFamily="34" charset="0"/>
              </a:rPr>
              <a:t>The following are the types of abstract controllers available in Spring Framework that can be designed to perform a specified task in the application. </a:t>
            </a:r>
            <a:endParaRPr lang="en-GB" sz="1100" dirty="0" smtClean="0">
              <a:latin typeface="Calibri" panose="020F0502020204030204" pitchFamily="34" charset="0"/>
            </a:endParaRPr>
          </a:p>
          <a:p>
            <a:pPr>
              <a:defRPr/>
            </a:pPr>
            <a:r>
              <a:rPr lang="en-US" sz="1100" dirty="0" smtClean="0">
                <a:latin typeface="Calibri" panose="020F0502020204030204" pitchFamily="34" charset="0"/>
              </a:rPr>
              <a:t> </a:t>
            </a:r>
            <a:endParaRPr lang="en-GB" sz="1100" dirty="0" smtClean="0">
              <a:latin typeface="Calibri" panose="020F0502020204030204" pitchFamily="34" charset="0"/>
            </a:endParaRPr>
          </a:p>
          <a:p>
            <a:pPr marL="171450" indent="-171450">
              <a:buFont typeface="Wingdings" panose="05000000000000000000" pitchFamily="2" charset="2"/>
              <a:buChar char="§"/>
              <a:defRPr/>
            </a:pPr>
            <a:r>
              <a:rPr lang="en-US" sz="1100" b="1" dirty="0" smtClean="0">
                <a:latin typeface="Calibri" panose="020F0502020204030204" pitchFamily="34" charset="0"/>
              </a:rPr>
              <a:t>Abstract Collector: </a:t>
            </a:r>
            <a:r>
              <a:rPr lang="en-US" sz="1100" dirty="0" smtClean="0">
                <a:latin typeface="Calibri" panose="020F0502020204030204" pitchFamily="34" charset="0"/>
              </a:rPr>
              <a:t>To provide basic infrastructure, all of Spring Framework’s Controller classes inherit from </a:t>
            </a:r>
            <a:r>
              <a:rPr lang="en-US" sz="1100" dirty="0" err="1" smtClean="0">
                <a:latin typeface="Courier New" panose="02070309020205020404" pitchFamily="49" charset="0"/>
                <a:cs typeface="Courier New" panose="02070309020205020404" pitchFamily="49" charset="0"/>
              </a:rPr>
              <a:t>AbstractController</a:t>
            </a:r>
            <a:r>
              <a:rPr lang="en-US" sz="1100" dirty="0" smtClean="0">
                <a:latin typeface="Calibri" panose="020F0502020204030204" pitchFamily="34" charset="0"/>
              </a:rPr>
              <a:t>, a class which supports caching of information needed for your application. This class allows you to implement your logic by overriding the </a:t>
            </a:r>
            <a:r>
              <a:rPr lang="en-US" sz="1100" dirty="0" err="1" smtClean="0">
                <a:latin typeface="Courier New" panose="02070309020205020404" pitchFamily="49" charset="0"/>
                <a:cs typeface="Courier New" panose="02070309020205020404" pitchFamily="49" charset="0"/>
              </a:rPr>
              <a:t>handleRequestInterval</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method and then returning a </a:t>
            </a:r>
            <a:r>
              <a:rPr lang="en-US" sz="1100" dirty="0" err="1" smtClean="0">
                <a:latin typeface="Courier New" panose="02070309020205020404" pitchFamily="49" charset="0"/>
                <a:cs typeface="Courier New" panose="02070309020205020404" pitchFamily="49" charset="0"/>
              </a:rPr>
              <a:t>ModelAndView</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object. Code Segment 4.5 given in the PG is an example that shows a class declared in the </a:t>
            </a:r>
            <a:r>
              <a:rPr lang="en-US" sz="1100" dirty="0" err="1" smtClean="0">
                <a:latin typeface="Courier New" panose="02070309020205020404" pitchFamily="49" charset="0"/>
                <a:cs typeface="Courier New" panose="02070309020205020404" pitchFamily="49" charset="0"/>
              </a:rPr>
              <a:t>webapplicationcontext</a:t>
            </a:r>
            <a:r>
              <a:rPr lang="en-US" sz="1100" dirty="0" smtClean="0">
                <a:latin typeface="Calibri" panose="020F0502020204030204" pitchFamily="34" charset="0"/>
              </a:rPr>
              <a:t> file. Code Segment 4.6 given in the PG shows the bean definition needed for the Controller class in the example. Once you have defined a class that inherits from the </a:t>
            </a:r>
            <a:r>
              <a:rPr lang="en-US" sz="1100" dirty="0" err="1" smtClean="0">
                <a:latin typeface="Courier New" panose="02070309020205020404" pitchFamily="49" charset="0"/>
                <a:cs typeface="Courier New" panose="02070309020205020404" pitchFamily="49" charset="0"/>
              </a:rPr>
              <a:t>AbstractController</a:t>
            </a:r>
            <a:r>
              <a:rPr lang="en-US" sz="1100" dirty="0" smtClean="0">
                <a:latin typeface="Calibri" panose="020F0502020204030204" pitchFamily="34" charset="0"/>
              </a:rPr>
              <a:t> class, you need to set up a handler mapping to get this simple controller working and return a hard coded view to the UI.  Some of the controller parameters supported by the </a:t>
            </a:r>
            <a:r>
              <a:rPr lang="en-US" sz="1100" dirty="0" err="1" smtClean="0">
                <a:latin typeface="Courier New" panose="02070309020205020404" pitchFamily="49" charset="0"/>
                <a:cs typeface="Courier New" panose="02070309020205020404" pitchFamily="49" charset="0"/>
              </a:rPr>
              <a:t>AbstractController</a:t>
            </a:r>
            <a:r>
              <a:rPr lang="en-US" sz="1100" dirty="0" smtClean="0">
                <a:latin typeface="Calibri" panose="020F0502020204030204" pitchFamily="34" charset="0"/>
              </a:rPr>
              <a:t> class are listed in Table 4.2 in the PG. </a:t>
            </a:r>
          </a:p>
          <a:p>
            <a:pPr marL="171450" indent="-171450">
              <a:buFont typeface="Wingdings" panose="05000000000000000000" pitchFamily="2" charset="2"/>
              <a:buChar char="§"/>
              <a:defRPr/>
            </a:pPr>
            <a:r>
              <a:rPr lang="en-US" sz="1100" b="1" dirty="0" err="1" smtClean="0">
                <a:latin typeface="Calibri" panose="020F0502020204030204" pitchFamily="34" charset="0"/>
              </a:rPr>
              <a:t>MultiActionController</a:t>
            </a:r>
            <a:r>
              <a:rPr lang="en-US" sz="1100" b="1" dirty="0" smtClean="0">
                <a:latin typeface="Calibri" panose="020F0502020204030204" pitchFamily="34" charset="0"/>
              </a:rPr>
              <a:t>: </a:t>
            </a:r>
            <a:r>
              <a:rPr lang="en-US" sz="1100" dirty="0" smtClean="0">
                <a:latin typeface="Calibri" panose="020F0502020204030204" pitchFamily="34" charset="0"/>
              </a:rPr>
              <a:t>Multiple actions can be logically grouped into one controller using the </a:t>
            </a:r>
            <a:r>
              <a:rPr lang="en-US" sz="1100" dirty="0" err="1" smtClean="0">
                <a:latin typeface="Courier New" panose="02070309020205020404" pitchFamily="49" charset="0"/>
                <a:cs typeface="Courier New" panose="02070309020205020404" pitchFamily="49" charset="0"/>
              </a:rPr>
              <a:t>MultiActionController</a:t>
            </a:r>
            <a:r>
              <a:rPr lang="en-US" sz="1100" dirty="0" smtClean="0">
                <a:latin typeface="Calibri" panose="020F0502020204030204" pitchFamily="34" charset="0"/>
              </a:rPr>
              <a:t> class. This class is held in the </a:t>
            </a:r>
            <a:r>
              <a:rPr lang="en-US" sz="1100" dirty="0" err="1" smtClean="0">
                <a:latin typeface="Courier New" panose="02070309020205020404" pitchFamily="49" charset="0"/>
                <a:cs typeface="Courier New" panose="02070309020205020404" pitchFamily="49" charset="0"/>
              </a:rPr>
              <a:t>org.springframework.web.servlet.nvs.multiaction</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package. The </a:t>
            </a:r>
            <a:r>
              <a:rPr lang="en-US" sz="1100" dirty="0" err="1" smtClean="0">
                <a:latin typeface="Courier New" panose="02070309020205020404" pitchFamily="49" charset="0"/>
                <a:cs typeface="Courier New" panose="02070309020205020404" pitchFamily="49" charset="0"/>
              </a:rPr>
              <a:t>MultiActionController</a:t>
            </a:r>
            <a:r>
              <a:rPr lang="en-US" sz="1100" dirty="0" smtClean="0">
                <a:latin typeface="Calibri" panose="020F0502020204030204" pitchFamily="34" charset="0"/>
              </a:rPr>
              <a:t> class can map requests to method names and then invoke the correct method in your web application. Mapping requests to method names is useful when you have common methods in one controller but need to have multiple entry points to change or modify the code behavior. This class supports an optional argument that you can use to define exception handlers to handle exceptions thrown by methods contained in the </a:t>
            </a:r>
            <a:r>
              <a:rPr lang="en-US" sz="1100" dirty="0" err="1" smtClean="0">
                <a:latin typeface="Courier New" panose="02070309020205020404" pitchFamily="49" charset="0"/>
                <a:cs typeface="Courier New" panose="02070309020205020404" pitchFamily="49" charset="0"/>
              </a:rPr>
              <a:t>MultiActionController</a:t>
            </a:r>
            <a:r>
              <a:rPr lang="en-US" sz="1100" dirty="0" smtClean="0">
                <a:latin typeface="Calibri" panose="020F0502020204030204" pitchFamily="34" charset="0"/>
              </a:rPr>
              <a:t> class. This exception argument can be an exception that is a subclass of the </a:t>
            </a:r>
            <a:r>
              <a:rPr lang="en-US" sz="1100" dirty="0" err="1" smtClean="0">
                <a:latin typeface="Courier New" panose="02070309020205020404" pitchFamily="49" charset="0"/>
                <a:cs typeface="Courier New" panose="02070309020205020404" pitchFamily="49" charset="0"/>
              </a:rPr>
              <a:t>java.lang.Exception</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class. A few examples of </a:t>
            </a:r>
            <a:r>
              <a:rPr lang="en-US" sz="1100" dirty="0" err="1" smtClean="0">
                <a:latin typeface="Courier New" panose="02070309020205020404" pitchFamily="49" charset="0"/>
                <a:cs typeface="Courier New" panose="02070309020205020404" pitchFamily="49" charset="0"/>
              </a:rPr>
              <a:t>MultiActionController</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methods are shown. Code Segment 4.7 given in the PG shows the </a:t>
            </a:r>
            <a:r>
              <a:rPr lang="en-US" sz="1100" dirty="0" err="1" smtClean="0">
                <a:latin typeface="Courier New" panose="02070309020205020404" pitchFamily="49" charset="0"/>
                <a:cs typeface="Courier New" panose="02070309020205020404" pitchFamily="49" charset="0"/>
              </a:rPr>
              <a:t>MultiActionController</a:t>
            </a:r>
            <a:r>
              <a:rPr lang="en-US" sz="1100" dirty="0" smtClean="0">
                <a:latin typeface="Calibri" panose="020F0502020204030204" pitchFamily="34" charset="0"/>
              </a:rPr>
              <a:t> method that mirrors the controller interface method. Code Segment 4.8 given in the PG shows a method that accepts a user name and password as arguments that are specified as parameters in the user request. Code Segment 4.9 given in the PG  shows a method for exception handling. </a:t>
            </a:r>
          </a:p>
          <a:p>
            <a:pPr marL="171450" indent="-171450">
              <a:buFont typeface="Wingdings" panose="05000000000000000000" pitchFamily="2" charset="2"/>
              <a:buChar char="§"/>
              <a:defRPr/>
            </a:pPr>
            <a:r>
              <a:rPr lang="en-US" sz="1100" b="1" dirty="0" err="1" smtClean="0">
                <a:latin typeface="Calibri" panose="020F0502020204030204" pitchFamily="34" charset="0"/>
              </a:rPr>
              <a:t>CommandController</a:t>
            </a:r>
            <a:r>
              <a:rPr lang="en-US" sz="1100" b="1" dirty="0" smtClean="0">
                <a:latin typeface="Calibri" panose="020F0502020204030204" pitchFamily="34" charset="0"/>
              </a:rPr>
              <a:t>:  </a:t>
            </a:r>
            <a:r>
              <a:rPr lang="en-US" sz="1100" dirty="0" smtClean="0">
                <a:latin typeface="Calibri" panose="020F0502020204030204" pitchFamily="34" charset="0"/>
              </a:rPr>
              <a:t>The </a:t>
            </a:r>
            <a:r>
              <a:rPr lang="en-US" sz="1100" dirty="0" err="1" smtClean="0">
                <a:latin typeface="Courier New" panose="02070309020205020404" pitchFamily="49" charset="0"/>
                <a:cs typeface="Courier New" panose="02070309020205020404" pitchFamily="49" charset="0"/>
              </a:rPr>
              <a:t>CommandController</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class is an important part of Spring Framework’s MVC package as it provides a way to interact with the application’s data objects and allows parameters to be bound to a specified data object. As the </a:t>
            </a:r>
            <a:r>
              <a:rPr lang="en-US" sz="1100" dirty="0" err="1" smtClean="0">
                <a:latin typeface="Courier New" panose="02070309020205020404" pitchFamily="49" charset="0"/>
                <a:cs typeface="Courier New" panose="02070309020205020404" pitchFamily="49" charset="0"/>
              </a:rPr>
              <a:t>CommandController</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 class does not need to implement a framework-specific interface, it helps Spring Framework in keeping your application independent of the framework for code portability and flexibility. The methods of the </a:t>
            </a:r>
            <a:r>
              <a:rPr lang="en-US" sz="1100" dirty="0" err="1" smtClean="0">
                <a:latin typeface="Courier New" panose="02070309020205020404" pitchFamily="49" charset="0"/>
                <a:cs typeface="Courier New" panose="02070309020205020404" pitchFamily="49" charset="0"/>
              </a:rPr>
              <a:t>CommandController</a:t>
            </a:r>
            <a:r>
              <a:rPr lang="en-US" sz="1100" dirty="0" smtClean="0">
                <a:latin typeface="Courier New" panose="02070309020205020404" pitchFamily="49" charset="0"/>
                <a:cs typeface="Courier New" panose="02070309020205020404" pitchFamily="49" charset="0"/>
              </a:rPr>
              <a:t> </a:t>
            </a:r>
            <a:r>
              <a:rPr lang="en-US" sz="1100" dirty="0" smtClean="0">
                <a:latin typeface="Calibri" panose="020F0502020204030204" pitchFamily="34" charset="0"/>
              </a:rPr>
              <a:t> class that are available to you are listed in Table 4.3 given in the PG.  </a:t>
            </a:r>
          </a:p>
          <a:p>
            <a:pPr>
              <a:defRPr/>
            </a:pPr>
            <a:endParaRPr lang="en-GB" sz="1100" dirty="0" smtClean="0">
              <a:latin typeface="Calibri" panose="020F0502020204030204" pitchFamily="34" charset="0"/>
            </a:endParaRPr>
          </a:p>
          <a:p>
            <a:pPr>
              <a:defRPr/>
            </a:pPr>
            <a:endParaRPr lang="en-GB" sz="1100" dirty="0" smtClean="0">
              <a:latin typeface="Calibri" panose="020F0502020204030204" pitchFamily="34" charset="0"/>
            </a:endParaRPr>
          </a:p>
          <a:p>
            <a:pPr>
              <a:defRPr/>
            </a:pPr>
            <a:endParaRPr lang="en-GB" sz="1100" dirty="0" smtClean="0">
              <a:latin typeface="Calibri" panose="020F0502020204030204" pitchFamily="34" charset="0"/>
            </a:endParaRPr>
          </a:p>
          <a:p>
            <a:pPr>
              <a:defRPr/>
            </a:pPr>
            <a:endParaRPr lang="en-GB" sz="1100" dirty="0" smtClean="0">
              <a:latin typeface="Calibri" panose="020F0502020204030204" pitchFamily="34" charset="0"/>
            </a:endParaRPr>
          </a:p>
          <a:p>
            <a:pPr>
              <a:defRPr/>
            </a:pPr>
            <a:endParaRPr lang="en-GB" sz="1100" dirty="0" smtClean="0">
              <a:latin typeface="Calibri" panose="020F0502020204030204" pitchFamily="34" charset="0"/>
            </a:endParaRPr>
          </a:p>
          <a:p>
            <a:pPr>
              <a:defRPr/>
            </a:pPr>
            <a:endParaRPr lang="en-GB" sz="1100" dirty="0" smtClean="0">
              <a:latin typeface="Calibri" panose="020F0502020204030204" pitchFamily="34" charset="0"/>
            </a:endParaRPr>
          </a:p>
          <a:p>
            <a:pPr>
              <a:defRPr/>
            </a:pPr>
            <a:endParaRPr lang="en-US" sz="1100" dirty="0" smtClean="0">
              <a:latin typeface="Calibri" panose="020F0502020204030204" pitchFamily="34" charset="0"/>
            </a:endParaRPr>
          </a:p>
          <a:p>
            <a:pPr>
              <a:defRPr/>
            </a:pPr>
            <a:endParaRPr lang="en-GB" sz="1100" dirty="0" smtClean="0">
              <a:latin typeface="Calibri" panose="020F0502020204030204" pitchFamily="34" charset="0"/>
            </a:endParaRPr>
          </a:p>
          <a:p>
            <a:pPr algn="just">
              <a:spcBef>
                <a:spcPct val="0"/>
              </a:spcBef>
              <a:defRPr/>
            </a:pPr>
            <a:endParaRPr lang="en-US" altLang="en-US" sz="1100" dirty="0" smtClean="0">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Rectangle 2"/>
          <p:cNvSpPr>
            <a:spLocks noGrp="1" noChangeArrowheads="1"/>
          </p:cNvSpPr>
          <p:nvPr/>
        </p:nvSpPr>
        <p:spPr bwMode="auto">
          <a:xfrm>
            <a:off x="304800" y="152400"/>
            <a:ext cx="632460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defRPr/>
            </a:pPr>
            <a:endParaRPr lang="en-US" altLang="en-US" sz="2400" b="1" smtClean="0">
              <a:solidFill>
                <a:srgbClr val="FFFFFF"/>
              </a:solidFill>
              <a:latin typeface="Trebuchet MS" pitchFamily="34" charset="0"/>
            </a:endParaRPr>
          </a:p>
        </p:txBody>
      </p:sp>
      <p:sp>
        <p:nvSpPr>
          <p:cNvPr id="3" name="Rectangle 3"/>
          <p:cNvSpPr>
            <a:spLocks noGrp="1" noChangeArrowheads="1"/>
          </p:cNvSpPr>
          <p:nvPr/>
        </p:nvSpPr>
        <p:spPr bwMode="auto">
          <a:xfrm>
            <a:off x="314325" y="1295400"/>
            <a:ext cx="783907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20000"/>
              </a:spcBef>
              <a:buFontTx/>
              <a:buChar char="•"/>
              <a:defRPr/>
            </a:pPr>
            <a:endParaRPr lang="en-US" altLang="en-US" sz="2400" b="1"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D127243E-84A6-4CD1-9172-88CFD262B89E}" type="datetime1">
              <a:rPr lang="en-US"/>
              <a:pPr>
                <a:defRPr/>
              </a:pPr>
              <a:t>7/16/14</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How to Elicit and Author Effective Requirements</a:t>
            </a:r>
          </a:p>
        </p:txBody>
      </p:sp>
      <p:sp>
        <p:nvSpPr>
          <p:cNvPr id="6" name="Rectangle 6"/>
          <p:cNvSpPr>
            <a:spLocks noGrp="1" noChangeArrowheads="1"/>
          </p:cNvSpPr>
          <p:nvPr>
            <p:ph type="sldNum" sz="quarter" idx="12"/>
          </p:nvPr>
        </p:nvSpPr>
        <p:spPr>
          <a:ln/>
        </p:spPr>
        <p:txBody>
          <a:bodyPr/>
          <a:lstStyle>
            <a:lvl1pPr>
              <a:defRPr/>
            </a:lvl1pPr>
          </a:lstStyle>
          <a:p>
            <a:pPr>
              <a:defRPr/>
            </a:pPr>
            <a:fld id="{355A2D29-EEF6-466F-81EA-CB12516A8EA5}"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191250" y="152400"/>
            <a:ext cx="196215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152400"/>
            <a:ext cx="573405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89387EF6-8E80-4A15-A0D6-B07D3F5B98D1}" type="datetime1">
              <a:rPr lang="en-US"/>
              <a:pPr>
                <a:defRPr/>
              </a:pPr>
              <a:t>7/16/14</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How to Elicit and Author Effective Requirements</a:t>
            </a:r>
          </a:p>
        </p:txBody>
      </p:sp>
      <p:sp>
        <p:nvSpPr>
          <p:cNvPr id="6" name="Rectangle 6"/>
          <p:cNvSpPr>
            <a:spLocks noGrp="1" noChangeArrowheads="1"/>
          </p:cNvSpPr>
          <p:nvPr>
            <p:ph type="sldNum" sz="quarter" idx="12"/>
          </p:nvPr>
        </p:nvSpPr>
        <p:spPr>
          <a:ln/>
        </p:spPr>
        <p:txBody>
          <a:bodyPr/>
          <a:lstStyle>
            <a:lvl1pPr>
              <a:defRPr/>
            </a:lvl1pPr>
          </a:lstStyle>
          <a:p>
            <a:pPr>
              <a:defRPr/>
            </a:pPr>
            <a:fld id="{1818D4A1-517D-4BEF-9ABA-A5F161302F80}"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6B50B588-A965-4E82-91C9-B58A78743689}" type="datetime1">
              <a:rPr lang="en-US"/>
              <a:pPr>
                <a:defRPr/>
              </a:pPr>
              <a:t>7/16/14</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How to Elicit and Author Effective Requirements</a:t>
            </a:r>
          </a:p>
        </p:txBody>
      </p:sp>
      <p:sp>
        <p:nvSpPr>
          <p:cNvPr id="6" name="Rectangle 6"/>
          <p:cNvSpPr>
            <a:spLocks noGrp="1" noChangeArrowheads="1"/>
          </p:cNvSpPr>
          <p:nvPr>
            <p:ph type="sldNum" sz="quarter" idx="12"/>
          </p:nvPr>
        </p:nvSpPr>
        <p:spPr>
          <a:ln/>
        </p:spPr>
        <p:txBody>
          <a:bodyPr/>
          <a:lstStyle>
            <a:lvl1pPr>
              <a:defRPr/>
            </a:lvl1pPr>
          </a:lstStyle>
          <a:p>
            <a:pPr>
              <a:defRPr/>
            </a:pPr>
            <a:fld id="{4DFD55CA-8D14-4541-9D87-107BDDBCD2DA}"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956A516A-252E-4040-AE93-EC5F973084F2}" type="datetime1">
              <a:rPr lang="en-US"/>
              <a:pPr>
                <a:defRPr/>
              </a:pPr>
              <a:t>7/16/14</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How to Elicit and Author Effective Requirements</a:t>
            </a:r>
          </a:p>
        </p:txBody>
      </p:sp>
      <p:sp>
        <p:nvSpPr>
          <p:cNvPr id="6" name="Rectangle 6"/>
          <p:cNvSpPr>
            <a:spLocks noGrp="1" noChangeArrowheads="1"/>
          </p:cNvSpPr>
          <p:nvPr>
            <p:ph type="sldNum" sz="quarter" idx="12"/>
          </p:nvPr>
        </p:nvSpPr>
        <p:spPr>
          <a:ln/>
        </p:spPr>
        <p:txBody>
          <a:bodyPr/>
          <a:lstStyle>
            <a:lvl1pPr>
              <a:defRPr/>
            </a:lvl1pPr>
          </a:lstStyle>
          <a:p>
            <a:pPr>
              <a:defRPr/>
            </a:pPr>
            <a:fld id="{4F63DFA3-3688-4D88-8DDC-5265BDC6AFC3}"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9F6A78FE-EA02-4B44-B5BA-A45674D6ECB9}" type="datetime1">
              <a:rPr lang="en-US"/>
              <a:pPr>
                <a:defRPr/>
              </a:pPr>
              <a:t>7/16/14</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How to Elicit and Author Effective Requirements</a:t>
            </a:r>
          </a:p>
        </p:txBody>
      </p:sp>
      <p:sp>
        <p:nvSpPr>
          <p:cNvPr id="6" name="Rectangle 6"/>
          <p:cNvSpPr>
            <a:spLocks noGrp="1" noChangeArrowheads="1"/>
          </p:cNvSpPr>
          <p:nvPr>
            <p:ph type="sldNum" sz="quarter" idx="12"/>
          </p:nvPr>
        </p:nvSpPr>
        <p:spPr>
          <a:ln/>
        </p:spPr>
        <p:txBody>
          <a:bodyPr/>
          <a:lstStyle>
            <a:lvl1pPr>
              <a:defRPr/>
            </a:lvl1pPr>
          </a:lstStyle>
          <a:p>
            <a:pPr>
              <a:defRPr/>
            </a:pPr>
            <a:fld id="{2E398B31-ABD0-4FF3-A0E5-CEAAFFAAD29F}"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14325" y="1295400"/>
            <a:ext cx="3843338"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310063" y="1295400"/>
            <a:ext cx="3843337"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D0F4571C-4AC0-4249-9B94-7601E6D654E7}" type="datetime1">
              <a:rPr lang="en-US"/>
              <a:pPr>
                <a:defRPr/>
              </a:pPr>
              <a:t>7/16/14</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How to Elicit and Author Effective Requirements</a:t>
            </a:r>
          </a:p>
        </p:txBody>
      </p:sp>
      <p:sp>
        <p:nvSpPr>
          <p:cNvPr id="7" name="Rectangle 6"/>
          <p:cNvSpPr>
            <a:spLocks noGrp="1" noChangeArrowheads="1"/>
          </p:cNvSpPr>
          <p:nvPr>
            <p:ph type="sldNum" sz="quarter" idx="12"/>
          </p:nvPr>
        </p:nvSpPr>
        <p:spPr>
          <a:ln/>
        </p:spPr>
        <p:txBody>
          <a:bodyPr/>
          <a:lstStyle>
            <a:lvl1pPr>
              <a:defRPr/>
            </a:lvl1pPr>
          </a:lstStyle>
          <a:p>
            <a:pPr>
              <a:defRPr/>
            </a:pPr>
            <a:fld id="{F70C740F-8B31-440F-9B08-7A23C5CFA261}"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F75368CE-5807-47A5-8CCA-6AC50413E08C}" type="datetime1">
              <a:rPr lang="en-US"/>
              <a:pPr>
                <a:defRPr/>
              </a:pPr>
              <a:t>7/16/14</a:t>
            </a:fld>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r>
              <a:rPr lang="en-US"/>
              <a:t>How to Elicit and Author Effective Requirements</a:t>
            </a:r>
          </a:p>
        </p:txBody>
      </p:sp>
      <p:sp>
        <p:nvSpPr>
          <p:cNvPr id="9" name="Rectangle 6"/>
          <p:cNvSpPr>
            <a:spLocks noGrp="1" noChangeArrowheads="1"/>
          </p:cNvSpPr>
          <p:nvPr>
            <p:ph type="sldNum" sz="quarter" idx="12"/>
          </p:nvPr>
        </p:nvSpPr>
        <p:spPr>
          <a:ln/>
        </p:spPr>
        <p:txBody>
          <a:bodyPr/>
          <a:lstStyle>
            <a:lvl1pPr>
              <a:defRPr/>
            </a:lvl1pPr>
          </a:lstStyle>
          <a:p>
            <a:pPr>
              <a:defRPr/>
            </a:pPr>
            <a:fld id="{70ACF890-DCAF-43A8-B69A-A810F4974518}"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A1506787-28E3-43D9-A857-7CBF046193AD}" type="datetime1">
              <a:rPr lang="en-US"/>
              <a:pPr>
                <a:defRPr/>
              </a:pPr>
              <a:t>7/16/14</a:t>
            </a:fld>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r>
              <a:rPr lang="en-US"/>
              <a:t>How to Elicit and Author Effective Requirements</a:t>
            </a:r>
          </a:p>
        </p:txBody>
      </p:sp>
      <p:sp>
        <p:nvSpPr>
          <p:cNvPr id="5" name="Rectangle 6"/>
          <p:cNvSpPr>
            <a:spLocks noGrp="1" noChangeArrowheads="1"/>
          </p:cNvSpPr>
          <p:nvPr>
            <p:ph type="sldNum" sz="quarter" idx="12"/>
          </p:nvPr>
        </p:nvSpPr>
        <p:spPr>
          <a:ln/>
        </p:spPr>
        <p:txBody>
          <a:bodyPr/>
          <a:lstStyle>
            <a:lvl1pPr>
              <a:defRPr/>
            </a:lvl1pPr>
          </a:lstStyle>
          <a:p>
            <a:pPr>
              <a:defRPr/>
            </a:pPr>
            <a:fld id="{D9159F3D-D926-468A-9EF4-CC8F6237F8B0}"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8C6246BB-D9CD-49FB-9772-444E99763E8C}" type="datetime1">
              <a:rPr lang="en-US"/>
              <a:pPr>
                <a:defRPr/>
              </a:pPr>
              <a:t>7/16/14</a:t>
            </a:fld>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r>
              <a:rPr lang="en-US"/>
              <a:t>How to Elicit and Author Effective Requirements</a:t>
            </a:r>
          </a:p>
        </p:txBody>
      </p:sp>
      <p:sp>
        <p:nvSpPr>
          <p:cNvPr id="4" name="Rectangle 6"/>
          <p:cNvSpPr>
            <a:spLocks noGrp="1" noChangeArrowheads="1"/>
          </p:cNvSpPr>
          <p:nvPr>
            <p:ph type="sldNum" sz="quarter" idx="12"/>
          </p:nvPr>
        </p:nvSpPr>
        <p:spPr>
          <a:ln/>
        </p:spPr>
        <p:txBody>
          <a:bodyPr/>
          <a:lstStyle>
            <a:lvl1pPr>
              <a:defRPr/>
            </a:lvl1pPr>
          </a:lstStyle>
          <a:p>
            <a:pPr>
              <a:defRPr/>
            </a:pPr>
            <a:fld id="{0C5B8DEE-C96E-4C7A-AB98-A376560C7FFD}"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1905C22D-8042-4A23-8A14-F5E45CAABDE9}" type="datetime1">
              <a:rPr lang="en-US"/>
              <a:pPr>
                <a:defRPr/>
              </a:pPr>
              <a:t>7/16/14</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How to Elicit and Author Effective Requirements</a:t>
            </a:r>
          </a:p>
        </p:txBody>
      </p:sp>
      <p:sp>
        <p:nvSpPr>
          <p:cNvPr id="7" name="Rectangle 6"/>
          <p:cNvSpPr>
            <a:spLocks noGrp="1" noChangeArrowheads="1"/>
          </p:cNvSpPr>
          <p:nvPr>
            <p:ph type="sldNum" sz="quarter" idx="12"/>
          </p:nvPr>
        </p:nvSpPr>
        <p:spPr>
          <a:ln/>
        </p:spPr>
        <p:txBody>
          <a:bodyPr/>
          <a:lstStyle>
            <a:lvl1pPr>
              <a:defRPr/>
            </a:lvl1pPr>
          </a:lstStyle>
          <a:p>
            <a:pPr>
              <a:defRPr/>
            </a:pPr>
            <a:fld id="{1F79A773-08F3-4204-9DDE-5ACC76EDED46}"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8E15393B-9782-40B2-B499-793ACB966C72}" type="datetime1">
              <a:rPr lang="en-US"/>
              <a:pPr>
                <a:defRPr/>
              </a:pPr>
              <a:t>7/16/14</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How to Elicit and Author Effective Requirements</a:t>
            </a:r>
          </a:p>
        </p:txBody>
      </p:sp>
      <p:sp>
        <p:nvSpPr>
          <p:cNvPr id="7" name="Rectangle 6"/>
          <p:cNvSpPr>
            <a:spLocks noGrp="1" noChangeArrowheads="1"/>
          </p:cNvSpPr>
          <p:nvPr>
            <p:ph type="sldNum" sz="quarter" idx="12"/>
          </p:nvPr>
        </p:nvSpPr>
        <p:spPr>
          <a:ln/>
        </p:spPr>
        <p:txBody>
          <a:bodyPr/>
          <a:lstStyle>
            <a:lvl1pPr>
              <a:defRPr/>
            </a:lvl1pPr>
          </a:lstStyle>
          <a:p>
            <a:pPr>
              <a:defRPr/>
            </a:pPr>
            <a:fld id="{30986C3E-5373-485A-8C44-84C88A682481}"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152400"/>
            <a:ext cx="6324600" cy="7477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314325" y="1295400"/>
            <a:ext cx="7839075"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1748" name="Rectangle 4"/>
          <p:cNvSpPr>
            <a:spLocks noGrp="1" noChangeArrowheads="1"/>
          </p:cNvSpPr>
          <p:nvPr>
            <p:ph type="dt" sz="half" idx="2"/>
          </p:nvPr>
        </p:nvSpPr>
        <p:spPr bwMode="auto">
          <a:xfrm>
            <a:off x="2667000" y="6477000"/>
            <a:ext cx="19050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atin typeface="Arial" pitchFamily="34" charset="0"/>
              </a:defRPr>
            </a:lvl1pPr>
          </a:lstStyle>
          <a:p>
            <a:pPr>
              <a:defRPr/>
            </a:pPr>
            <a:fld id="{3043D852-3F2C-4B28-970F-1B8F8DDA9913}" type="datetime1">
              <a:rPr lang="en-US"/>
              <a:pPr>
                <a:defRPr/>
              </a:pPr>
              <a:t>7/16/14</a:t>
            </a:fld>
            <a:endParaRPr lang="en-US" dirty="0"/>
          </a:p>
        </p:txBody>
      </p:sp>
      <p:sp>
        <p:nvSpPr>
          <p:cNvPr id="31749" name="Rectangle 5"/>
          <p:cNvSpPr>
            <a:spLocks noGrp="1" noChangeArrowheads="1"/>
          </p:cNvSpPr>
          <p:nvPr>
            <p:ph type="ftr" sz="quarter" idx="3"/>
          </p:nvPr>
        </p:nvSpPr>
        <p:spPr bwMode="auto">
          <a:xfrm>
            <a:off x="4800600" y="6477000"/>
            <a:ext cx="34290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Arial" pitchFamily="34" charset="0"/>
              </a:defRPr>
            </a:lvl1pPr>
          </a:lstStyle>
          <a:p>
            <a:pPr>
              <a:defRPr/>
            </a:pPr>
            <a:r>
              <a:rPr lang="en-US"/>
              <a:t>How to Elicit and Author Effective Requirements</a:t>
            </a:r>
          </a:p>
        </p:txBody>
      </p:sp>
      <p:sp>
        <p:nvSpPr>
          <p:cNvPr id="31750" name="Rectangle 6"/>
          <p:cNvSpPr>
            <a:spLocks noGrp="1" noChangeArrowheads="1"/>
          </p:cNvSpPr>
          <p:nvPr>
            <p:ph type="sldNum" sz="quarter" idx="4"/>
          </p:nvPr>
        </p:nvSpPr>
        <p:spPr bwMode="auto">
          <a:xfrm>
            <a:off x="8458200" y="6477000"/>
            <a:ext cx="6858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atin typeface="Arial" charset="0"/>
              </a:defRPr>
            </a:lvl1pPr>
          </a:lstStyle>
          <a:p>
            <a:pPr>
              <a:defRPr/>
            </a:pPr>
            <a:fld id="{8D981121-7C4D-47B1-9339-38E097E6B954}"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272" r:id="rId1"/>
    <p:sldLayoutId id="2147484261" r:id="rId2"/>
    <p:sldLayoutId id="2147484262" r:id="rId3"/>
    <p:sldLayoutId id="2147484263" r:id="rId4"/>
    <p:sldLayoutId id="2147484264" r:id="rId5"/>
    <p:sldLayoutId id="2147484265" r:id="rId6"/>
    <p:sldLayoutId id="2147484266" r:id="rId7"/>
    <p:sldLayoutId id="2147484267" r:id="rId8"/>
    <p:sldLayoutId id="2147484268" r:id="rId9"/>
    <p:sldLayoutId id="2147484269" r:id="rId10"/>
    <p:sldLayoutId id="2147484270" r:id="rId11"/>
    <p:sldLayoutId id="2147484271" r:id="rId12"/>
  </p:sldLayoutIdLst>
  <p:hf hdr="0" dt="0"/>
  <p:txStyles>
    <p:titleStyle>
      <a:lvl1pPr algn="l" rtl="0" eaLnBrk="0" fontAlgn="base" hangingPunct="0">
        <a:spcBef>
          <a:spcPct val="0"/>
        </a:spcBef>
        <a:spcAft>
          <a:spcPct val="0"/>
        </a:spcAft>
        <a:defRPr sz="2400" b="1">
          <a:solidFill>
            <a:srgbClr val="FFFFFF"/>
          </a:solidFill>
          <a:latin typeface="+mj-lt"/>
          <a:ea typeface="+mj-ea"/>
          <a:cs typeface="+mj-cs"/>
        </a:defRPr>
      </a:lvl1pPr>
      <a:lvl2pPr algn="l" rtl="0" eaLnBrk="0" fontAlgn="base" hangingPunct="0">
        <a:spcBef>
          <a:spcPct val="0"/>
        </a:spcBef>
        <a:spcAft>
          <a:spcPct val="0"/>
        </a:spcAft>
        <a:defRPr sz="2400" b="1">
          <a:solidFill>
            <a:srgbClr val="FFFFFF"/>
          </a:solidFill>
          <a:latin typeface="Trebuchet MS" pitchFamily="34" charset="0"/>
        </a:defRPr>
      </a:lvl2pPr>
      <a:lvl3pPr algn="l" rtl="0" eaLnBrk="0" fontAlgn="base" hangingPunct="0">
        <a:spcBef>
          <a:spcPct val="0"/>
        </a:spcBef>
        <a:spcAft>
          <a:spcPct val="0"/>
        </a:spcAft>
        <a:defRPr sz="2400" b="1">
          <a:solidFill>
            <a:srgbClr val="FFFFFF"/>
          </a:solidFill>
          <a:latin typeface="Trebuchet MS" pitchFamily="34" charset="0"/>
        </a:defRPr>
      </a:lvl3pPr>
      <a:lvl4pPr algn="l" rtl="0" eaLnBrk="0" fontAlgn="base" hangingPunct="0">
        <a:spcBef>
          <a:spcPct val="0"/>
        </a:spcBef>
        <a:spcAft>
          <a:spcPct val="0"/>
        </a:spcAft>
        <a:defRPr sz="2400" b="1">
          <a:solidFill>
            <a:srgbClr val="FFFFFF"/>
          </a:solidFill>
          <a:latin typeface="Trebuchet MS" pitchFamily="34" charset="0"/>
        </a:defRPr>
      </a:lvl4pPr>
      <a:lvl5pPr algn="l" rtl="0" eaLnBrk="0" fontAlgn="base" hangingPunct="0">
        <a:spcBef>
          <a:spcPct val="0"/>
        </a:spcBef>
        <a:spcAft>
          <a:spcPct val="0"/>
        </a:spcAft>
        <a:defRPr sz="2400" b="1">
          <a:solidFill>
            <a:srgbClr val="FFFFFF"/>
          </a:solidFill>
          <a:latin typeface="Trebuchet MS" pitchFamily="34" charset="0"/>
        </a:defRPr>
      </a:lvl5pPr>
      <a:lvl6pPr marL="457200" algn="l" rtl="0" fontAlgn="base">
        <a:spcBef>
          <a:spcPct val="0"/>
        </a:spcBef>
        <a:spcAft>
          <a:spcPct val="0"/>
        </a:spcAft>
        <a:defRPr sz="2400" b="1">
          <a:solidFill>
            <a:srgbClr val="FFFFFF"/>
          </a:solidFill>
          <a:latin typeface="Trebuchet MS" pitchFamily="34" charset="0"/>
        </a:defRPr>
      </a:lvl6pPr>
      <a:lvl7pPr marL="914400" algn="l" rtl="0" fontAlgn="base">
        <a:spcBef>
          <a:spcPct val="0"/>
        </a:spcBef>
        <a:spcAft>
          <a:spcPct val="0"/>
        </a:spcAft>
        <a:defRPr sz="2400" b="1">
          <a:solidFill>
            <a:srgbClr val="FFFFFF"/>
          </a:solidFill>
          <a:latin typeface="Trebuchet MS" pitchFamily="34" charset="0"/>
        </a:defRPr>
      </a:lvl7pPr>
      <a:lvl8pPr marL="1371600" algn="l" rtl="0" fontAlgn="base">
        <a:spcBef>
          <a:spcPct val="0"/>
        </a:spcBef>
        <a:spcAft>
          <a:spcPct val="0"/>
        </a:spcAft>
        <a:defRPr sz="2400" b="1">
          <a:solidFill>
            <a:srgbClr val="FFFFFF"/>
          </a:solidFill>
          <a:latin typeface="Trebuchet MS" pitchFamily="34" charset="0"/>
        </a:defRPr>
      </a:lvl8pPr>
      <a:lvl9pPr marL="1828800" algn="l" rtl="0" fontAlgn="base">
        <a:spcBef>
          <a:spcPct val="0"/>
        </a:spcBef>
        <a:spcAft>
          <a:spcPct val="0"/>
        </a:spcAft>
        <a:defRPr sz="2400" b="1">
          <a:solidFill>
            <a:srgbClr val="FFFFFF"/>
          </a:solidFill>
          <a:latin typeface="Trebuchet MS" pitchFamily="34" charset="0"/>
        </a:defRPr>
      </a:lvl9pPr>
    </p:titleStyle>
    <p:bodyStyle>
      <a:lvl1pPr marL="342900" indent="-342900" algn="l" rtl="0" eaLnBrk="0" fontAlgn="base" hangingPunct="0">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1" Type="http://schemas.openxmlformats.org/officeDocument/2006/relationships/slideLayout" Target="../slideLayouts/slideLayout7.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1" Type="http://schemas.openxmlformats.org/officeDocument/2006/relationships/slideLayout" Target="../slideLayouts/slideLayout7.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6.xml"/><Relationship Id="rId3" Type="http://schemas.openxmlformats.org/officeDocument/2006/relationships/image" Target="../media/image3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3" Type="http://schemas.openxmlformats.org/officeDocument/2006/relationships/diagramData" Target="../diagrams/data20.xml"/><Relationship Id="rId4" Type="http://schemas.openxmlformats.org/officeDocument/2006/relationships/diagramLayout" Target="../diagrams/layout20.xml"/><Relationship Id="rId5" Type="http://schemas.openxmlformats.org/officeDocument/2006/relationships/diagramQuickStyle" Target="../diagrams/quickStyle20.xml"/><Relationship Id="rId6" Type="http://schemas.openxmlformats.org/officeDocument/2006/relationships/diagramColors" Target="../diagrams/colors20.xml"/><Relationship Id="rId7" Type="http://schemas.microsoft.com/office/2007/relationships/diagramDrawing" Target="../diagrams/drawing20.xml"/><Relationship Id="rId1" Type="http://schemas.openxmlformats.org/officeDocument/2006/relationships/slideLayout" Target="../slideLayouts/slideLayout7.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3" Type="http://schemas.openxmlformats.org/officeDocument/2006/relationships/diagramData" Target="../diagrams/data21.xml"/><Relationship Id="rId4" Type="http://schemas.openxmlformats.org/officeDocument/2006/relationships/diagramLayout" Target="../diagrams/layout21.xml"/><Relationship Id="rId5" Type="http://schemas.openxmlformats.org/officeDocument/2006/relationships/diagramQuickStyle" Target="../diagrams/quickStyle21.xml"/><Relationship Id="rId6" Type="http://schemas.openxmlformats.org/officeDocument/2006/relationships/diagramColors" Target="../diagrams/colors21.xml"/><Relationship Id="rId7" Type="http://schemas.microsoft.com/office/2007/relationships/diagramDrawing" Target="../diagrams/drawing21.xml"/><Relationship Id="rId1" Type="http://schemas.openxmlformats.org/officeDocument/2006/relationships/slideLayout" Target="../slideLayouts/slideLayout7.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22.xml"/><Relationship Id="rId4" Type="http://schemas.openxmlformats.org/officeDocument/2006/relationships/diagramLayout" Target="../diagrams/layout22.xml"/><Relationship Id="rId5" Type="http://schemas.openxmlformats.org/officeDocument/2006/relationships/diagramQuickStyle" Target="../diagrams/quickStyle22.xml"/><Relationship Id="rId6" Type="http://schemas.openxmlformats.org/officeDocument/2006/relationships/diagramColors" Target="../diagrams/colors22.xml"/><Relationship Id="rId7" Type="http://schemas.microsoft.com/office/2007/relationships/diagramDrawing" Target="../diagrams/drawing22.xml"/><Relationship Id="rId1" Type="http://schemas.openxmlformats.org/officeDocument/2006/relationships/slideLayout" Target="../slideLayouts/slideLayout7.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7.xml"/><Relationship Id="rId3" Type="http://schemas.openxmlformats.org/officeDocument/2006/relationships/image" Target="../media/image3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8.xml"/><Relationship Id="rId3" Type="http://schemas.openxmlformats.org/officeDocument/2006/relationships/image" Target="../media/image34.png"/></Relationships>
</file>

<file path=ppt/slides/_rels/slide12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1.xml"/><Relationship Id="rId3" Type="http://schemas.openxmlformats.org/officeDocument/2006/relationships/image" Target="../media/image39.png"/></Relationships>
</file>

<file path=ppt/slides/_rels/slide13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3.xml"/><Relationship Id="rId3" Type="http://schemas.openxmlformats.org/officeDocument/2006/relationships/image" Target="../media/image4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5.xml"/><Relationship Id="rId3" Type="http://schemas.openxmlformats.org/officeDocument/2006/relationships/image" Target="../media/image43.png"/></Relationships>
</file>

<file path=ppt/slides/_rels/slide13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7.xml"/><Relationship Id="rId3" Type="http://schemas.openxmlformats.org/officeDocument/2006/relationships/image" Target="../media/image46.png"/></Relationships>
</file>

<file path=ppt/slides/_rels/slide13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23.xml"/><Relationship Id="rId4" Type="http://schemas.openxmlformats.org/officeDocument/2006/relationships/diagramLayout" Target="../diagrams/layout23.xml"/><Relationship Id="rId5" Type="http://schemas.openxmlformats.org/officeDocument/2006/relationships/diagramQuickStyle" Target="../diagrams/quickStyle23.xml"/><Relationship Id="rId6" Type="http://schemas.openxmlformats.org/officeDocument/2006/relationships/diagramColors" Target="../diagrams/colors23.xml"/><Relationship Id="rId7" Type="http://schemas.microsoft.com/office/2007/relationships/diagramDrawing" Target="../diagrams/drawing23.xml"/><Relationship Id="rId1" Type="http://schemas.openxmlformats.org/officeDocument/2006/relationships/slideLayout" Target="../slideLayouts/slideLayout7.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3" Type="http://schemas.openxmlformats.org/officeDocument/2006/relationships/diagramData" Target="../diagrams/data24.xml"/><Relationship Id="rId4" Type="http://schemas.openxmlformats.org/officeDocument/2006/relationships/diagramLayout" Target="../diagrams/layout24.xml"/><Relationship Id="rId5" Type="http://schemas.openxmlformats.org/officeDocument/2006/relationships/diagramQuickStyle" Target="../diagrams/quickStyle24.xml"/><Relationship Id="rId6" Type="http://schemas.openxmlformats.org/officeDocument/2006/relationships/diagramColors" Target="../diagrams/colors24.xml"/><Relationship Id="rId7" Type="http://schemas.microsoft.com/office/2007/relationships/diagramDrawing" Target="../diagrams/drawing24.xml"/><Relationship Id="rId1" Type="http://schemas.openxmlformats.org/officeDocument/2006/relationships/slideLayout" Target="../slideLayouts/slideLayout7.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3" Type="http://schemas.openxmlformats.org/officeDocument/2006/relationships/diagramData" Target="../diagrams/data25.xml"/><Relationship Id="rId4" Type="http://schemas.openxmlformats.org/officeDocument/2006/relationships/diagramLayout" Target="../diagrams/layout25.xml"/><Relationship Id="rId5" Type="http://schemas.openxmlformats.org/officeDocument/2006/relationships/diagramQuickStyle" Target="../diagrams/quickStyle25.xml"/><Relationship Id="rId6" Type="http://schemas.openxmlformats.org/officeDocument/2006/relationships/diagramColors" Target="../diagrams/colors25.xml"/><Relationship Id="rId7" Type="http://schemas.microsoft.com/office/2007/relationships/diagramDrawing" Target="../diagrams/drawing25.xml"/><Relationship Id="rId1" Type="http://schemas.openxmlformats.org/officeDocument/2006/relationships/slideLayout" Target="../slideLayouts/slideLayout7.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3" Type="http://schemas.openxmlformats.org/officeDocument/2006/relationships/diagramData" Target="../diagrams/data26.xml"/><Relationship Id="rId4" Type="http://schemas.openxmlformats.org/officeDocument/2006/relationships/diagramLayout" Target="../diagrams/layout26.xml"/><Relationship Id="rId5" Type="http://schemas.openxmlformats.org/officeDocument/2006/relationships/diagramQuickStyle" Target="../diagrams/quickStyle26.xml"/><Relationship Id="rId6" Type="http://schemas.openxmlformats.org/officeDocument/2006/relationships/diagramColors" Target="../diagrams/colors26.xml"/><Relationship Id="rId7" Type="http://schemas.microsoft.com/office/2007/relationships/diagramDrawing" Target="../diagrams/drawing26.xml"/><Relationship Id="rId1" Type="http://schemas.openxmlformats.org/officeDocument/2006/relationships/slideLayout" Target="../slideLayouts/slideLayout7.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2.xml"/><Relationship Id="rId3" Type="http://schemas.openxmlformats.org/officeDocument/2006/relationships/image" Target="../media/image5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3" Type="http://schemas.openxmlformats.org/officeDocument/2006/relationships/diagramData" Target="../diagrams/data27.xml"/><Relationship Id="rId4" Type="http://schemas.openxmlformats.org/officeDocument/2006/relationships/diagramLayout" Target="../diagrams/layout27.xml"/><Relationship Id="rId5" Type="http://schemas.openxmlformats.org/officeDocument/2006/relationships/diagramQuickStyle" Target="../diagrams/quickStyle27.xml"/><Relationship Id="rId6" Type="http://schemas.openxmlformats.org/officeDocument/2006/relationships/diagramColors" Target="../diagrams/colors27.xml"/><Relationship Id="rId7" Type="http://schemas.microsoft.com/office/2007/relationships/diagramDrawing" Target="../diagrams/drawing27.xml"/><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3" Type="http://schemas.openxmlformats.org/officeDocument/2006/relationships/diagramData" Target="../diagrams/data28.xml"/><Relationship Id="rId4" Type="http://schemas.openxmlformats.org/officeDocument/2006/relationships/diagramLayout" Target="../diagrams/layout28.xml"/><Relationship Id="rId5" Type="http://schemas.openxmlformats.org/officeDocument/2006/relationships/diagramQuickStyle" Target="../diagrams/quickStyle28.xml"/><Relationship Id="rId6" Type="http://schemas.openxmlformats.org/officeDocument/2006/relationships/diagramColors" Target="../diagrams/colors28.xml"/><Relationship Id="rId7" Type="http://schemas.microsoft.com/office/2007/relationships/diagramDrawing" Target="../diagrams/drawing28.xml"/><Relationship Id="rId8" Type="http://schemas.openxmlformats.org/officeDocument/2006/relationships/image" Target="../media/image54.jpeg"/><Relationship Id="rId9" Type="http://schemas.openxmlformats.org/officeDocument/2006/relationships/image" Target="../media/image55.jpeg"/><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3" Type="http://schemas.openxmlformats.org/officeDocument/2006/relationships/diagramData" Target="../diagrams/data29.xml"/><Relationship Id="rId4" Type="http://schemas.openxmlformats.org/officeDocument/2006/relationships/diagramLayout" Target="../diagrams/layout29.xml"/><Relationship Id="rId5" Type="http://schemas.openxmlformats.org/officeDocument/2006/relationships/diagramQuickStyle" Target="../diagrams/quickStyle29.xml"/><Relationship Id="rId6" Type="http://schemas.openxmlformats.org/officeDocument/2006/relationships/diagramColors" Target="../diagrams/colors29.xml"/><Relationship Id="rId7" Type="http://schemas.microsoft.com/office/2007/relationships/diagramDrawing" Target="../diagrams/drawing29.xml"/><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3" Type="http://schemas.openxmlformats.org/officeDocument/2006/relationships/diagramData" Target="../diagrams/data30.xml"/><Relationship Id="rId4" Type="http://schemas.openxmlformats.org/officeDocument/2006/relationships/diagramLayout" Target="../diagrams/layout30.xml"/><Relationship Id="rId5" Type="http://schemas.openxmlformats.org/officeDocument/2006/relationships/diagramQuickStyle" Target="../diagrams/quickStyle30.xml"/><Relationship Id="rId6" Type="http://schemas.openxmlformats.org/officeDocument/2006/relationships/diagramColors" Target="../diagrams/colors30.xml"/><Relationship Id="rId7" Type="http://schemas.microsoft.com/office/2007/relationships/diagramDrawing" Target="../diagrams/drawing30.xml"/><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3" Type="http://schemas.openxmlformats.org/officeDocument/2006/relationships/diagramData" Target="../diagrams/data31.xml"/><Relationship Id="rId4" Type="http://schemas.openxmlformats.org/officeDocument/2006/relationships/diagramLayout" Target="../diagrams/layout31.xml"/><Relationship Id="rId5" Type="http://schemas.openxmlformats.org/officeDocument/2006/relationships/diagramQuickStyle" Target="../diagrams/quickStyle31.xml"/><Relationship Id="rId6" Type="http://schemas.openxmlformats.org/officeDocument/2006/relationships/diagramColors" Target="../diagrams/colors31.xml"/><Relationship Id="rId7" Type="http://schemas.microsoft.com/office/2007/relationships/diagramDrawing" Target="../diagrams/drawing31.xml"/><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3" Type="http://schemas.openxmlformats.org/officeDocument/2006/relationships/diagramData" Target="../diagrams/data32.xml"/><Relationship Id="rId4" Type="http://schemas.openxmlformats.org/officeDocument/2006/relationships/diagramLayout" Target="../diagrams/layout32.xml"/><Relationship Id="rId5" Type="http://schemas.openxmlformats.org/officeDocument/2006/relationships/diagramQuickStyle" Target="../diagrams/quickStyle32.xml"/><Relationship Id="rId6" Type="http://schemas.openxmlformats.org/officeDocument/2006/relationships/diagramColors" Target="../diagrams/colors32.xml"/><Relationship Id="rId7" Type="http://schemas.microsoft.com/office/2007/relationships/diagramDrawing" Target="../diagrams/drawing32.xml"/><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6.xml"/><Relationship Id="rId3" Type="http://schemas.openxmlformats.org/officeDocument/2006/relationships/image" Target="../media/image56.jpe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1" Type="http://schemas.openxmlformats.org/officeDocument/2006/relationships/diagramColors" Target="../diagrams/colors34.xml"/><Relationship Id="rId12" Type="http://schemas.microsoft.com/office/2007/relationships/diagramDrawing" Target="../diagrams/drawing34.xml"/><Relationship Id="rId1" Type="http://schemas.openxmlformats.org/officeDocument/2006/relationships/slideLayout" Target="../slideLayouts/slideLayout7.xml"/><Relationship Id="rId2" Type="http://schemas.openxmlformats.org/officeDocument/2006/relationships/notesSlide" Target="../notesSlides/notesSlide178.xml"/><Relationship Id="rId3" Type="http://schemas.openxmlformats.org/officeDocument/2006/relationships/diagramData" Target="../diagrams/data33.xml"/><Relationship Id="rId4" Type="http://schemas.openxmlformats.org/officeDocument/2006/relationships/diagramLayout" Target="../diagrams/layout33.xml"/><Relationship Id="rId5" Type="http://schemas.openxmlformats.org/officeDocument/2006/relationships/diagramQuickStyle" Target="../diagrams/quickStyle33.xml"/><Relationship Id="rId6" Type="http://schemas.openxmlformats.org/officeDocument/2006/relationships/diagramColors" Target="../diagrams/colors33.xml"/><Relationship Id="rId7" Type="http://schemas.microsoft.com/office/2007/relationships/diagramDrawing" Target="../diagrams/drawing33.xml"/><Relationship Id="rId8" Type="http://schemas.openxmlformats.org/officeDocument/2006/relationships/diagramData" Target="../diagrams/data34.xml"/><Relationship Id="rId9" Type="http://schemas.openxmlformats.org/officeDocument/2006/relationships/diagramLayout" Target="../diagrams/layout34.xml"/><Relationship Id="rId10" Type="http://schemas.openxmlformats.org/officeDocument/2006/relationships/diagramQuickStyle" Target="../diagrams/quickStyle3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0.xml"/><Relationship Id="rId3" Type="http://schemas.openxmlformats.org/officeDocument/2006/relationships/image" Target="../media/image57.jpe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3" Type="http://schemas.openxmlformats.org/officeDocument/2006/relationships/diagramData" Target="../diagrams/data35.xml"/><Relationship Id="rId4" Type="http://schemas.openxmlformats.org/officeDocument/2006/relationships/diagramLayout" Target="../diagrams/layout35.xml"/><Relationship Id="rId5" Type="http://schemas.openxmlformats.org/officeDocument/2006/relationships/diagramQuickStyle" Target="../diagrams/quickStyle35.xml"/><Relationship Id="rId6" Type="http://schemas.openxmlformats.org/officeDocument/2006/relationships/diagramColors" Target="../diagrams/colors35.xml"/><Relationship Id="rId7" Type="http://schemas.microsoft.com/office/2007/relationships/diagramDrawing" Target="../diagrams/drawing35.xml"/><Relationship Id="rId1" Type="http://schemas.openxmlformats.org/officeDocument/2006/relationships/slideLayout" Target="../slideLayouts/slideLayout7.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3" Type="http://schemas.openxmlformats.org/officeDocument/2006/relationships/diagramData" Target="../diagrams/data36.xml"/><Relationship Id="rId4" Type="http://schemas.openxmlformats.org/officeDocument/2006/relationships/diagramLayout" Target="../diagrams/layout36.xml"/><Relationship Id="rId5" Type="http://schemas.openxmlformats.org/officeDocument/2006/relationships/diagramQuickStyle" Target="../diagrams/quickStyle36.xml"/><Relationship Id="rId6" Type="http://schemas.openxmlformats.org/officeDocument/2006/relationships/diagramColors" Target="../diagrams/colors36.xml"/><Relationship Id="rId7" Type="http://schemas.microsoft.com/office/2007/relationships/diagramDrawing" Target="../diagrams/drawing36.xml"/><Relationship Id="rId1" Type="http://schemas.openxmlformats.org/officeDocument/2006/relationships/slideLayout" Target="../slideLayouts/slideLayout7.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3" Type="http://schemas.openxmlformats.org/officeDocument/2006/relationships/diagramData" Target="../diagrams/data37.xml"/><Relationship Id="rId4" Type="http://schemas.openxmlformats.org/officeDocument/2006/relationships/diagramLayout" Target="../diagrams/layout37.xml"/><Relationship Id="rId5" Type="http://schemas.openxmlformats.org/officeDocument/2006/relationships/diagramQuickStyle" Target="../diagrams/quickStyle37.xml"/><Relationship Id="rId6" Type="http://schemas.openxmlformats.org/officeDocument/2006/relationships/diagramColors" Target="../diagrams/colors37.xml"/><Relationship Id="rId7" Type="http://schemas.microsoft.com/office/2007/relationships/diagramDrawing" Target="../diagrams/drawing37.xml"/><Relationship Id="rId1" Type="http://schemas.openxmlformats.org/officeDocument/2006/relationships/slideLayout" Target="../slideLayouts/slideLayout7.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3" Type="http://schemas.openxmlformats.org/officeDocument/2006/relationships/diagramData" Target="../diagrams/data38.xml"/><Relationship Id="rId4" Type="http://schemas.openxmlformats.org/officeDocument/2006/relationships/diagramLayout" Target="../diagrams/layout38.xml"/><Relationship Id="rId5" Type="http://schemas.openxmlformats.org/officeDocument/2006/relationships/diagramQuickStyle" Target="../diagrams/quickStyle38.xml"/><Relationship Id="rId6" Type="http://schemas.openxmlformats.org/officeDocument/2006/relationships/diagramColors" Target="../diagrams/colors38.xml"/><Relationship Id="rId7" Type="http://schemas.microsoft.com/office/2007/relationships/diagramDrawing" Target="../diagrams/drawing38.xml"/><Relationship Id="rId1" Type="http://schemas.openxmlformats.org/officeDocument/2006/relationships/slideLayout" Target="../slideLayouts/slideLayout7.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6.xml"/><Relationship Id="rId3" Type="http://schemas.openxmlformats.org/officeDocument/2006/relationships/image" Target="../media/image58.png"/></Relationships>
</file>

<file path=ppt/slides/_rels/slide207.xml.rels><?xml version="1.0" encoding="UTF-8" standalone="yes"?>
<Relationships xmlns="http://schemas.openxmlformats.org/package/2006/relationships"><Relationship Id="rId3" Type="http://schemas.openxmlformats.org/officeDocument/2006/relationships/diagramData" Target="../diagrams/data39.xml"/><Relationship Id="rId4" Type="http://schemas.openxmlformats.org/officeDocument/2006/relationships/diagramLayout" Target="../diagrams/layout39.xml"/><Relationship Id="rId5" Type="http://schemas.openxmlformats.org/officeDocument/2006/relationships/diagramQuickStyle" Target="../diagrams/quickStyle39.xml"/><Relationship Id="rId6" Type="http://schemas.openxmlformats.org/officeDocument/2006/relationships/diagramColors" Target="../diagrams/colors39.xml"/><Relationship Id="rId7" Type="http://schemas.microsoft.com/office/2007/relationships/diagramDrawing" Target="../diagrams/drawing39.xml"/><Relationship Id="rId1" Type="http://schemas.openxmlformats.org/officeDocument/2006/relationships/slideLayout" Target="../slideLayouts/slideLayout7.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3" Type="http://schemas.openxmlformats.org/officeDocument/2006/relationships/diagramData" Target="../diagrams/data40.xml"/><Relationship Id="rId4" Type="http://schemas.openxmlformats.org/officeDocument/2006/relationships/diagramLayout" Target="../diagrams/layout40.xml"/><Relationship Id="rId5" Type="http://schemas.openxmlformats.org/officeDocument/2006/relationships/diagramQuickStyle" Target="../diagrams/quickStyle40.xml"/><Relationship Id="rId6" Type="http://schemas.openxmlformats.org/officeDocument/2006/relationships/diagramColors" Target="../diagrams/colors40.xml"/><Relationship Id="rId7" Type="http://schemas.microsoft.com/office/2007/relationships/diagramDrawing" Target="../diagrams/drawing40.xml"/><Relationship Id="rId1" Type="http://schemas.openxmlformats.org/officeDocument/2006/relationships/slideLayout" Target="../slideLayouts/slideLayout7.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3" Type="http://schemas.openxmlformats.org/officeDocument/2006/relationships/diagramData" Target="../diagrams/data41.xml"/><Relationship Id="rId4" Type="http://schemas.openxmlformats.org/officeDocument/2006/relationships/diagramLayout" Target="../diagrams/layout41.xml"/><Relationship Id="rId5" Type="http://schemas.openxmlformats.org/officeDocument/2006/relationships/diagramQuickStyle" Target="../diagrams/quickStyle41.xml"/><Relationship Id="rId6" Type="http://schemas.openxmlformats.org/officeDocument/2006/relationships/diagramColors" Target="../diagrams/colors41.xml"/><Relationship Id="rId7" Type="http://schemas.microsoft.com/office/2007/relationships/diagramDrawing" Target="../diagrams/drawing41.xml"/><Relationship Id="rId1" Type="http://schemas.openxmlformats.org/officeDocument/2006/relationships/slideLayout" Target="../slideLayouts/slideLayout7.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7.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3" Type="http://schemas.openxmlformats.org/officeDocument/2006/relationships/diagramData" Target="../diagrams/data42.xml"/><Relationship Id="rId4" Type="http://schemas.openxmlformats.org/officeDocument/2006/relationships/diagramLayout" Target="../diagrams/layout42.xml"/><Relationship Id="rId5" Type="http://schemas.openxmlformats.org/officeDocument/2006/relationships/diagramQuickStyle" Target="../diagrams/quickStyle42.xml"/><Relationship Id="rId6" Type="http://schemas.openxmlformats.org/officeDocument/2006/relationships/diagramColors" Target="../diagrams/colors42.xml"/><Relationship Id="rId7" Type="http://schemas.microsoft.com/office/2007/relationships/diagramDrawing" Target="../diagrams/drawing42.xml"/><Relationship Id="rId1" Type="http://schemas.openxmlformats.org/officeDocument/2006/relationships/slideLayout" Target="../slideLayouts/slideLayout7.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3" Type="http://schemas.openxmlformats.org/officeDocument/2006/relationships/diagramData" Target="../diagrams/data43.xml"/><Relationship Id="rId4" Type="http://schemas.openxmlformats.org/officeDocument/2006/relationships/diagramLayout" Target="../diagrams/layout43.xml"/><Relationship Id="rId5" Type="http://schemas.openxmlformats.org/officeDocument/2006/relationships/diagramQuickStyle" Target="../diagrams/quickStyle43.xml"/><Relationship Id="rId6" Type="http://schemas.openxmlformats.org/officeDocument/2006/relationships/diagramColors" Target="../diagrams/colors43.xml"/><Relationship Id="rId7" Type="http://schemas.microsoft.com/office/2007/relationships/diagramDrawing" Target="../diagrams/drawing43.xml"/><Relationship Id="rId1" Type="http://schemas.openxmlformats.org/officeDocument/2006/relationships/slideLayout" Target="../slideLayouts/slideLayout7.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6.xml"/><Relationship Id="rId3" Type="http://schemas.openxmlformats.org/officeDocument/2006/relationships/image" Target="../media/image61.jpeg"/></Relationships>
</file>

<file path=ppt/slides/_rels/slide217.xml.rels><?xml version="1.0" encoding="UTF-8" standalone="yes"?>
<Relationships xmlns="http://schemas.openxmlformats.org/package/2006/relationships"><Relationship Id="rId3" Type="http://schemas.openxmlformats.org/officeDocument/2006/relationships/diagramData" Target="../diagrams/data44.xml"/><Relationship Id="rId4" Type="http://schemas.openxmlformats.org/officeDocument/2006/relationships/diagramLayout" Target="../diagrams/layout44.xml"/><Relationship Id="rId5" Type="http://schemas.openxmlformats.org/officeDocument/2006/relationships/diagramQuickStyle" Target="../diagrams/quickStyle44.xml"/><Relationship Id="rId6" Type="http://schemas.openxmlformats.org/officeDocument/2006/relationships/diagramColors" Target="../diagrams/colors44.xml"/><Relationship Id="rId7" Type="http://schemas.microsoft.com/office/2007/relationships/diagramDrawing" Target="../diagrams/drawing44.xml"/><Relationship Id="rId1" Type="http://schemas.openxmlformats.org/officeDocument/2006/relationships/slideLayout" Target="../slideLayouts/slideLayout7.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1.xml"/><Relationship Id="rId3" Type="http://schemas.openxmlformats.org/officeDocument/2006/relationships/image" Target="../media/image62.jpeg"/></Relationships>
</file>

<file path=ppt/slides/_rels/slide222.xml.rels><?xml version="1.0" encoding="UTF-8" standalone="yes"?>
<Relationships xmlns="http://schemas.openxmlformats.org/package/2006/relationships"><Relationship Id="rId3" Type="http://schemas.openxmlformats.org/officeDocument/2006/relationships/diagramData" Target="../diagrams/data45.xml"/><Relationship Id="rId4" Type="http://schemas.openxmlformats.org/officeDocument/2006/relationships/diagramLayout" Target="../diagrams/layout45.xml"/><Relationship Id="rId5" Type="http://schemas.openxmlformats.org/officeDocument/2006/relationships/diagramQuickStyle" Target="../diagrams/quickStyle45.xml"/><Relationship Id="rId6" Type="http://schemas.openxmlformats.org/officeDocument/2006/relationships/diagramColors" Target="../diagrams/colors45.xml"/><Relationship Id="rId7" Type="http://schemas.microsoft.com/office/2007/relationships/diagramDrawing" Target="../diagrams/drawing45.xml"/><Relationship Id="rId1" Type="http://schemas.openxmlformats.org/officeDocument/2006/relationships/slideLayout" Target="../slideLayouts/slideLayout7.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3" Type="http://schemas.openxmlformats.org/officeDocument/2006/relationships/diagramData" Target="../diagrams/data46.xml"/><Relationship Id="rId4" Type="http://schemas.openxmlformats.org/officeDocument/2006/relationships/diagramLayout" Target="../diagrams/layout46.xml"/><Relationship Id="rId5" Type="http://schemas.openxmlformats.org/officeDocument/2006/relationships/diagramQuickStyle" Target="../diagrams/quickStyle46.xml"/><Relationship Id="rId6" Type="http://schemas.openxmlformats.org/officeDocument/2006/relationships/diagramColors" Target="../diagrams/colors46.xml"/><Relationship Id="rId7" Type="http://schemas.microsoft.com/office/2007/relationships/diagramDrawing" Target="../diagrams/drawing46.xml"/><Relationship Id="rId1" Type="http://schemas.openxmlformats.org/officeDocument/2006/relationships/slideLayout" Target="../slideLayouts/slideLayout7.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3" Type="http://schemas.openxmlformats.org/officeDocument/2006/relationships/diagramData" Target="../diagrams/data47.xml"/><Relationship Id="rId4" Type="http://schemas.openxmlformats.org/officeDocument/2006/relationships/diagramLayout" Target="../diagrams/layout47.xml"/><Relationship Id="rId5" Type="http://schemas.openxmlformats.org/officeDocument/2006/relationships/diagramQuickStyle" Target="../diagrams/quickStyle47.xml"/><Relationship Id="rId6" Type="http://schemas.openxmlformats.org/officeDocument/2006/relationships/diagramColors" Target="../diagrams/colors47.xml"/><Relationship Id="rId7" Type="http://schemas.microsoft.com/office/2007/relationships/diagramDrawing" Target="../diagrams/drawing47.xml"/><Relationship Id="rId1" Type="http://schemas.openxmlformats.org/officeDocument/2006/relationships/slideLayout" Target="../slideLayouts/slideLayout7.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3" Type="http://schemas.openxmlformats.org/officeDocument/2006/relationships/diagramData" Target="../diagrams/data48.xml"/><Relationship Id="rId4" Type="http://schemas.openxmlformats.org/officeDocument/2006/relationships/diagramLayout" Target="../diagrams/layout48.xml"/><Relationship Id="rId5" Type="http://schemas.openxmlformats.org/officeDocument/2006/relationships/diagramQuickStyle" Target="../diagrams/quickStyle48.xml"/><Relationship Id="rId6" Type="http://schemas.openxmlformats.org/officeDocument/2006/relationships/diagramColors" Target="../diagrams/colors48.xml"/><Relationship Id="rId7" Type="http://schemas.microsoft.com/office/2007/relationships/diagramDrawing" Target="../diagrams/drawing48.xml"/><Relationship Id="rId1" Type="http://schemas.openxmlformats.org/officeDocument/2006/relationships/slideLayout" Target="../slideLayouts/slideLayout7.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3" Type="http://schemas.openxmlformats.org/officeDocument/2006/relationships/diagramData" Target="../diagrams/data49.xml"/><Relationship Id="rId4" Type="http://schemas.openxmlformats.org/officeDocument/2006/relationships/diagramLayout" Target="../diagrams/layout49.xml"/><Relationship Id="rId5" Type="http://schemas.openxmlformats.org/officeDocument/2006/relationships/diagramQuickStyle" Target="../diagrams/quickStyle49.xml"/><Relationship Id="rId6" Type="http://schemas.openxmlformats.org/officeDocument/2006/relationships/diagramColors" Target="../diagrams/colors49.xml"/><Relationship Id="rId7" Type="http://schemas.microsoft.com/office/2007/relationships/diagramDrawing" Target="../diagrams/drawing49.xml"/><Relationship Id="rId1" Type="http://schemas.openxmlformats.org/officeDocument/2006/relationships/slideLayout" Target="../slideLayouts/slideLayout7.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3" Type="http://schemas.openxmlformats.org/officeDocument/2006/relationships/diagramData" Target="../diagrams/data50.xml"/><Relationship Id="rId4" Type="http://schemas.openxmlformats.org/officeDocument/2006/relationships/diagramLayout" Target="../diagrams/layout50.xml"/><Relationship Id="rId5" Type="http://schemas.openxmlformats.org/officeDocument/2006/relationships/diagramQuickStyle" Target="../diagrams/quickStyle50.xml"/><Relationship Id="rId6" Type="http://schemas.openxmlformats.org/officeDocument/2006/relationships/diagramColors" Target="../diagrams/colors50.xml"/><Relationship Id="rId7" Type="http://schemas.microsoft.com/office/2007/relationships/diagramDrawing" Target="../diagrams/drawing50.xml"/><Relationship Id="rId1" Type="http://schemas.openxmlformats.org/officeDocument/2006/relationships/slideLayout" Target="../slideLayouts/slideLayout7.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3" Type="http://schemas.openxmlformats.org/officeDocument/2006/relationships/diagramData" Target="../diagrams/data51.xml"/><Relationship Id="rId4" Type="http://schemas.openxmlformats.org/officeDocument/2006/relationships/diagramLayout" Target="../diagrams/layout51.xml"/><Relationship Id="rId5" Type="http://schemas.openxmlformats.org/officeDocument/2006/relationships/diagramQuickStyle" Target="../diagrams/quickStyle51.xml"/><Relationship Id="rId6" Type="http://schemas.openxmlformats.org/officeDocument/2006/relationships/diagramColors" Target="../diagrams/colors51.xml"/><Relationship Id="rId7" Type="http://schemas.microsoft.com/office/2007/relationships/diagramDrawing" Target="../diagrams/drawing51.xml"/><Relationship Id="rId1" Type="http://schemas.openxmlformats.org/officeDocument/2006/relationships/slideLayout" Target="../slideLayouts/slideLayout7.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3" Type="http://schemas.openxmlformats.org/officeDocument/2006/relationships/diagramData" Target="../diagrams/data52.xml"/><Relationship Id="rId4" Type="http://schemas.openxmlformats.org/officeDocument/2006/relationships/diagramLayout" Target="../diagrams/layout52.xml"/><Relationship Id="rId5" Type="http://schemas.openxmlformats.org/officeDocument/2006/relationships/diagramQuickStyle" Target="../diagrams/quickStyle52.xml"/><Relationship Id="rId6" Type="http://schemas.openxmlformats.org/officeDocument/2006/relationships/diagramColors" Target="../diagrams/colors52.xml"/><Relationship Id="rId7" Type="http://schemas.microsoft.com/office/2007/relationships/diagramDrawing" Target="../diagrams/drawing52.xml"/><Relationship Id="rId1" Type="http://schemas.openxmlformats.org/officeDocument/2006/relationships/slideLayout" Target="../slideLayouts/slideLayout2.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3" Type="http://schemas.openxmlformats.org/officeDocument/2006/relationships/diagramData" Target="../diagrams/data53.xml"/><Relationship Id="rId4" Type="http://schemas.openxmlformats.org/officeDocument/2006/relationships/diagramLayout" Target="../diagrams/layout53.xml"/><Relationship Id="rId5" Type="http://schemas.openxmlformats.org/officeDocument/2006/relationships/diagramQuickStyle" Target="../diagrams/quickStyle53.xml"/><Relationship Id="rId6" Type="http://schemas.openxmlformats.org/officeDocument/2006/relationships/diagramColors" Target="../diagrams/colors53.xml"/><Relationship Id="rId7" Type="http://schemas.microsoft.com/office/2007/relationships/diagramDrawing" Target="../diagrams/drawing53.xml"/><Relationship Id="rId1" Type="http://schemas.openxmlformats.org/officeDocument/2006/relationships/slideLayout" Target="../slideLayouts/slideLayout2.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3" Type="http://schemas.openxmlformats.org/officeDocument/2006/relationships/diagramData" Target="../diagrams/data54.xml"/><Relationship Id="rId4" Type="http://schemas.openxmlformats.org/officeDocument/2006/relationships/diagramLayout" Target="../diagrams/layout54.xml"/><Relationship Id="rId5" Type="http://schemas.openxmlformats.org/officeDocument/2006/relationships/diagramQuickStyle" Target="../diagrams/quickStyle54.xml"/><Relationship Id="rId6" Type="http://schemas.openxmlformats.org/officeDocument/2006/relationships/diagramColors" Target="../diagrams/colors54.xml"/><Relationship Id="rId7" Type="http://schemas.microsoft.com/office/2007/relationships/diagramDrawing" Target="../diagrams/drawing54.xml"/><Relationship Id="rId1" Type="http://schemas.openxmlformats.org/officeDocument/2006/relationships/slideLayout" Target="../slideLayouts/slideLayout7.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3" Type="http://schemas.openxmlformats.org/officeDocument/2006/relationships/diagramData" Target="../diagrams/data55.xml"/><Relationship Id="rId4" Type="http://schemas.openxmlformats.org/officeDocument/2006/relationships/diagramLayout" Target="../diagrams/layout55.xml"/><Relationship Id="rId5" Type="http://schemas.openxmlformats.org/officeDocument/2006/relationships/diagramQuickStyle" Target="../diagrams/quickStyle55.xml"/><Relationship Id="rId6" Type="http://schemas.openxmlformats.org/officeDocument/2006/relationships/diagramColors" Target="../diagrams/colors55.xml"/><Relationship Id="rId7" Type="http://schemas.microsoft.com/office/2007/relationships/diagramDrawing" Target="../diagrams/drawing55.xml"/><Relationship Id="rId1" Type="http://schemas.openxmlformats.org/officeDocument/2006/relationships/slideLayout" Target="../slideLayouts/slideLayout7.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3" Type="http://schemas.openxmlformats.org/officeDocument/2006/relationships/diagramData" Target="../diagrams/data56.xml"/><Relationship Id="rId4" Type="http://schemas.openxmlformats.org/officeDocument/2006/relationships/diagramLayout" Target="../diagrams/layout56.xml"/><Relationship Id="rId5" Type="http://schemas.openxmlformats.org/officeDocument/2006/relationships/diagramQuickStyle" Target="../diagrams/quickStyle56.xml"/><Relationship Id="rId6" Type="http://schemas.openxmlformats.org/officeDocument/2006/relationships/diagramColors" Target="../diagrams/colors56.xml"/><Relationship Id="rId7" Type="http://schemas.microsoft.com/office/2007/relationships/diagramDrawing" Target="../diagrams/drawing56.xml"/><Relationship Id="rId1" Type="http://schemas.openxmlformats.org/officeDocument/2006/relationships/slideLayout" Target="../slideLayouts/slideLayout7.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17.png"/></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 Id="rId3" Type="http://schemas.openxmlformats.org/officeDocument/2006/relationships/image" Target="../media/image2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 Id="rId3" Type="http://schemas.openxmlformats.org/officeDocument/2006/relationships/image" Target="../media/image25.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 Id="rId3" Type="http://schemas.openxmlformats.org/officeDocument/2006/relationships/image" Target="../media/image2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 Id="rId3" Type="http://schemas.openxmlformats.org/officeDocument/2006/relationships/image" Target="../media/image27.png"/></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1" Type="http://schemas.openxmlformats.org/officeDocument/2006/relationships/slideLayout" Target="../slideLayouts/slideLayout7.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 Id="rId3" Type="http://schemas.openxmlformats.org/officeDocument/2006/relationships/image" Target="../media/image28.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 Id="rId3" Type="http://schemas.openxmlformats.org/officeDocument/2006/relationships/image" Target="../media/image29.png"/></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7.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 Id="rId3" Type="http://schemas.openxmlformats.org/officeDocument/2006/relationships/image" Target="../media/image3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 Id="rId3" Type="http://schemas.openxmlformats.org/officeDocument/2006/relationships/image" Target="../media/image31.png"/></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7.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ncept2_0"/>
          <p:cNvPicPr>
            <a:picLocks noChangeAspect="1" noChangeArrowheads="1"/>
          </p:cNvPicPr>
          <p:nvPr/>
        </p:nvPicPr>
        <p:blipFill>
          <a:blip r:embed="rId3" cstate="print"/>
          <a:srcRect/>
          <a:stretch>
            <a:fillRect/>
          </a:stretch>
        </p:blipFill>
        <p:spPr bwMode="auto">
          <a:xfrm>
            <a:off x="0" y="152400"/>
            <a:ext cx="9144000" cy="6858000"/>
          </a:xfrm>
          <a:prstGeom prst="rect">
            <a:avLst/>
          </a:prstGeom>
          <a:noFill/>
          <a:ln w="9525">
            <a:noFill/>
            <a:miter lim="800000"/>
            <a:headEnd/>
            <a:tailEnd/>
          </a:ln>
        </p:spPr>
      </p:pic>
      <p:sp>
        <p:nvSpPr>
          <p:cNvPr id="3075" name="Rectangle 4"/>
          <p:cNvSpPr>
            <a:spLocks noChangeArrowheads="1"/>
          </p:cNvSpPr>
          <p:nvPr/>
        </p:nvSpPr>
        <p:spPr bwMode="auto">
          <a:xfrm>
            <a:off x="685800" y="609600"/>
            <a:ext cx="8153400" cy="914400"/>
          </a:xfrm>
          <a:prstGeom prst="rect">
            <a:avLst/>
          </a:prstGeom>
          <a:noFill/>
          <a:ln w="9525">
            <a:noFill/>
            <a:miter lim="800000"/>
            <a:headEnd/>
            <a:tailEnd/>
          </a:ln>
        </p:spPr>
        <p:txBody>
          <a:bodyPr anchor="ctr"/>
          <a:lstStyle/>
          <a:p>
            <a:pPr algn="ctr"/>
            <a:r>
              <a:rPr lang="en-US" altLang="en-US" sz="2800">
                <a:solidFill>
                  <a:srgbClr val="FFFFFF"/>
                </a:solidFill>
                <a:latin typeface="Trebuchet MS" pitchFamily="34" charset="0"/>
                <a:ea typeface="Kozuka Gothic Pro M"/>
                <a:cs typeface="Kozuka Gothic Pro M"/>
              </a:rPr>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sldNum" sz="quarter" idx="12"/>
          </p:nvPr>
        </p:nvSpPr>
        <p:spPr>
          <a:noFill/>
        </p:spPr>
        <p:txBody>
          <a:bodyPr/>
          <a:lstStyle/>
          <a:p>
            <a:fld id="{91B39A2F-F790-4A77-8FB3-5336815C004A}" type="slidenum">
              <a:rPr lang="en-US" altLang="en-US" smtClean="0">
                <a:latin typeface="Arial" pitchFamily="34" charset="0"/>
              </a:rPr>
              <a:pPr/>
              <a:t>10</a:t>
            </a:fld>
            <a:endParaRPr lang="en-US" altLang="en-US" smtClean="0">
              <a:latin typeface="Arial" pitchFamily="34" charset="0"/>
            </a:endParaRPr>
          </a:p>
        </p:txBody>
      </p:sp>
      <p:sp>
        <p:nvSpPr>
          <p:cNvPr id="12291"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2AEB51BA-409C-49F4-8EF5-F94DAC92E5FD}" type="slidenum">
              <a:rPr lang="en-US" altLang="en-US" sz="1000"/>
              <a:pPr algn="r"/>
              <a:t>10</a:t>
            </a:fld>
            <a:endParaRPr lang="en-US" altLang="en-US" sz="1000"/>
          </a:p>
        </p:txBody>
      </p:sp>
      <p:sp>
        <p:nvSpPr>
          <p:cNvPr id="12292" name="Title 1"/>
          <p:cNvSpPr>
            <a:spLocks noGrp="1"/>
          </p:cNvSpPr>
          <p:nvPr>
            <p:ph type="title" idx="4294967295"/>
          </p:nvPr>
        </p:nvSpPr>
        <p:spPr>
          <a:xfrm>
            <a:off x="304800" y="381000"/>
            <a:ext cx="6934200" cy="747713"/>
          </a:xfrm>
        </p:spPr>
        <p:txBody>
          <a:bodyPr/>
          <a:lstStyle/>
          <a:p>
            <a:r>
              <a:rPr lang="en-US" altLang="en-US" smtClean="0"/>
              <a:t>Concepts of Spring Framework</a:t>
            </a:r>
          </a:p>
        </p:txBody>
      </p:sp>
      <p:sp>
        <p:nvSpPr>
          <p:cNvPr id="12293"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86B2A050-33A1-4B31-A236-71A2EB424E3F}" type="slidenum">
              <a:rPr lang="en-US" altLang="en-US" sz="1000"/>
              <a:pPr algn="r"/>
              <a:t>10</a:t>
            </a:fld>
            <a:endParaRPr lang="en-US" altLang="en-US" sz="1000"/>
          </a:p>
        </p:txBody>
      </p:sp>
      <p:sp>
        <p:nvSpPr>
          <p:cNvPr id="12294"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2295"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graphicFrame>
        <p:nvGraphicFramePr>
          <p:cNvPr id="11" name="Diagram 10"/>
          <p:cNvGraphicFramePr/>
          <p:nvPr/>
        </p:nvGraphicFramePr>
        <p:xfrm>
          <a:off x="228600" y="1681018"/>
          <a:ext cx="8420100" cy="4491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297" name="Text Box 7"/>
          <p:cNvSpPr txBox="1">
            <a:spLocks noChangeArrowheads="1"/>
          </p:cNvSpPr>
          <p:nvPr/>
        </p:nvSpPr>
        <p:spPr bwMode="auto">
          <a:xfrm>
            <a:off x="288925" y="1154113"/>
            <a:ext cx="8305800" cy="369887"/>
          </a:xfrm>
          <a:prstGeom prst="rect">
            <a:avLst/>
          </a:prstGeom>
          <a:noFill/>
          <a:ln w="9525">
            <a:noFill/>
            <a:miter lim="800000"/>
            <a:headEnd/>
            <a:tailEnd/>
          </a:ln>
        </p:spPr>
        <p:txBody>
          <a:bodyPr>
            <a:spAutoFit/>
          </a:bodyPr>
          <a:lstStyle/>
          <a:p>
            <a:pPr marL="285750" indent="-285750" eaLnBrk="0" hangingPunct="0">
              <a:buFont typeface="Wingdings" pitchFamily="2" charset="2"/>
              <a:buChar char="§"/>
            </a:pPr>
            <a:r>
              <a:rPr lang="en-US" altLang="en-US"/>
              <a:t>Some key concepts in Spring Framework are:</a:t>
            </a:r>
            <a:endParaRPr lang="en-GB" altLang="en-US"/>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6"/>
          <p:cNvSpPr>
            <a:spLocks noGrp="1" noChangeArrowheads="1"/>
          </p:cNvSpPr>
          <p:nvPr>
            <p:ph type="sldNum" sz="quarter" idx="12"/>
          </p:nvPr>
        </p:nvSpPr>
        <p:spPr>
          <a:noFill/>
        </p:spPr>
        <p:txBody>
          <a:bodyPr/>
          <a:lstStyle/>
          <a:p>
            <a:fld id="{CBFDA3EB-BA74-4FAD-A105-9725DC47B121}" type="slidenum">
              <a:rPr lang="en-US" altLang="en-US" smtClean="0">
                <a:latin typeface="Arial" pitchFamily="34" charset="0"/>
              </a:rPr>
              <a:pPr/>
              <a:t>100</a:t>
            </a:fld>
            <a:endParaRPr lang="en-US" altLang="en-US" smtClean="0">
              <a:latin typeface="Arial" pitchFamily="34" charset="0"/>
            </a:endParaRPr>
          </a:p>
        </p:txBody>
      </p:sp>
      <p:sp>
        <p:nvSpPr>
          <p:cNvPr id="105475" name="Title 1"/>
          <p:cNvSpPr>
            <a:spLocks noGrp="1"/>
          </p:cNvSpPr>
          <p:nvPr>
            <p:ph type="title" idx="4294967295"/>
          </p:nvPr>
        </p:nvSpPr>
        <p:spPr>
          <a:xfrm>
            <a:off x="304800" y="228600"/>
            <a:ext cx="6934200" cy="747713"/>
          </a:xfrm>
        </p:spPr>
        <p:txBody>
          <a:bodyPr/>
          <a:lstStyle/>
          <a:p>
            <a:r>
              <a:rPr lang="en-IN" altLang="en-US" smtClean="0"/>
              <a:t>Handler Mapping</a:t>
            </a:r>
            <a:endParaRPr lang="en-US" altLang="en-US" smtClean="0"/>
          </a:p>
        </p:txBody>
      </p:sp>
      <p:sp>
        <p:nvSpPr>
          <p:cNvPr id="105476"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0547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7416" name="Text Box 7"/>
          <p:cNvSpPr txBox="1">
            <a:spLocks noChangeArrowheads="1"/>
          </p:cNvSpPr>
          <p:nvPr/>
        </p:nvSpPr>
        <p:spPr bwMode="auto">
          <a:xfrm>
            <a:off x="288925" y="1154113"/>
            <a:ext cx="8359775" cy="395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spcBef>
                <a:spcPct val="20000"/>
              </a:spcBef>
              <a:buChar char="•"/>
              <a:defRPr sz="2400" b="1">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 typeface="Wingdings" pitchFamily="2" charset="2"/>
              <a:buChar char="§"/>
              <a:defRPr/>
            </a:pPr>
            <a:r>
              <a:rPr lang="en-IN" altLang="en-US" sz="1800" b="0" dirty="0" smtClean="0"/>
              <a:t>Is used to map incoming web requests to the correct handlers.</a:t>
            </a:r>
          </a:p>
          <a:p>
            <a:pPr marL="0" indent="0">
              <a:spcBef>
                <a:spcPct val="0"/>
              </a:spcBef>
              <a:buFontTx/>
              <a:buNone/>
              <a:defRPr/>
            </a:pPr>
            <a:endParaRPr lang="en-IN" altLang="en-US" sz="1800" b="0" dirty="0" smtClean="0"/>
          </a:p>
          <a:p>
            <a:pPr>
              <a:spcBef>
                <a:spcPct val="0"/>
              </a:spcBef>
              <a:buFont typeface="Wingdings" pitchFamily="2" charset="2"/>
              <a:buChar char="§"/>
              <a:defRPr/>
            </a:pPr>
            <a:r>
              <a:rPr lang="en-IN" altLang="en-US" sz="1800" b="0" dirty="0" smtClean="0"/>
              <a:t>Has basic function of delivering a </a:t>
            </a:r>
            <a:r>
              <a:rPr lang="en-IN" altLang="en-US" sz="1800" b="0" dirty="0" err="1" smtClean="0">
                <a:latin typeface="Courier New" panose="02070309020205020404" pitchFamily="49" charset="0"/>
                <a:cs typeface="Courier New" panose="02070309020205020404" pitchFamily="49" charset="0"/>
              </a:rPr>
              <a:t>HandlerExecutionChain</a:t>
            </a:r>
            <a:r>
              <a:rPr lang="en-IN" altLang="en-US" sz="1800" b="0" dirty="0" smtClean="0"/>
              <a:t> which contains information such as:</a:t>
            </a:r>
          </a:p>
          <a:p>
            <a:pPr lvl="1">
              <a:spcBef>
                <a:spcPts val="600"/>
              </a:spcBef>
              <a:spcAft>
                <a:spcPts val="600"/>
              </a:spcAft>
              <a:buFont typeface="Wingdings" pitchFamily="2" charset="2"/>
              <a:buChar char="§"/>
              <a:defRPr/>
            </a:pPr>
            <a:r>
              <a:rPr lang="en-IN" altLang="en-US" sz="1800" dirty="0" smtClean="0"/>
              <a:t>Which handler is to be contacted for a particular request</a:t>
            </a:r>
          </a:p>
          <a:p>
            <a:pPr lvl="1">
              <a:spcBef>
                <a:spcPts val="600"/>
              </a:spcBef>
              <a:spcAft>
                <a:spcPts val="600"/>
              </a:spcAft>
              <a:buFont typeface="Wingdings" pitchFamily="2" charset="2"/>
              <a:buChar char="§"/>
              <a:defRPr/>
            </a:pPr>
            <a:r>
              <a:rPr lang="en-IN" altLang="en-US" sz="1800" dirty="0" smtClean="0"/>
              <a:t>Which of  the handler interceptors are to be applied to the request</a:t>
            </a:r>
          </a:p>
          <a:p>
            <a:pPr lvl="1">
              <a:spcBef>
                <a:spcPct val="0"/>
              </a:spcBef>
              <a:buFont typeface="Wingdings" pitchFamily="2" charset="2"/>
              <a:buChar char="§"/>
              <a:defRPr/>
            </a:pPr>
            <a:endParaRPr lang="en-IN" altLang="en-US" sz="1800" dirty="0" smtClean="0"/>
          </a:p>
          <a:p>
            <a:pPr>
              <a:spcBef>
                <a:spcPct val="0"/>
              </a:spcBef>
              <a:buFont typeface="Wingdings" pitchFamily="2" charset="2"/>
              <a:buChar char="§"/>
              <a:defRPr/>
            </a:pPr>
            <a:r>
              <a:rPr lang="en-IN" altLang="en-US" sz="1800" b="0" dirty="0" smtClean="0"/>
              <a:t>Two of Spring Framework's most commonly used handler mappings are:</a:t>
            </a:r>
          </a:p>
          <a:p>
            <a:pPr lvl="1">
              <a:spcBef>
                <a:spcPts val="600"/>
              </a:spcBef>
              <a:spcAft>
                <a:spcPts val="600"/>
              </a:spcAft>
              <a:buFont typeface="Wingdings" pitchFamily="2" charset="2"/>
              <a:buChar char="§"/>
              <a:defRPr/>
            </a:pPr>
            <a:r>
              <a:rPr lang="en-GB" altLang="en-US" sz="1800" b="1" dirty="0" err="1" smtClean="0">
                <a:latin typeface="Courier New" panose="02070309020205020404" pitchFamily="49" charset="0"/>
                <a:cs typeface="Courier New" panose="02070309020205020404" pitchFamily="49" charset="0"/>
              </a:rPr>
              <a:t>BeanNameUrlHandlerMapping</a:t>
            </a:r>
            <a:r>
              <a:rPr lang="en-GB" altLang="en-US" sz="1800" b="1" dirty="0" smtClean="0"/>
              <a:t>: </a:t>
            </a:r>
            <a:r>
              <a:rPr lang="en-US" altLang="en-US" sz="1800" dirty="0" smtClean="0"/>
              <a:t>M</a:t>
            </a:r>
            <a:r>
              <a:rPr lang="en-US" sz="1800" dirty="0" smtClean="0"/>
              <a:t>aps the names of incoming HTTP requests to names of beans defined in the </a:t>
            </a:r>
            <a:r>
              <a:rPr lang="en-US" sz="1800" dirty="0" err="1" smtClean="0">
                <a:latin typeface="Courier New" panose="02070309020205020404" pitchFamily="49" charset="0"/>
                <a:cs typeface="Courier New" panose="02070309020205020404" pitchFamily="49" charset="0"/>
              </a:rPr>
              <a:t>webapplicationcontext</a:t>
            </a:r>
            <a:r>
              <a:rPr lang="en-US" sz="1800" dirty="0" smtClean="0"/>
              <a:t>.</a:t>
            </a:r>
          </a:p>
          <a:p>
            <a:pPr lvl="1">
              <a:spcBef>
                <a:spcPts val="600"/>
              </a:spcBef>
              <a:spcAft>
                <a:spcPts val="600"/>
              </a:spcAft>
              <a:buFont typeface="Wingdings" pitchFamily="2" charset="2"/>
              <a:buChar char="§"/>
              <a:defRPr/>
            </a:pPr>
            <a:r>
              <a:rPr lang="en-GB" altLang="en-US" sz="1800" b="1" dirty="0" err="1" smtClean="0">
                <a:latin typeface="Courier New" panose="02070309020205020404" pitchFamily="49" charset="0"/>
                <a:cs typeface="Courier New" panose="02070309020205020404" pitchFamily="49" charset="0"/>
              </a:rPr>
              <a:t>SimpleUrlHandlerMapping</a:t>
            </a:r>
            <a:r>
              <a:rPr lang="en-GB" altLang="en-US" sz="1800" b="1" dirty="0" smtClean="0"/>
              <a:t>: </a:t>
            </a:r>
            <a:r>
              <a:rPr lang="en-GB" altLang="en-US" sz="1800" dirty="0" smtClean="0"/>
              <a:t>Is </a:t>
            </a:r>
            <a:r>
              <a:rPr lang="en-IN" altLang="en-US" sz="1800" dirty="0" smtClean="0"/>
              <a:t>used to match handlers based on properties you define and request the controller to invoke. </a:t>
            </a:r>
            <a:endParaRPr lang="en-GB" altLang="en-US" sz="1800" dirty="0" smtClean="0"/>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6"/>
          <p:cNvSpPr>
            <a:spLocks noGrp="1" noChangeArrowheads="1"/>
          </p:cNvSpPr>
          <p:nvPr>
            <p:ph type="sldNum" sz="quarter" idx="12"/>
          </p:nvPr>
        </p:nvSpPr>
        <p:spPr>
          <a:noFill/>
        </p:spPr>
        <p:txBody>
          <a:bodyPr/>
          <a:lstStyle/>
          <a:p>
            <a:fld id="{5E7274C2-96BD-44ED-BED7-EB4805F54CAB}" type="slidenum">
              <a:rPr lang="en-US" altLang="en-US" smtClean="0">
                <a:latin typeface="Arial" pitchFamily="34" charset="0"/>
              </a:rPr>
              <a:pPr/>
              <a:t>101</a:t>
            </a:fld>
            <a:endParaRPr lang="en-US" altLang="en-US" smtClean="0">
              <a:latin typeface="Arial" pitchFamily="34" charset="0"/>
            </a:endParaRPr>
          </a:p>
        </p:txBody>
      </p:sp>
      <p:sp>
        <p:nvSpPr>
          <p:cNvPr id="106499" name="Title 1"/>
          <p:cNvSpPr>
            <a:spLocks noGrp="1"/>
          </p:cNvSpPr>
          <p:nvPr>
            <p:ph type="title" idx="4294967295"/>
          </p:nvPr>
        </p:nvSpPr>
        <p:spPr>
          <a:xfrm>
            <a:off x="304800" y="381000"/>
            <a:ext cx="6934200" cy="747713"/>
          </a:xfrm>
        </p:spPr>
        <p:txBody>
          <a:bodyPr/>
          <a:lstStyle/>
          <a:p>
            <a:r>
              <a:rPr lang="en-IN" altLang="en-US" smtClean="0"/>
              <a:t>Views and Resolving a View for an Application</a:t>
            </a:r>
            <a:endParaRPr lang="en-US" altLang="en-US" smtClean="0"/>
          </a:p>
        </p:txBody>
      </p:sp>
      <p:sp>
        <p:nvSpPr>
          <p:cNvPr id="106500"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0650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06502" name="Text Box 7"/>
          <p:cNvSpPr txBox="1">
            <a:spLocks noChangeArrowheads="1"/>
          </p:cNvSpPr>
          <p:nvPr/>
        </p:nvSpPr>
        <p:spPr bwMode="auto">
          <a:xfrm>
            <a:off x="228600" y="1143000"/>
            <a:ext cx="7467600" cy="1277938"/>
          </a:xfrm>
          <a:prstGeom prst="rect">
            <a:avLst/>
          </a:prstGeom>
          <a:noFill/>
          <a:ln w="9525">
            <a:noFill/>
            <a:miter lim="800000"/>
            <a:headEnd/>
            <a:tailEnd/>
          </a:ln>
        </p:spPr>
        <p:txBody>
          <a:bodyPr>
            <a:spAutoFit/>
          </a:bodyPr>
          <a:lstStyle/>
          <a:p>
            <a:pPr marL="285750" indent="-285750" eaLnBrk="0" hangingPunct="0">
              <a:spcBef>
                <a:spcPts val="600"/>
              </a:spcBef>
              <a:buFont typeface="Wingdings" pitchFamily="2" charset="2"/>
              <a:buChar char="§"/>
            </a:pPr>
            <a:r>
              <a:rPr lang="en-IN" altLang="en-US"/>
              <a:t>View resolvers help in rendering views to a specific template according to a user’s requests.</a:t>
            </a:r>
          </a:p>
          <a:p>
            <a:pPr marL="285750" indent="-285750" eaLnBrk="0" hangingPunct="0">
              <a:spcBef>
                <a:spcPts val="600"/>
              </a:spcBef>
              <a:buFont typeface="Wingdings" pitchFamily="2" charset="2"/>
              <a:buChar char="§"/>
            </a:pPr>
            <a:r>
              <a:rPr lang="en-IN" altLang="en-US"/>
              <a:t>Two important interfaces that are needed to handle views in Spring Framework are </a:t>
            </a:r>
            <a:r>
              <a:rPr lang="en-IN" altLang="en-US" b="1">
                <a:latin typeface="Courier New" pitchFamily="49" charset="0"/>
                <a:cs typeface="Courier New" pitchFamily="49" charset="0"/>
              </a:rPr>
              <a:t>ViewResolver</a:t>
            </a:r>
            <a:r>
              <a:rPr lang="en-IN" altLang="en-US" sz="1600"/>
              <a:t> </a:t>
            </a:r>
            <a:r>
              <a:rPr lang="en-IN" altLang="en-US"/>
              <a:t>and </a:t>
            </a:r>
            <a:r>
              <a:rPr lang="en-IN" altLang="en-US" b="1">
                <a:latin typeface="Courier New" pitchFamily="49" charset="0"/>
                <a:cs typeface="Courier New" pitchFamily="49" charset="0"/>
              </a:rPr>
              <a:t>View</a:t>
            </a:r>
            <a:r>
              <a:rPr lang="en-IN" altLang="en-US" sz="1600"/>
              <a:t>.</a:t>
            </a:r>
            <a:endParaRPr lang="en-GB" altLang="en-US" sz="1600"/>
          </a:p>
        </p:txBody>
      </p:sp>
      <p:graphicFrame>
        <p:nvGraphicFramePr>
          <p:cNvPr id="2" name="Table 1"/>
          <p:cNvGraphicFramePr>
            <a:graphicFrameLocks noGrp="1"/>
          </p:cNvGraphicFramePr>
          <p:nvPr/>
        </p:nvGraphicFramePr>
        <p:xfrm>
          <a:off x="228600" y="2432050"/>
          <a:ext cx="8686800" cy="3740149"/>
        </p:xfrm>
        <a:graphic>
          <a:graphicData uri="http://schemas.openxmlformats.org/drawingml/2006/table">
            <a:tbl>
              <a:tblPr firstRow="1" firstCol="1" bandRow="1">
                <a:tableStyleId>{FABFCF23-3B69-468F-B69F-88F6DE6A72F2}</a:tableStyleId>
              </a:tblPr>
              <a:tblGrid>
                <a:gridCol w="3657600"/>
                <a:gridCol w="5029200"/>
              </a:tblGrid>
              <a:tr h="261299">
                <a:tc>
                  <a:txBody>
                    <a:bodyPr/>
                    <a:lstStyle/>
                    <a:p>
                      <a:pPr algn="ctr">
                        <a:lnSpc>
                          <a:spcPct val="115000"/>
                        </a:lnSpc>
                        <a:spcAft>
                          <a:spcPts val="0"/>
                        </a:spcAft>
                      </a:pPr>
                      <a:r>
                        <a:rPr lang="en-US" sz="1400" dirty="0">
                          <a:solidFill>
                            <a:schemeClr val="tx1"/>
                          </a:solidFill>
                          <a:effectLst/>
                          <a:latin typeface="Arial" panose="020B0604020202020204" pitchFamily="34" charset="0"/>
                          <a:cs typeface="Arial" panose="020B0604020202020204" pitchFamily="34" charset="0"/>
                        </a:rPr>
                        <a:t>View Resolver</a:t>
                      </a:r>
                      <a:endParaRPr lang="en-GB"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solidFill>
                            <a:schemeClr val="tx1"/>
                          </a:solidFill>
                          <a:effectLst/>
                          <a:latin typeface="Arial" panose="020B0604020202020204" pitchFamily="34" charset="0"/>
                          <a:cs typeface="Arial" panose="020B0604020202020204" pitchFamily="34" charset="0"/>
                        </a:rPr>
                        <a:t>Description</a:t>
                      </a:r>
                      <a:endParaRPr lang="en-GB"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6958">
                <a:tc>
                  <a:txBody>
                    <a:bodyPr/>
                    <a:lstStyle/>
                    <a:p>
                      <a:pPr>
                        <a:lnSpc>
                          <a:spcPct val="115000"/>
                        </a:lnSpc>
                        <a:spcAft>
                          <a:spcPts val="0"/>
                        </a:spcAft>
                      </a:pPr>
                      <a:r>
                        <a:rPr lang="en-US" sz="1600" b="0" dirty="0" err="1">
                          <a:effectLst/>
                          <a:latin typeface="Courier New" panose="02070309020205020404" pitchFamily="49" charset="0"/>
                          <a:cs typeface="Courier New" panose="02070309020205020404" pitchFamily="49" charset="0"/>
                        </a:rPr>
                        <a:t>AbstractCachingViewResolver</a:t>
                      </a:r>
                      <a:endParaRPr lang="en-GB" sz="1600" b="0" dirty="0">
                        <a:effectLst/>
                        <a:latin typeface="Courier New" panose="02070309020205020404" pitchFamily="49" charset="0"/>
                        <a:ea typeface="Calibri"/>
                        <a:cs typeface="Courier New" panose="020703090202050204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600" dirty="0">
                          <a:effectLst/>
                          <a:latin typeface="Arial" panose="020B0604020202020204" pitchFamily="34" charset="0"/>
                          <a:cs typeface="Arial" panose="020B0604020202020204" pitchFamily="34" charset="0"/>
                        </a:rPr>
                        <a:t>Performs the task of caching views. </a:t>
                      </a:r>
                      <a:endParaRPr lang="en-GB" sz="1600" dirty="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9641">
                <a:tc>
                  <a:txBody>
                    <a:bodyPr/>
                    <a:lstStyle/>
                    <a:p>
                      <a:pPr>
                        <a:lnSpc>
                          <a:spcPct val="115000"/>
                        </a:lnSpc>
                        <a:spcAft>
                          <a:spcPts val="0"/>
                        </a:spcAft>
                      </a:pPr>
                      <a:r>
                        <a:rPr lang="en-US" sz="1600" b="0" dirty="0" err="1">
                          <a:effectLst/>
                          <a:latin typeface="Courier New" panose="02070309020205020404" pitchFamily="49" charset="0"/>
                          <a:cs typeface="Courier New" panose="02070309020205020404" pitchFamily="49" charset="0"/>
                        </a:rPr>
                        <a:t>ResourceBundleViewResolver</a:t>
                      </a:r>
                      <a:endParaRPr lang="en-GB" sz="1600" b="0" dirty="0">
                        <a:effectLst/>
                        <a:latin typeface="Courier New" panose="02070309020205020404" pitchFamily="49" charset="0"/>
                        <a:ea typeface="Calibri"/>
                        <a:cs typeface="Courier New" panose="020703090202050204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600" dirty="0">
                          <a:effectLst/>
                          <a:latin typeface="Arial" panose="020B0604020202020204" pitchFamily="34" charset="0"/>
                          <a:cs typeface="Arial" panose="020B0604020202020204" pitchFamily="34" charset="0"/>
                        </a:rPr>
                        <a:t>Uses the bean definitions specified in a </a:t>
                      </a:r>
                      <a:r>
                        <a:rPr lang="en-US" sz="1600" dirty="0" err="1">
                          <a:effectLst/>
                          <a:latin typeface="Arial" panose="020B0604020202020204" pitchFamily="34" charset="0"/>
                          <a:cs typeface="Arial" panose="020B0604020202020204" pitchFamily="34" charset="0"/>
                        </a:rPr>
                        <a:t>ResourceBundle</a:t>
                      </a:r>
                      <a:r>
                        <a:rPr lang="en-US" sz="1600" dirty="0">
                          <a:effectLst/>
                          <a:latin typeface="Arial" panose="020B0604020202020204" pitchFamily="34" charset="0"/>
                          <a:cs typeface="Arial" panose="020B0604020202020204" pitchFamily="34" charset="0"/>
                        </a:rPr>
                        <a:t>. </a:t>
                      </a:r>
                      <a:endParaRPr lang="en-GB" sz="1600" dirty="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9641">
                <a:tc>
                  <a:txBody>
                    <a:bodyPr/>
                    <a:lstStyle/>
                    <a:p>
                      <a:pPr>
                        <a:lnSpc>
                          <a:spcPct val="115000"/>
                        </a:lnSpc>
                        <a:spcAft>
                          <a:spcPts val="0"/>
                        </a:spcAft>
                      </a:pPr>
                      <a:r>
                        <a:rPr lang="en-US" sz="1600" b="0" dirty="0" err="1">
                          <a:effectLst/>
                          <a:latin typeface="Courier New" panose="02070309020205020404" pitchFamily="49" charset="0"/>
                          <a:cs typeface="Courier New" panose="02070309020205020404" pitchFamily="49" charset="0"/>
                        </a:rPr>
                        <a:t>UrlBasedViewResolver</a:t>
                      </a:r>
                      <a:endParaRPr lang="en-GB" sz="1600" b="0" dirty="0">
                        <a:effectLst/>
                        <a:latin typeface="Courier New" panose="02070309020205020404" pitchFamily="49" charset="0"/>
                        <a:ea typeface="Calibri"/>
                        <a:cs typeface="Courier New" panose="020703090202050204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600" dirty="0">
                          <a:effectLst/>
                          <a:latin typeface="Arial" panose="020B0604020202020204" pitchFamily="34" charset="0"/>
                          <a:cs typeface="Arial" panose="020B0604020202020204" pitchFamily="34" charset="0"/>
                        </a:rPr>
                        <a:t>Is used to resolve view names to URLs without using an explicit mapping definition. </a:t>
                      </a:r>
                      <a:endParaRPr lang="en-GB" sz="1600" dirty="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41305">
                <a:tc>
                  <a:txBody>
                    <a:bodyPr/>
                    <a:lstStyle/>
                    <a:p>
                      <a:pPr>
                        <a:lnSpc>
                          <a:spcPct val="115000"/>
                        </a:lnSpc>
                        <a:spcAft>
                          <a:spcPts val="0"/>
                        </a:spcAft>
                      </a:pPr>
                      <a:r>
                        <a:rPr lang="en-US" sz="1600" b="0" dirty="0" err="1">
                          <a:effectLst/>
                          <a:latin typeface="Courier New" panose="02070309020205020404" pitchFamily="49" charset="0"/>
                          <a:cs typeface="Courier New" panose="02070309020205020404" pitchFamily="49" charset="0"/>
                        </a:rPr>
                        <a:t>InternalResourceViewResolver</a:t>
                      </a:r>
                      <a:endParaRPr lang="en-GB" sz="1600" b="0" dirty="0">
                        <a:effectLst/>
                        <a:latin typeface="Courier New" panose="02070309020205020404" pitchFamily="49" charset="0"/>
                        <a:ea typeface="Calibri"/>
                        <a:cs typeface="Courier New" panose="020703090202050204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600" dirty="0">
                          <a:effectLst/>
                          <a:latin typeface="Arial" panose="020B0604020202020204" pitchFamily="34" charset="0"/>
                          <a:cs typeface="Arial" panose="020B0604020202020204" pitchFamily="34" charset="0"/>
                        </a:rPr>
                        <a:t>Supports </a:t>
                      </a:r>
                      <a:r>
                        <a:rPr lang="en-US" sz="1600" dirty="0" err="1">
                          <a:effectLst/>
                          <a:latin typeface="Arial" panose="020B0604020202020204" pitchFamily="34" charset="0"/>
                          <a:cs typeface="Arial" panose="020B0604020202020204" pitchFamily="34" charset="0"/>
                        </a:rPr>
                        <a:t>InternalResourceView</a:t>
                      </a:r>
                      <a:r>
                        <a:rPr lang="en-US" sz="1600" dirty="0">
                          <a:effectLst/>
                          <a:latin typeface="Arial" panose="020B0604020202020204" pitchFamily="34" charset="0"/>
                          <a:cs typeface="Arial" panose="020B0604020202020204" pitchFamily="34" charset="0"/>
                        </a:rPr>
                        <a:t> (that is, Servlet and JSPs), and subclasses such as </a:t>
                      </a:r>
                      <a:r>
                        <a:rPr lang="en-US" sz="1600" dirty="0" err="1">
                          <a:effectLst/>
                          <a:latin typeface="Arial" panose="020B0604020202020204" pitchFamily="34" charset="0"/>
                          <a:cs typeface="Arial" panose="020B0604020202020204" pitchFamily="34" charset="0"/>
                        </a:rPr>
                        <a:t>JstlView</a:t>
                      </a:r>
                      <a:r>
                        <a:rPr lang="en-US" sz="1600" dirty="0">
                          <a:effectLst/>
                          <a:latin typeface="Arial" panose="020B0604020202020204" pitchFamily="34" charset="0"/>
                          <a:cs typeface="Arial" panose="020B0604020202020204" pitchFamily="34" charset="0"/>
                        </a:rPr>
                        <a:t> and </a:t>
                      </a:r>
                      <a:r>
                        <a:rPr lang="en-US" sz="1600" dirty="0" err="1">
                          <a:effectLst/>
                          <a:latin typeface="Arial" panose="020B0604020202020204" pitchFamily="34" charset="0"/>
                          <a:cs typeface="Arial" panose="020B0604020202020204" pitchFamily="34" charset="0"/>
                        </a:rPr>
                        <a:t>TilesView</a:t>
                      </a:r>
                      <a:r>
                        <a:rPr lang="en-US" sz="1600" dirty="0">
                          <a:effectLst/>
                          <a:latin typeface="Arial" panose="020B0604020202020204" pitchFamily="34" charset="0"/>
                          <a:cs typeface="Arial" panose="020B0604020202020204" pitchFamily="34" charset="0"/>
                        </a:rPr>
                        <a:t>. </a:t>
                      </a:r>
                      <a:endParaRPr lang="en-GB" sz="1600" dirty="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41305">
                <a:tc>
                  <a:txBody>
                    <a:bodyPr/>
                    <a:lstStyle/>
                    <a:p>
                      <a:pPr>
                        <a:lnSpc>
                          <a:spcPct val="115000"/>
                        </a:lnSpc>
                        <a:spcAft>
                          <a:spcPts val="0"/>
                        </a:spcAft>
                      </a:pPr>
                      <a:r>
                        <a:rPr lang="en-US" sz="1600" b="0" dirty="0" err="1">
                          <a:effectLst/>
                          <a:latin typeface="Courier New" panose="02070309020205020404" pitchFamily="49" charset="0"/>
                          <a:cs typeface="Courier New" panose="02070309020205020404" pitchFamily="49" charset="0"/>
                        </a:rPr>
                        <a:t>VelocityViewResolver</a:t>
                      </a:r>
                      <a:r>
                        <a:rPr lang="en-US" sz="1600" b="0" dirty="0">
                          <a:effectLst/>
                          <a:latin typeface="Courier New" panose="02070309020205020404" pitchFamily="49" charset="0"/>
                          <a:cs typeface="Courier New" panose="02070309020205020404" pitchFamily="49" charset="0"/>
                        </a:rPr>
                        <a:t> / </a:t>
                      </a:r>
                      <a:r>
                        <a:rPr lang="en-US" sz="1600" b="0" dirty="0" err="1">
                          <a:effectLst/>
                          <a:latin typeface="Courier New" panose="02070309020205020404" pitchFamily="49" charset="0"/>
                          <a:cs typeface="Courier New" panose="02070309020205020404" pitchFamily="49" charset="0"/>
                        </a:rPr>
                        <a:t>FreeMarkerViewResolver</a:t>
                      </a:r>
                      <a:endParaRPr lang="en-GB" sz="1600" b="0" dirty="0">
                        <a:effectLst/>
                        <a:latin typeface="Courier New" panose="02070309020205020404" pitchFamily="49" charset="0"/>
                        <a:ea typeface="Calibri"/>
                        <a:cs typeface="Courier New" panose="020703090202050204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US" sz="1600" dirty="0">
                          <a:effectLst/>
                          <a:latin typeface="Arial" panose="020B0604020202020204" pitchFamily="34" charset="0"/>
                          <a:cs typeface="Arial" panose="020B0604020202020204" pitchFamily="34" charset="0"/>
                        </a:rPr>
                        <a:t>Supports </a:t>
                      </a:r>
                      <a:r>
                        <a:rPr lang="en-US" sz="1600" dirty="0" err="1">
                          <a:effectLst/>
                          <a:latin typeface="Arial" panose="020B0604020202020204" pitchFamily="34" charset="0"/>
                          <a:cs typeface="Arial" panose="020B0604020202020204" pitchFamily="34" charset="0"/>
                        </a:rPr>
                        <a:t>VelocityView</a:t>
                      </a:r>
                      <a:r>
                        <a:rPr lang="en-US" sz="1600" dirty="0">
                          <a:effectLst/>
                          <a:latin typeface="Arial" panose="020B0604020202020204" pitchFamily="34" charset="0"/>
                          <a:cs typeface="Arial" panose="020B0604020202020204" pitchFamily="34" charset="0"/>
                        </a:rPr>
                        <a:t> (that is, Velocity templates) or </a:t>
                      </a:r>
                      <a:r>
                        <a:rPr lang="en-US" sz="1600" dirty="0" err="1">
                          <a:effectLst/>
                          <a:latin typeface="Arial" panose="020B0604020202020204" pitchFamily="34" charset="0"/>
                          <a:cs typeface="Arial" panose="020B0604020202020204" pitchFamily="34" charset="0"/>
                        </a:rPr>
                        <a:t>FreeMarkerView</a:t>
                      </a:r>
                      <a:r>
                        <a:rPr lang="en-US" sz="1600" dirty="0">
                          <a:effectLst/>
                          <a:latin typeface="Arial" panose="020B0604020202020204" pitchFamily="34" charset="0"/>
                          <a:cs typeface="Arial" panose="020B0604020202020204" pitchFamily="34" charset="0"/>
                        </a:rPr>
                        <a:t>, respectively, and their custom subclasses.</a:t>
                      </a:r>
                      <a:endParaRPr lang="en-GB" sz="1600" dirty="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6526" name="Rectangle 13"/>
          <p:cNvSpPr>
            <a:spLocks noChangeArrowheads="1"/>
          </p:cNvSpPr>
          <p:nvPr/>
        </p:nvSpPr>
        <p:spPr bwMode="auto">
          <a:xfrm>
            <a:off x="2332038" y="6172200"/>
            <a:ext cx="4540250" cy="273050"/>
          </a:xfrm>
          <a:prstGeom prst="rect">
            <a:avLst/>
          </a:prstGeom>
          <a:noFill/>
          <a:ln w="9525" algn="ctr">
            <a:noFill/>
            <a:round/>
            <a:headEnd/>
            <a:tailEnd/>
          </a:ln>
        </p:spPr>
        <p:txBody>
          <a:bodyPr/>
          <a:lstStyle/>
          <a:p>
            <a:pPr algn="ctr"/>
            <a:r>
              <a:rPr lang="en-IN" altLang="en-US" sz="1200" b="1"/>
              <a:t>Table Listing </a:t>
            </a:r>
            <a:r>
              <a:rPr lang="en-US" altLang="en-US" sz="1200" b="1"/>
              <a:t>View Resolvers Available in Spring Framework</a:t>
            </a:r>
            <a:endParaRPr lang="en-IN" altLang="en-US" sz="1200" b="1"/>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6"/>
          <p:cNvSpPr>
            <a:spLocks noGrp="1" noChangeArrowheads="1"/>
          </p:cNvSpPr>
          <p:nvPr>
            <p:ph type="sldNum" sz="quarter" idx="12"/>
          </p:nvPr>
        </p:nvSpPr>
        <p:spPr>
          <a:noFill/>
        </p:spPr>
        <p:txBody>
          <a:bodyPr/>
          <a:lstStyle/>
          <a:p>
            <a:fld id="{8B55A632-E482-45A4-8959-211EA60AE053}" type="slidenum">
              <a:rPr lang="en-US" altLang="en-US" smtClean="0">
                <a:latin typeface="Arial" pitchFamily="34" charset="0"/>
              </a:rPr>
              <a:pPr/>
              <a:t>102</a:t>
            </a:fld>
            <a:endParaRPr lang="en-US" altLang="en-US" smtClean="0">
              <a:latin typeface="Arial" pitchFamily="34" charset="0"/>
            </a:endParaRPr>
          </a:p>
        </p:txBody>
      </p:sp>
      <p:sp>
        <p:nvSpPr>
          <p:cNvPr id="107523" name="Title 1"/>
          <p:cNvSpPr>
            <a:spLocks noGrp="1"/>
          </p:cNvSpPr>
          <p:nvPr>
            <p:ph type="title" idx="4294967295"/>
          </p:nvPr>
        </p:nvSpPr>
        <p:spPr>
          <a:xfrm>
            <a:off x="304800" y="228600"/>
            <a:ext cx="6934200" cy="747713"/>
          </a:xfrm>
        </p:spPr>
        <p:txBody>
          <a:bodyPr/>
          <a:lstStyle/>
          <a:p>
            <a:r>
              <a:rPr lang="en-IN" altLang="en-US" smtClean="0"/>
              <a:t>Developing a Web Application Using Spring Framework</a:t>
            </a:r>
            <a:endParaRPr lang="en-US" altLang="en-US" smtClean="0"/>
          </a:p>
        </p:txBody>
      </p:sp>
      <p:sp>
        <p:nvSpPr>
          <p:cNvPr id="107524"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07525"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07526" name="Text Box 7"/>
          <p:cNvSpPr txBox="1">
            <a:spLocks noChangeArrowheads="1"/>
          </p:cNvSpPr>
          <p:nvPr/>
        </p:nvSpPr>
        <p:spPr bwMode="auto">
          <a:xfrm>
            <a:off x="228600" y="1125538"/>
            <a:ext cx="7467600" cy="4970462"/>
          </a:xfrm>
          <a:prstGeom prst="rect">
            <a:avLst/>
          </a:prstGeom>
          <a:noFill/>
          <a:ln w="9525">
            <a:noFill/>
            <a:miter lim="800000"/>
            <a:headEnd/>
            <a:tailEnd/>
          </a:ln>
        </p:spPr>
        <p:txBody>
          <a:bodyPr>
            <a:spAutoFit/>
          </a:bodyPr>
          <a:lstStyle/>
          <a:p>
            <a:pPr marL="285750" indent="-285750" eaLnBrk="0" hangingPunct="0">
              <a:spcBef>
                <a:spcPts val="600"/>
              </a:spcBef>
              <a:buFont typeface="Wingdings" pitchFamily="2" charset="2"/>
              <a:buChar char="§"/>
            </a:pPr>
            <a:r>
              <a:rPr lang="en-IN" altLang="en-US">
                <a:cs typeface="Arial" pitchFamily="34" charset="0"/>
              </a:rPr>
              <a:t>To develop the application: </a:t>
            </a:r>
          </a:p>
          <a:p>
            <a:pPr marL="1085850" lvl="1" indent="-342900" eaLnBrk="0" hangingPunct="0">
              <a:spcBef>
                <a:spcPts val="600"/>
              </a:spcBef>
              <a:buFont typeface="Trebuchet MS" pitchFamily="34" charset="0"/>
              <a:buAutoNum type="arabicPeriod"/>
            </a:pPr>
            <a:r>
              <a:rPr lang="en-GB" altLang="en-US">
                <a:cs typeface="Arial" pitchFamily="34" charset="0"/>
              </a:rPr>
              <a:t>Configure Spring Framework</a:t>
            </a:r>
          </a:p>
          <a:p>
            <a:pPr marL="1085850" lvl="1" indent="-342900" eaLnBrk="0" hangingPunct="0">
              <a:spcBef>
                <a:spcPts val="600"/>
              </a:spcBef>
              <a:buFont typeface="Trebuchet MS" pitchFamily="34" charset="0"/>
              <a:buAutoNum type="arabicPeriod"/>
            </a:pPr>
            <a:r>
              <a:rPr lang="en-US" altLang="en-US">
                <a:cs typeface="Arial" pitchFamily="34" charset="0"/>
              </a:rPr>
              <a:t>Create an xml file named </a:t>
            </a:r>
            <a:r>
              <a:rPr lang="en-US" altLang="en-US">
                <a:latin typeface="Courier New" pitchFamily="49" charset="0"/>
                <a:cs typeface="Courier New" pitchFamily="49" charset="0"/>
              </a:rPr>
              <a:t>ReachoutWorld-servlet.xml</a:t>
            </a:r>
          </a:p>
          <a:p>
            <a:pPr marL="1085850" lvl="1" indent="-342900" eaLnBrk="0" hangingPunct="0">
              <a:spcBef>
                <a:spcPts val="600"/>
              </a:spcBef>
              <a:buFont typeface="Trebuchet MS" pitchFamily="34" charset="0"/>
              <a:buAutoNum type="arabicPeriod"/>
            </a:pPr>
            <a:r>
              <a:rPr lang="en-US" altLang="en-US">
                <a:cs typeface="Arial" pitchFamily="34" charset="0"/>
              </a:rPr>
              <a:t>Add controllers</a:t>
            </a:r>
          </a:p>
          <a:p>
            <a:pPr marL="1085850" lvl="1" indent="-342900" eaLnBrk="0" hangingPunct="0">
              <a:spcBef>
                <a:spcPts val="600"/>
              </a:spcBef>
              <a:buFont typeface="Trebuchet MS" pitchFamily="34" charset="0"/>
              <a:buAutoNum type="arabicPeriod"/>
            </a:pPr>
            <a:r>
              <a:rPr lang="en-US" altLang="en-US">
                <a:cs typeface="Arial" pitchFamily="34" charset="0"/>
              </a:rPr>
              <a:t>Generate a view</a:t>
            </a:r>
          </a:p>
          <a:p>
            <a:pPr marL="1085850" lvl="1" indent="-342900" eaLnBrk="0" hangingPunct="0">
              <a:spcBef>
                <a:spcPts val="600"/>
              </a:spcBef>
              <a:buFont typeface="Trebuchet MS" pitchFamily="34" charset="0"/>
              <a:buAutoNum type="arabicPeriod"/>
            </a:pPr>
            <a:r>
              <a:rPr lang="en-US" altLang="en-US">
                <a:cs typeface="Arial" pitchFamily="34" charset="0"/>
              </a:rPr>
              <a:t>Configure the application</a:t>
            </a:r>
          </a:p>
          <a:p>
            <a:pPr marL="1085850" lvl="1" indent="-342900" eaLnBrk="0" hangingPunct="0">
              <a:spcBef>
                <a:spcPts val="600"/>
              </a:spcBef>
              <a:buFont typeface="Trebuchet MS" pitchFamily="34" charset="0"/>
              <a:buAutoNum type="arabicPeriod"/>
            </a:pPr>
            <a:r>
              <a:rPr lang="en-US" altLang="en-US">
                <a:cs typeface="Arial" pitchFamily="34" charset="0"/>
              </a:rPr>
              <a:t>Develop one successful and one failed pages</a:t>
            </a:r>
          </a:p>
          <a:p>
            <a:pPr marL="1085850" lvl="1" indent="-342900" eaLnBrk="0" hangingPunct="0">
              <a:spcBef>
                <a:spcPts val="600"/>
              </a:spcBef>
              <a:buFont typeface="Trebuchet MS" pitchFamily="34" charset="0"/>
              <a:buAutoNum type="arabicPeriod"/>
            </a:pPr>
            <a:r>
              <a:rPr lang="en-US" altLang="en-US">
                <a:cs typeface="Arial" pitchFamily="34" charset="0"/>
              </a:rPr>
              <a:t>Define handler mapping</a:t>
            </a:r>
          </a:p>
          <a:p>
            <a:pPr marL="1085850" lvl="1" indent="-342900" eaLnBrk="0" hangingPunct="0">
              <a:spcBef>
                <a:spcPts val="600"/>
              </a:spcBef>
              <a:buFont typeface="Trebuchet MS" pitchFamily="34" charset="0"/>
              <a:buAutoNum type="arabicPeriod"/>
            </a:pPr>
            <a:r>
              <a:rPr lang="en-US" altLang="en-US">
                <a:cs typeface="Arial" pitchFamily="34" charset="0"/>
              </a:rPr>
              <a:t>Configure handler interceptors</a:t>
            </a:r>
          </a:p>
          <a:p>
            <a:pPr marL="1085850" lvl="1" indent="-342900" eaLnBrk="0" hangingPunct="0">
              <a:spcBef>
                <a:spcPts val="600"/>
              </a:spcBef>
              <a:buFont typeface="Trebuchet MS" pitchFamily="34" charset="0"/>
              <a:buAutoNum type="arabicPeriod"/>
            </a:pPr>
            <a:r>
              <a:rPr lang="en-US" altLang="en-US">
                <a:cs typeface="Arial" pitchFamily="34" charset="0"/>
              </a:rPr>
              <a:t>Invoke the controller</a:t>
            </a:r>
          </a:p>
          <a:p>
            <a:pPr marL="1085850" lvl="1" indent="-342900" eaLnBrk="0" hangingPunct="0">
              <a:spcBef>
                <a:spcPts val="600"/>
              </a:spcBef>
              <a:buFont typeface="Trebuchet MS" pitchFamily="34" charset="0"/>
              <a:buAutoNum type="arabicPeriod"/>
            </a:pPr>
            <a:r>
              <a:rPr lang="en-US" altLang="en-US">
                <a:cs typeface="Arial" pitchFamily="34" charset="0"/>
              </a:rPr>
              <a:t>Define the view resolver</a:t>
            </a:r>
          </a:p>
          <a:p>
            <a:pPr marL="1085850" lvl="1" indent="-342900" eaLnBrk="0" hangingPunct="0">
              <a:spcBef>
                <a:spcPts val="600"/>
              </a:spcBef>
              <a:buFont typeface="Trebuchet MS" pitchFamily="34" charset="0"/>
              <a:buAutoNum type="arabicPeriod"/>
            </a:pPr>
            <a:r>
              <a:rPr lang="en-US" altLang="en-US">
                <a:cs typeface="Arial" pitchFamily="34" charset="0"/>
              </a:rPr>
              <a:t>Perform the final configuration of the application</a:t>
            </a:r>
          </a:p>
          <a:p>
            <a:pPr marL="1085850" lvl="1" indent="-342900" eaLnBrk="0" hangingPunct="0">
              <a:spcBef>
                <a:spcPts val="600"/>
              </a:spcBef>
              <a:buFont typeface="Trebuchet MS" pitchFamily="34" charset="0"/>
              <a:buAutoNum type="arabicPeriod"/>
            </a:pPr>
            <a:r>
              <a:rPr lang="en-US" altLang="en-US">
                <a:cs typeface="Arial" pitchFamily="34" charset="0"/>
              </a:rPr>
              <a:t>Deploy the application</a:t>
            </a:r>
          </a:p>
          <a:p>
            <a:pPr marL="1085850" lvl="1" indent="-342900" eaLnBrk="0" hangingPunct="0">
              <a:spcBef>
                <a:spcPts val="600"/>
              </a:spcBef>
              <a:buFont typeface="Trebuchet MS" pitchFamily="34" charset="0"/>
              <a:buAutoNum type="arabicPeriod"/>
            </a:pPr>
            <a:r>
              <a:rPr lang="en-US" altLang="en-US">
                <a:cs typeface="Arial" pitchFamily="34" charset="0"/>
              </a:rPr>
              <a:t>Access the URL </a:t>
            </a:r>
            <a:endParaRPr lang="en-GB" altLang="en-US">
              <a:cs typeface="Arial" pitchFamily="34" charset="0"/>
            </a:endParaRP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6"/>
          <p:cNvSpPr>
            <a:spLocks noGrp="1" noChangeArrowheads="1"/>
          </p:cNvSpPr>
          <p:nvPr>
            <p:ph type="sldNum" sz="quarter" idx="12"/>
          </p:nvPr>
        </p:nvSpPr>
        <p:spPr>
          <a:noFill/>
        </p:spPr>
        <p:txBody>
          <a:bodyPr/>
          <a:lstStyle/>
          <a:p>
            <a:fld id="{849E61F4-86EC-4822-94D3-C3389F565781}" type="slidenum">
              <a:rPr lang="en-US" altLang="en-US" smtClean="0">
                <a:latin typeface="Arial" pitchFamily="34" charset="0"/>
              </a:rPr>
              <a:pPr/>
              <a:t>103</a:t>
            </a:fld>
            <a:endParaRPr lang="en-US" altLang="en-US" smtClean="0">
              <a:latin typeface="Arial" pitchFamily="34" charset="0"/>
            </a:endParaRPr>
          </a:p>
        </p:txBody>
      </p:sp>
      <p:sp>
        <p:nvSpPr>
          <p:cNvPr id="108547" name="Title 1"/>
          <p:cNvSpPr>
            <a:spLocks noGrp="1"/>
          </p:cNvSpPr>
          <p:nvPr>
            <p:ph type="title" idx="4294967295"/>
          </p:nvPr>
        </p:nvSpPr>
        <p:spPr>
          <a:xfrm>
            <a:off x="304800" y="381000"/>
            <a:ext cx="6934200" cy="747713"/>
          </a:xfrm>
        </p:spPr>
        <p:txBody>
          <a:bodyPr/>
          <a:lstStyle/>
          <a:p>
            <a:r>
              <a:rPr lang="en-US" altLang="en-US" smtClean="0"/>
              <a:t>Using Spring Annotations</a:t>
            </a:r>
          </a:p>
        </p:txBody>
      </p:sp>
      <p:sp>
        <p:nvSpPr>
          <p:cNvPr id="108548"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0854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08550" name="Text Box 7"/>
          <p:cNvSpPr txBox="1">
            <a:spLocks noChangeArrowheads="1"/>
          </p:cNvSpPr>
          <p:nvPr/>
        </p:nvSpPr>
        <p:spPr bwMode="auto">
          <a:xfrm>
            <a:off x="288925" y="1154113"/>
            <a:ext cx="7407275" cy="3140075"/>
          </a:xfrm>
          <a:prstGeom prst="rect">
            <a:avLst/>
          </a:prstGeom>
          <a:noFill/>
          <a:ln w="9525">
            <a:noFill/>
            <a:miter lim="800000"/>
            <a:headEnd/>
            <a:tailEnd/>
          </a:ln>
        </p:spPr>
        <p:txBody>
          <a:bodyPr>
            <a:spAutoFit/>
          </a:bodyPr>
          <a:lstStyle/>
          <a:p>
            <a:pPr marL="285750" indent="-285750" eaLnBrk="0" hangingPunct="0">
              <a:buFont typeface="Wingdings" pitchFamily="2" charset="2"/>
              <a:buChar char="§"/>
            </a:pPr>
            <a:r>
              <a:rPr lang="en-IN" altLang="en-US"/>
              <a:t>Annotations are syntax-based metadata used to add a behavior or set a condition to classes, methods, variables, or packages. </a:t>
            </a:r>
          </a:p>
          <a:p>
            <a:pPr marL="285750" indent="-285750" eaLnBrk="0" hangingPunct="0">
              <a:buFont typeface="Wingdings" pitchFamily="2" charset="2"/>
              <a:buChar char="§"/>
            </a:pPr>
            <a:endParaRPr lang="en-IN" altLang="en-US"/>
          </a:p>
          <a:p>
            <a:pPr marL="285750" indent="-285750" eaLnBrk="0" hangingPunct="0">
              <a:buFont typeface="Wingdings" pitchFamily="2" charset="2"/>
              <a:buChar char="§"/>
            </a:pPr>
            <a:r>
              <a:rPr lang="en-IN" altLang="en-US"/>
              <a:t>Using annotations is always an advantage as these:</a:t>
            </a:r>
          </a:p>
          <a:p>
            <a:pPr marL="742950" lvl="1" indent="-285750" eaLnBrk="0" hangingPunct="0">
              <a:buFont typeface="Wingdings" pitchFamily="2" charset="2"/>
              <a:buChar char="§"/>
            </a:pPr>
            <a:r>
              <a:rPr lang="en-IN" altLang="en-US"/>
              <a:t>Allow you to enhance classes and methods with extra information about their properties or performance</a:t>
            </a:r>
          </a:p>
          <a:p>
            <a:pPr marL="742950" lvl="1" indent="-285750" eaLnBrk="0" hangingPunct="0">
              <a:buFont typeface="Wingdings" pitchFamily="2" charset="2"/>
              <a:buChar char="§"/>
            </a:pPr>
            <a:r>
              <a:rPr lang="en-IN" altLang="en-US"/>
              <a:t>Are easy and simple to use in large projects such as enterprise applications</a:t>
            </a:r>
          </a:p>
          <a:p>
            <a:pPr marL="742950" lvl="1" indent="-285750" eaLnBrk="0" hangingPunct="0">
              <a:buFont typeface="Wingdings" pitchFamily="2" charset="2"/>
              <a:buChar char="§"/>
            </a:pPr>
            <a:r>
              <a:rPr lang="en-IN" altLang="en-US"/>
              <a:t>Do not negatively affect the application code or logic in any way</a:t>
            </a:r>
          </a:p>
          <a:p>
            <a:pPr marL="285750" indent="-285750" eaLnBrk="0" hangingPunct="0">
              <a:buFont typeface="Wingdings" pitchFamily="2" charset="2"/>
              <a:buChar char="§"/>
            </a:pPr>
            <a:endParaRPr lang="en-IN" altLang="en-US"/>
          </a:p>
          <a:p>
            <a:pPr marL="285750" indent="-285750" eaLnBrk="0" hangingPunct="0">
              <a:buFont typeface="Wingdings" pitchFamily="2" charset="2"/>
              <a:buChar char="§"/>
            </a:pPr>
            <a:endParaRPr lang="en-GB" altLang="en-US"/>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6"/>
          <p:cNvSpPr>
            <a:spLocks noGrp="1" noChangeArrowheads="1"/>
          </p:cNvSpPr>
          <p:nvPr>
            <p:ph type="sldNum" sz="quarter" idx="12"/>
          </p:nvPr>
        </p:nvSpPr>
        <p:spPr>
          <a:noFill/>
        </p:spPr>
        <p:txBody>
          <a:bodyPr/>
          <a:lstStyle/>
          <a:p>
            <a:fld id="{27B957BD-ED07-4391-ABAE-7B5FD14C81C2}" type="slidenum">
              <a:rPr lang="en-US" altLang="en-US" smtClean="0">
                <a:latin typeface="Arial" pitchFamily="34" charset="0"/>
              </a:rPr>
              <a:pPr/>
              <a:t>104</a:t>
            </a:fld>
            <a:endParaRPr lang="en-US" altLang="en-US" smtClean="0">
              <a:latin typeface="Arial" pitchFamily="34" charset="0"/>
            </a:endParaRPr>
          </a:p>
        </p:txBody>
      </p:sp>
      <p:sp>
        <p:nvSpPr>
          <p:cNvPr id="11" name="Title 1"/>
          <p:cNvSpPr txBox="1">
            <a:spLocks/>
          </p:cNvSpPr>
          <p:nvPr/>
        </p:nvSpPr>
        <p:spPr bwMode="auto">
          <a:xfrm>
            <a:off x="304800" y="228600"/>
            <a:ext cx="6438900" cy="747713"/>
          </a:xfrm>
          <a:prstGeom prst="rect">
            <a:avLst/>
          </a:prstGeom>
          <a:noFill/>
          <a:ln w="9525">
            <a:noFill/>
            <a:miter lim="800000"/>
            <a:headEnd/>
            <a:tailEnd/>
          </a:ln>
        </p:spPr>
        <p:txBody>
          <a:bodyPr anchor="ctr"/>
          <a:lstStyle/>
          <a:p>
            <a:pPr eaLnBrk="0" hangingPunct="0">
              <a:defRPr/>
            </a:pPr>
            <a:r>
              <a:rPr lang="en-IN" sz="2400" b="1" kern="0" dirty="0">
                <a:solidFill>
                  <a:srgbClr val="FFFFFF"/>
                </a:solidFill>
                <a:latin typeface="+mj-lt"/>
                <a:ea typeface="+mj-ea"/>
                <a:cs typeface="Courier New" panose="02070309020205020404" pitchFamily="49" charset="0"/>
              </a:rPr>
              <a:t>Implementing Controllers Using Annotations</a:t>
            </a:r>
            <a:endParaRPr lang="en-US" sz="2400" b="1" kern="0" dirty="0">
              <a:solidFill>
                <a:srgbClr val="FFFFFF"/>
              </a:solidFill>
              <a:latin typeface="+mj-lt"/>
              <a:ea typeface="+mj-ea"/>
              <a:cs typeface="+mj-cs"/>
            </a:endParaRPr>
          </a:p>
        </p:txBody>
      </p:sp>
      <p:sp>
        <p:nvSpPr>
          <p:cNvPr id="109572" name="Footer Placeholder 3"/>
          <p:cNvSpPr txBox="1">
            <a:spLocks noGrp="1"/>
          </p:cNvSpPr>
          <p:nvPr/>
        </p:nvSpPr>
        <p:spPr bwMode="auto">
          <a:xfrm>
            <a:off x="5029200" y="6553200"/>
            <a:ext cx="3429000" cy="152400"/>
          </a:xfrm>
          <a:prstGeom prst="rect">
            <a:avLst/>
          </a:prstGeom>
          <a:noFill/>
          <a:ln w="9525">
            <a:noFill/>
            <a:miter lim="800000"/>
            <a:headEnd/>
            <a:tailEnd/>
          </a:ln>
        </p:spPr>
        <p:txBody>
          <a:bodyPr anchor="ctr"/>
          <a:lstStyle/>
          <a:p>
            <a:pPr algn="ctr"/>
            <a:r>
              <a:rPr lang="en-US" altLang="en-US" sz="1100"/>
              <a:t>Spring Framework </a:t>
            </a:r>
          </a:p>
        </p:txBody>
      </p:sp>
      <p:sp>
        <p:nvSpPr>
          <p:cNvPr id="109573" name="Text Box 7"/>
          <p:cNvSpPr txBox="1">
            <a:spLocks noChangeArrowheads="1"/>
          </p:cNvSpPr>
          <p:nvPr/>
        </p:nvSpPr>
        <p:spPr bwMode="auto">
          <a:xfrm>
            <a:off x="152400" y="1143000"/>
            <a:ext cx="7467600" cy="1277938"/>
          </a:xfrm>
          <a:prstGeom prst="rect">
            <a:avLst/>
          </a:prstGeom>
          <a:noFill/>
          <a:ln w="9525">
            <a:noFill/>
            <a:miter lim="800000"/>
            <a:headEnd/>
            <a:tailEnd/>
          </a:ln>
        </p:spPr>
        <p:txBody>
          <a:bodyPr>
            <a:spAutoFit/>
          </a:bodyPr>
          <a:lstStyle/>
          <a:p>
            <a:pPr marL="285750" indent="-285750">
              <a:spcBef>
                <a:spcPts val="600"/>
              </a:spcBef>
              <a:buFont typeface="Wingdings" pitchFamily="2" charset="2"/>
              <a:buChar char="§"/>
            </a:pPr>
            <a:r>
              <a:rPr lang="en-IN" altLang="en-US"/>
              <a:t>Spring Framework supports annotations for the </a:t>
            </a:r>
            <a:r>
              <a:rPr lang="en-IN" altLang="en-US">
                <a:latin typeface="Courier New" pitchFamily="49" charset="0"/>
                <a:cs typeface="Courier New" pitchFamily="49" charset="0"/>
              </a:rPr>
              <a:t>DispatcherServlet </a:t>
            </a:r>
            <a:r>
              <a:rPr lang="en-IN" altLang="en-US"/>
              <a:t>using which you can annotate controllers.</a:t>
            </a:r>
          </a:p>
          <a:p>
            <a:pPr marL="285750" indent="-285750">
              <a:spcBef>
                <a:spcPts val="600"/>
              </a:spcBef>
              <a:buFont typeface="Wingdings" pitchFamily="2" charset="2"/>
              <a:buChar char="§"/>
            </a:pPr>
            <a:r>
              <a:rPr lang="en-IN" altLang="en-US"/>
              <a:t>Some of the annotations used while implementing controllers in application development are: </a:t>
            </a:r>
            <a:endParaRPr lang="en-IN" altLang="en-US" sz="1600"/>
          </a:p>
        </p:txBody>
      </p:sp>
      <p:graphicFrame>
        <p:nvGraphicFramePr>
          <p:cNvPr id="14" name="Diagram 13"/>
          <p:cNvGraphicFramePr/>
          <p:nvPr/>
        </p:nvGraphicFramePr>
        <p:xfrm>
          <a:off x="457200" y="2514600"/>
          <a:ext cx="8305800" cy="387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6"/>
          <p:cNvSpPr>
            <a:spLocks noGrp="1" noChangeArrowheads="1"/>
          </p:cNvSpPr>
          <p:nvPr>
            <p:ph type="sldNum" sz="quarter" idx="12"/>
          </p:nvPr>
        </p:nvSpPr>
        <p:spPr>
          <a:noFill/>
        </p:spPr>
        <p:txBody>
          <a:bodyPr/>
          <a:lstStyle/>
          <a:p>
            <a:fld id="{F3A9105F-016A-4CAC-AD47-6C4F23DC7FF5}" type="slidenum">
              <a:rPr lang="en-US" altLang="en-US" smtClean="0">
                <a:latin typeface="Arial" pitchFamily="34" charset="0"/>
              </a:rPr>
              <a:pPr/>
              <a:t>105</a:t>
            </a:fld>
            <a:endParaRPr lang="en-US" altLang="en-US" smtClean="0">
              <a:latin typeface="Arial" pitchFamily="34" charset="0"/>
            </a:endParaRPr>
          </a:p>
        </p:txBody>
      </p:sp>
      <p:sp>
        <p:nvSpPr>
          <p:cNvPr id="11" name="Title 1"/>
          <p:cNvSpPr txBox="1">
            <a:spLocks/>
          </p:cNvSpPr>
          <p:nvPr/>
        </p:nvSpPr>
        <p:spPr bwMode="auto">
          <a:xfrm>
            <a:off x="304800" y="228600"/>
            <a:ext cx="6438900" cy="747713"/>
          </a:xfrm>
          <a:prstGeom prst="rect">
            <a:avLst/>
          </a:prstGeom>
          <a:noFill/>
          <a:ln w="9525">
            <a:noFill/>
            <a:miter lim="800000"/>
            <a:headEnd/>
            <a:tailEnd/>
          </a:ln>
        </p:spPr>
        <p:txBody>
          <a:bodyPr anchor="ctr"/>
          <a:lstStyle/>
          <a:p>
            <a:pPr eaLnBrk="0" hangingPunct="0">
              <a:defRPr/>
            </a:pPr>
            <a:r>
              <a:rPr lang="en-IN" sz="2400" b="1" kern="0" dirty="0">
                <a:solidFill>
                  <a:srgbClr val="FFFFFF"/>
                </a:solidFill>
                <a:latin typeface="+mj-lt"/>
                <a:ea typeface="+mj-ea"/>
                <a:cs typeface="Courier New" panose="02070309020205020404" pitchFamily="49" charset="0"/>
              </a:rPr>
              <a:t>Validation Using Annotations - </a:t>
            </a:r>
            <a:r>
              <a:rPr lang="en-IN" sz="2400" b="1" kern="0" dirty="0">
                <a:solidFill>
                  <a:srgbClr val="FFFFFF"/>
                </a:solidFill>
                <a:latin typeface="Courier New" panose="02070309020205020404" pitchFamily="49" charset="0"/>
                <a:ea typeface="+mj-ea"/>
                <a:cs typeface="Courier New" panose="02070309020205020404" pitchFamily="49" charset="0"/>
              </a:rPr>
              <a:t>@Valid </a:t>
            </a:r>
            <a:r>
              <a:rPr lang="en-IN" sz="2400" b="1" kern="0" dirty="0">
                <a:solidFill>
                  <a:srgbClr val="FFFFFF"/>
                </a:solidFill>
                <a:latin typeface="+mj-lt"/>
                <a:ea typeface="+mj-ea"/>
                <a:cs typeface="Courier New" panose="02070309020205020404" pitchFamily="49" charset="0"/>
              </a:rPr>
              <a:t>Annotation</a:t>
            </a:r>
            <a:endParaRPr lang="en-US" sz="2400" b="1" kern="0" dirty="0">
              <a:solidFill>
                <a:srgbClr val="FFFFFF"/>
              </a:solidFill>
              <a:latin typeface="+mj-lt"/>
              <a:ea typeface="+mj-ea"/>
              <a:cs typeface="+mj-cs"/>
            </a:endParaRPr>
          </a:p>
        </p:txBody>
      </p:sp>
      <p:sp>
        <p:nvSpPr>
          <p:cNvPr id="110596" name="Footer Placeholder 3"/>
          <p:cNvSpPr txBox="1">
            <a:spLocks noGrp="1"/>
          </p:cNvSpPr>
          <p:nvPr/>
        </p:nvSpPr>
        <p:spPr bwMode="auto">
          <a:xfrm>
            <a:off x="5029200" y="6553200"/>
            <a:ext cx="3429000" cy="152400"/>
          </a:xfrm>
          <a:prstGeom prst="rect">
            <a:avLst/>
          </a:prstGeom>
          <a:noFill/>
          <a:ln w="9525">
            <a:noFill/>
            <a:miter lim="800000"/>
            <a:headEnd/>
            <a:tailEnd/>
          </a:ln>
        </p:spPr>
        <p:txBody>
          <a:bodyPr anchor="ctr"/>
          <a:lstStyle/>
          <a:p>
            <a:pPr algn="ctr"/>
            <a:r>
              <a:rPr lang="en-US" altLang="en-US" sz="1100"/>
              <a:t>Spring Framework </a:t>
            </a:r>
          </a:p>
        </p:txBody>
      </p:sp>
      <p:sp>
        <p:nvSpPr>
          <p:cNvPr id="110597" name="Text Box 7"/>
          <p:cNvSpPr txBox="1">
            <a:spLocks noChangeArrowheads="1"/>
          </p:cNvSpPr>
          <p:nvPr/>
        </p:nvSpPr>
        <p:spPr bwMode="auto">
          <a:xfrm>
            <a:off x="152400" y="1143000"/>
            <a:ext cx="7543800" cy="646113"/>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cs typeface="Arial" pitchFamily="34" charset="0"/>
              </a:rPr>
              <a:t>The </a:t>
            </a:r>
            <a:r>
              <a:rPr lang="en-IN" altLang="en-US">
                <a:latin typeface="Courier New" pitchFamily="49" charset="0"/>
                <a:cs typeface="Courier New" pitchFamily="49" charset="0"/>
              </a:rPr>
              <a:t>@Valid </a:t>
            </a:r>
            <a:r>
              <a:rPr lang="en-IN" altLang="en-US">
                <a:cs typeface="Arial" pitchFamily="34" charset="0"/>
              </a:rPr>
              <a:t>annotation is used to integrate a Hibernate Framework bean validator in Spring Framework MVC-based web application. </a:t>
            </a:r>
          </a:p>
        </p:txBody>
      </p:sp>
      <p:sp>
        <p:nvSpPr>
          <p:cNvPr id="110598" name="Text Box 7"/>
          <p:cNvSpPr txBox="1">
            <a:spLocks noChangeArrowheads="1"/>
          </p:cNvSpPr>
          <p:nvPr/>
        </p:nvSpPr>
        <p:spPr bwMode="auto">
          <a:xfrm>
            <a:off x="152400" y="1773238"/>
            <a:ext cx="8496300" cy="4246562"/>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cs typeface="Arial" pitchFamily="34" charset="0"/>
              </a:rPr>
              <a:t>Bean validation is done in the HTML format using any one of the following bean annotations:</a:t>
            </a:r>
          </a:p>
          <a:p>
            <a:pPr marL="285750" indent="-285750">
              <a:buFont typeface="Wingdings" pitchFamily="2" charset="2"/>
              <a:buChar char="§"/>
            </a:pPr>
            <a:endParaRPr lang="en-IN" altLang="en-US">
              <a:cs typeface="Arial" pitchFamily="34" charset="0"/>
            </a:endParaRPr>
          </a:p>
          <a:p>
            <a:pPr marL="742950" lvl="1" indent="-285750">
              <a:buFont typeface="Wingdings" pitchFamily="2" charset="2"/>
              <a:buChar char="§"/>
            </a:pPr>
            <a:r>
              <a:rPr lang="en-IN" altLang="en-US">
                <a:cs typeface="Arial" pitchFamily="34" charset="0"/>
              </a:rPr>
              <a:t>@NotEmpty: Ensures that the data field is not empty </a:t>
            </a:r>
          </a:p>
          <a:p>
            <a:pPr marL="742950" lvl="1" indent="-285750">
              <a:buFont typeface="Wingdings" pitchFamily="2" charset="2"/>
              <a:buChar char="§"/>
            </a:pPr>
            <a:r>
              <a:rPr lang="en-IN" altLang="en-US">
                <a:cs typeface="Arial" pitchFamily="34" charset="0"/>
              </a:rPr>
              <a:t>@Range: Fixes the range for a numeric data field</a:t>
            </a:r>
          </a:p>
          <a:p>
            <a:pPr marL="742950" lvl="1" indent="-285750">
              <a:buFont typeface="Wingdings" pitchFamily="2" charset="2"/>
              <a:buChar char="§"/>
            </a:pPr>
            <a:r>
              <a:rPr lang="en-IN" altLang="en-US">
                <a:cs typeface="Arial" pitchFamily="34" charset="0"/>
              </a:rPr>
              <a:t>@Email: Declares the data to be an e-mail address</a:t>
            </a:r>
          </a:p>
          <a:p>
            <a:pPr marL="742950" lvl="1" indent="-285750">
              <a:buFont typeface="Wingdings" pitchFamily="2" charset="2"/>
              <a:buChar char="§"/>
            </a:pPr>
            <a:r>
              <a:rPr lang="en-IN" altLang="en-US">
                <a:cs typeface="Arial" pitchFamily="34" charset="0"/>
              </a:rPr>
              <a:t>@Size: Is used to set the size of a string data entry</a:t>
            </a:r>
          </a:p>
          <a:p>
            <a:pPr marL="742950" lvl="1" indent="-285750">
              <a:buFont typeface="Wingdings" pitchFamily="2" charset="2"/>
              <a:buChar char="§"/>
            </a:pPr>
            <a:r>
              <a:rPr lang="en-IN" altLang="en-US">
                <a:cs typeface="Arial" pitchFamily="34" charset="0"/>
              </a:rPr>
              <a:t>@DateFormat: Is used to check the date format of a string data entry </a:t>
            </a:r>
          </a:p>
          <a:p>
            <a:pPr marL="742950" lvl="1" indent="-285750">
              <a:buFont typeface="Wingdings" pitchFamily="2" charset="2"/>
              <a:buChar char="§"/>
            </a:pPr>
            <a:endParaRPr lang="en-IN" altLang="en-US">
              <a:cs typeface="Arial" pitchFamily="34" charset="0"/>
            </a:endParaRPr>
          </a:p>
          <a:p>
            <a:pPr marL="285750" indent="-285750">
              <a:buFont typeface="Wingdings" pitchFamily="2" charset="2"/>
              <a:buChar char="§"/>
            </a:pPr>
            <a:r>
              <a:rPr lang="en-IN" altLang="en-US">
                <a:cs typeface="Arial" pitchFamily="34" charset="0"/>
              </a:rPr>
              <a:t>After bean validation, you </a:t>
            </a:r>
            <a:r>
              <a:rPr lang="en-US" altLang="en-US">
                <a:cs typeface="Arial" pitchFamily="34" charset="0"/>
              </a:rPr>
              <a:t>can invoke the controller to validate the form submitted in the request handler method.</a:t>
            </a:r>
          </a:p>
          <a:p>
            <a:pPr marL="285750" indent="-285750">
              <a:buFont typeface="Wingdings" pitchFamily="2" charset="2"/>
              <a:buChar char="§"/>
            </a:pPr>
            <a:r>
              <a:rPr lang="en-IN" altLang="en-US">
                <a:cs typeface="Arial" pitchFamily="34" charset="0"/>
              </a:rPr>
              <a:t>The </a:t>
            </a:r>
            <a:r>
              <a:rPr lang="en-IN" altLang="en-US">
                <a:latin typeface="Courier New" pitchFamily="49" charset="0"/>
                <a:cs typeface="Courier New" pitchFamily="49" charset="0"/>
              </a:rPr>
              <a:t>@Valid </a:t>
            </a:r>
            <a:r>
              <a:rPr lang="en-IN" altLang="en-US">
                <a:cs typeface="Arial" pitchFamily="34" charset="0"/>
              </a:rPr>
              <a:t>annotation calls on Spring Framework to validate the </a:t>
            </a:r>
            <a:r>
              <a:rPr lang="en-IN" altLang="en-US">
                <a:latin typeface="Courier New" pitchFamily="49" charset="0"/>
                <a:cs typeface="Courier New" pitchFamily="49" charset="0"/>
              </a:rPr>
              <a:t>EnrollRequest</a:t>
            </a:r>
            <a:r>
              <a:rPr lang="en-IN" altLang="en-US">
                <a:cs typeface="Arial" pitchFamily="34" charset="0"/>
              </a:rPr>
              <a:t> object.</a:t>
            </a:r>
          </a:p>
          <a:p>
            <a:pPr marL="285750" indent="-285750">
              <a:buFont typeface="Wingdings" pitchFamily="2" charset="2"/>
              <a:buChar char="§"/>
            </a:pPr>
            <a:r>
              <a:rPr lang="en-IN" altLang="en-US">
                <a:cs typeface="Arial" pitchFamily="34" charset="0"/>
              </a:rPr>
              <a:t>It holds the result of this validation in a Java Spring object by using the </a:t>
            </a:r>
            <a:r>
              <a:rPr lang="en-IN" altLang="en-US">
                <a:latin typeface="Courier New" pitchFamily="49" charset="0"/>
                <a:cs typeface="Courier New" pitchFamily="49" charset="0"/>
              </a:rPr>
              <a:t>BindingResult</a:t>
            </a:r>
            <a:r>
              <a:rPr lang="en-IN" altLang="en-US">
                <a:cs typeface="Arial" pitchFamily="34" charset="0"/>
              </a:rPr>
              <a:t> argument.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6"/>
          <p:cNvSpPr>
            <a:spLocks noGrp="1" noChangeArrowheads="1"/>
          </p:cNvSpPr>
          <p:nvPr>
            <p:ph type="sldNum" sz="quarter" idx="12"/>
          </p:nvPr>
        </p:nvSpPr>
        <p:spPr>
          <a:noFill/>
        </p:spPr>
        <p:txBody>
          <a:bodyPr/>
          <a:lstStyle/>
          <a:p>
            <a:fld id="{B13A7C8E-15F4-4F35-B03C-C8F0FDE69CDE}" type="slidenum">
              <a:rPr lang="en-US" altLang="en-US" smtClean="0">
                <a:latin typeface="Arial" pitchFamily="34" charset="0"/>
              </a:rPr>
              <a:pPr/>
              <a:t>106</a:t>
            </a:fld>
            <a:endParaRPr lang="en-US" altLang="en-US" smtClean="0">
              <a:latin typeface="Arial" pitchFamily="34" charset="0"/>
            </a:endParaRPr>
          </a:p>
        </p:txBody>
      </p:sp>
      <p:sp>
        <p:nvSpPr>
          <p:cNvPr id="11" name="Title 1"/>
          <p:cNvSpPr txBox="1">
            <a:spLocks/>
          </p:cNvSpPr>
          <p:nvPr/>
        </p:nvSpPr>
        <p:spPr bwMode="auto">
          <a:xfrm>
            <a:off x="304800" y="228600"/>
            <a:ext cx="6438900" cy="747713"/>
          </a:xfrm>
          <a:prstGeom prst="rect">
            <a:avLst/>
          </a:prstGeom>
          <a:noFill/>
          <a:ln w="9525">
            <a:noFill/>
            <a:miter lim="800000"/>
            <a:headEnd/>
            <a:tailEnd/>
          </a:ln>
        </p:spPr>
        <p:txBody>
          <a:bodyPr anchor="ctr"/>
          <a:lstStyle/>
          <a:p>
            <a:pPr eaLnBrk="0" hangingPunct="0">
              <a:defRPr/>
            </a:pPr>
            <a:r>
              <a:rPr lang="en-IN" sz="2400" b="1" kern="0" dirty="0">
                <a:solidFill>
                  <a:srgbClr val="FFFFFF"/>
                </a:solidFill>
                <a:latin typeface="+mj-lt"/>
                <a:ea typeface="+mj-ea"/>
                <a:cs typeface="Courier New" panose="02070309020205020404" pitchFamily="49" charset="0"/>
              </a:rPr>
              <a:t>Property Editors </a:t>
            </a:r>
            <a:endParaRPr lang="en-US" sz="2400" b="1" kern="0" dirty="0">
              <a:solidFill>
                <a:srgbClr val="FFFFFF"/>
              </a:solidFill>
              <a:latin typeface="+mj-lt"/>
              <a:ea typeface="+mj-ea"/>
              <a:cs typeface="+mj-cs"/>
            </a:endParaRPr>
          </a:p>
        </p:txBody>
      </p:sp>
      <p:sp>
        <p:nvSpPr>
          <p:cNvPr id="111620" name="Footer Placeholder 3"/>
          <p:cNvSpPr txBox="1">
            <a:spLocks noGrp="1"/>
          </p:cNvSpPr>
          <p:nvPr/>
        </p:nvSpPr>
        <p:spPr bwMode="auto">
          <a:xfrm>
            <a:off x="5029200" y="6553200"/>
            <a:ext cx="3429000" cy="152400"/>
          </a:xfrm>
          <a:prstGeom prst="rect">
            <a:avLst/>
          </a:prstGeom>
          <a:noFill/>
          <a:ln w="9525">
            <a:noFill/>
            <a:miter lim="800000"/>
            <a:headEnd/>
            <a:tailEnd/>
          </a:ln>
        </p:spPr>
        <p:txBody>
          <a:bodyPr anchor="ctr"/>
          <a:lstStyle/>
          <a:p>
            <a:pPr algn="ctr"/>
            <a:r>
              <a:rPr lang="en-US" altLang="en-US" sz="1100"/>
              <a:t>Spring Framework </a:t>
            </a:r>
          </a:p>
        </p:txBody>
      </p:sp>
      <p:sp>
        <p:nvSpPr>
          <p:cNvPr id="33799" name="Text Box 7"/>
          <p:cNvSpPr txBox="1">
            <a:spLocks noChangeArrowheads="1"/>
          </p:cNvSpPr>
          <p:nvPr/>
        </p:nvSpPr>
        <p:spPr bwMode="auto">
          <a:xfrm>
            <a:off x="152400" y="1050925"/>
            <a:ext cx="868680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spcBef>
                <a:spcPct val="20000"/>
              </a:spcBef>
              <a:buChar char="•"/>
              <a:defRPr sz="2400" b="1">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 typeface="Wingdings" pitchFamily="2" charset="2"/>
              <a:buChar char="§"/>
              <a:defRPr/>
            </a:pPr>
            <a:r>
              <a:rPr lang="en-IN" altLang="en-US" sz="1600" b="0" dirty="0" smtClean="0"/>
              <a:t>Important properties are listed in the table:</a:t>
            </a:r>
          </a:p>
          <a:p>
            <a:pPr eaLnBrk="1" hangingPunct="1">
              <a:spcBef>
                <a:spcPct val="0"/>
              </a:spcBef>
              <a:buFont typeface="Wingdings" pitchFamily="2" charset="2"/>
              <a:buChar char="§"/>
              <a:defRPr/>
            </a:pPr>
            <a:endParaRPr lang="en-IN" altLang="en-US" sz="1800" b="0" dirty="0" smtClean="0"/>
          </a:p>
          <a:p>
            <a:pPr eaLnBrk="1" hangingPunct="1">
              <a:spcBef>
                <a:spcPct val="0"/>
              </a:spcBef>
              <a:buFont typeface="Wingdings" pitchFamily="2" charset="2"/>
              <a:buChar char="§"/>
              <a:defRPr/>
            </a:pPr>
            <a:endParaRPr lang="en-IN" altLang="en-US" sz="1800" b="0" dirty="0" smtClean="0"/>
          </a:p>
          <a:p>
            <a:pPr eaLnBrk="1" hangingPunct="1">
              <a:spcBef>
                <a:spcPct val="0"/>
              </a:spcBef>
              <a:buFont typeface="Wingdings" pitchFamily="2" charset="2"/>
              <a:buChar char="§"/>
              <a:defRPr/>
            </a:pPr>
            <a:endParaRPr lang="en-IN" altLang="en-US" sz="1800" b="0" dirty="0" smtClean="0"/>
          </a:p>
          <a:p>
            <a:pPr eaLnBrk="1" hangingPunct="1">
              <a:spcBef>
                <a:spcPct val="0"/>
              </a:spcBef>
              <a:buFont typeface="Wingdings" pitchFamily="2" charset="2"/>
              <a:buChar char="§"/>
              <a:defRPr/>
            </a:pPr>
            <a:endParaRPr lang="en-IN" altLang="en-US" sz="1800" b="0" dirty="0" smtClean="0"/>
          </a:p>
          <a:p>
            <a:pPr eaLnBrk="1" hangingPunct="1">
              <a:spcBef>
                <a:spcPct val="0"/>
              </a:spcBef>
              <a:buFont typeface="Wingdings" pitchFamily="2" charset="2"/>
              <a:buChar char="§"/>
              <a:defRPr/>
            </a:pPr>
            <a:endParaRPr lang="en-IN" altLang="en-US" sz="1800" b="0" dirty="0" smtClean="0"/>
          </a:p>
          <a:p>
            <a:pPr eaLnBrk="1" hangingPunct="1">
              <a:spcBef>
                <a:spcPct val="0"/>
              </a:spcBef>
              <a:buFont typeface="Wingdings" pitchFamily="2" charset="2"/>
              <a:buChar char="§"/>
              <a:defRPr/>
            </a:pPr>
            <a:endParaRPr lang="en-IN" altLang="en-US" sz="1800" b="0" dirty="0" smtClean="0"/>
          </a:p>
          <a:p>
            <a:pPr eaLnBrk="1" hangingPunct="1">
              <a:spcBef>
                <a:spcPct val="0"/>
              </a:spcBef>
              <a:buFont typeface="Wingdings" pitchFamily="2" charset="2"/>
              <a:buChar char="§"/>
              <a:defRPr/>
            </a:pPr>
            <a:endParaRPr lang="en-IN" altLang="en-US" sz="1800" b="0" dirty="0" smtClean="0"/>
          </a:p>
          <a:p>
            <a:pPr eaLnBrk="1" hangingPunct="1">
              <a:spcBef>
                <a:spcPct val="0"/>
              </a:spcBef>
              <a:buFont typeface="Wingdings" pitchFamily="2" charset="2"/>
              <a:buChar char="§"/>
              <a:defRPr/>
            </a:pPr>
            <a:endParaRPr lang="en-IN" altLang="en-US" sz="1800" b="0" dirty="0" smtClean="0"/>
          </a:p>
          <a:p>
            <a:pPr eaLnBrk="1" hangingPunct="1">
              <a:spcBef>
                <a:spcPct val="0"/>
              </a:spcBef>
              <a:buFont typeface="Wingdings" pitchFamily="2" charset="2"/>
              <a:buChar char="§"/>
              <a:defRPr/>
            </a:pPr>
            <a:endParaRPr lang="en-IN" altLang="en-US" sz="1600" b="0" dirty="0" smtClean="0">
              <a:latin typeface="Arial" panose="020B0604020202020204" pitchFamily="34" charset="0"/>
              <a:cs typeface="Arial" panose="020B0604020202020204" pitchFamily="34" charset="0"/>
            </a:endParaRPr>
          </a:p>
          <a:p>
            <a:pPr eaLnBrk="1" hangingPunct="1">
              <a:spcBef>
                <a:spcPct val="0"/>
              </a:spcBef>
              <a:buFont typeface="Wingdings" pitchFamily="2" charset="2"/>
              <a:buChar char="§"/>
              <a:defRPr/>
            </a:pPr>
            <a:r>
              <a:rPr lang="en-IN" altLang="en-US" sz="1600" b="0" dirty="0" smtClean="0">
                <a:latin typeface="Arial" panose="020B0604020202020204" pitchFamily="34" charset="0"/>
                <a:cs typeface="Arial" panose="020B0604020202020204" pitchFamily="34" charset="0"/>
              </a:rPr>
              <a:t>The required behavior is achieved using property editors that are held in the </a:t>
            </a:r>
            <a:r>
              <a:rPr lang="en-IN" altLang="en-US" sz="1600" b="0" dirty="0" smtClean="0">
                <a:latin typeface="Courier New" panose="02070309020205020404" pitchFamily="49" charset="0"/>
                <a:cs typeface="Courier New" panose="02070309020205020404" pitchFamily="49" charset="0"/>
              </a:rPr>
              <a:t>type </a:t>
            </a:r>
            <a:r>
              <a:rPr lang="en-IN" altLang="en-US" sz="1600" b="0" dirty="0" err="1" smtClean="0">
                <a:latin typeface="Courier New" panose="02070309020205020404" pitchFamily="49" charset="0"/>
                <a:cs typeface="Courier New" panose="02070309020205020404" pitchFamily="49" charset="0"/>
              </a:rPr>
              <a:t>java.beans.PropertyEdito</a:t>
            </a:r>
            <a:r>
              <a:rPr lang="en-IN" altLang="en-US" sz="1600" b="0" dirty="0" err="1" smtClean="0">
                <a:latin typeface="Arial" panose="020B0604020202020204" pitchFamily="34" charset="0"/>
                <a:cs typeface="Arial" panose="020B0604020202020204" pitchFamily="34" charset="0"/>
              </a:rPr>
              <a:t>r</a:t>
            </a:r>
            <a:r>
              <a:rPr lang="en-IN" altLang="en-US" sz="1600" b="0" dirty="0" smtClean="0">
                <a:latin typeface="Arial" panose="020B0604020202020204" pitchFamily="34" charset="0"/>
                <a:cs typeface="Arial" panose="020B0604020202020204" pitchFamily="34" charset="0"/>
              </a:rPr>
              <a:t> interface.</a:t>
            </a:r>
          </a:p>
          <a:p>
            <a:pPr eaLnBrk="1" hangingPunct="1">
              <a:spcBef>
                <a:spcPct val="0"/>
              </a:spcBef>
              <a:buFont typeface="Wingdings" pitchFamily="2" charset="2"/>
              <a:buChar char="§"/>
              <a:defRPr/>
            </a:pPr>
            <a:endParaRPr lang="en-IN" altLang="en-US" sz="1600" b="0" dirty="0" smtClean="0">
              <a:latin typeface="Arial" panose="020B0604020202020204" pitchFamily="34" charset="0"/>
              <a:cs typeface="Arial" panose="020B0604020202020204" pitchFamily="34" charset="0"/>
            </a:endParaRPr>
          </a:p>
          <a:p>
            <a:pPr eaLnBrk="1" hangingPunct="1">
              <a:spcBef>
                <a:spcPct val="0"/>
              </a:spcBef>
              <a:buFont typeface="Wingdings" pitchFamily="2" charset="2"/>
              <a:buChar char="§"/>
              <a:defRPr/>
            </a:pPr>
            <a:r>
              <a:rPr lang="en-IN" altLang="en-US" sz="1600" b="0" dirty="0" smtClean="0">
                <a:latin typeface="Arial" panose="020B0604020202020204" pitchFamily="34" charset="0"/>
                <a:cs typeface="Arial" panose="020B0604020202020204" pitchFamily="34" charset="0"/>
              </a:rPr>
              <a:t>Property editors are used to set properties to beans and parse HTTP request parameters.</a:t>
            </a:r>
          </a:p>
          <a:p>
            <a:pPr marL="457200" lvl="1" indent="0" eaLnBrk="1" hangingPunct="1">
              <a:spcBef>
                <a:spcPct val="0"/>
              </a:spcBef>
              <a:buFontTx/>
              <a:buNone/>
              <a:defRPr/>
            </a:pPr>
            <a:endParaRPr lang="en-IN" altLang="en-US" sz="1400" dirty="0" smtClean="0">
              <a:latin typeface="Arial" panose="020B0604020202020204" pitchFamily="34" charset="0"/>
              <a:cs typeface="Arial" panose="020B0604020202020204" pitchFamily="34" charset="0"/>
            </a:endParaRPr>
          </a:p>
          <a:p>
            <a:pPr eaLnBrk="1" hangingPunct="1">
              <a:spcBef>
                <a:spcPct val="0"/>
              </a:spcBef>
              <a:buFont typeface="Wingdings" pitchFamily="2" charset="2"/>
              <a:buChar char="§"/>
              <a:defRPr/>
            </a:pPr>
            <a:r>
              <a:rPr lang="en-IN" altLang="en-US" sz="1600" b="0" dirty="0" smtClean="0">
                <a:latin typeface="Arial" panose="020B0604020202020204" pitchFamily="34" charset="0"/>
                <a:cs typeface="Arial" panose="020B0604020202020204" pitchFamily="34" charset="0"/>
              </a:rPr>
              <a:t>The </a:t>
            </a:r>
            <a:r>
              <a:rPr lang="en-IN" altLang="en-US" sz="1600" b="0" dirty="0" err="1" smtClean="0">
                <a:latin typeface="Courier New" panose="02070309020205020404" pitchFamily="49" charset="0"/>
                <a:cs typeface="Courier New" panose="02070309020205020404" pitchFamily="49" charset="0"/>
              </a:rPr>
              <a:t>BeanWrapper</a:t>
            </a:r>
            <a:r>
              <a:rPr lang="en-IN" altLang="en-US" sz="1600" b="0" dirty="0" smtClean="0">
                <a:latin typeface="Arial" panose="020B0604020202020204" pitchFamily="34" charset="0"/>
                <a:cs typeface="Arial" panose="020B0604020202020204" pitchFamily="34" charset="0"/>
              </a:rPr>
              <a:t> interface provides methods to:</a:t>
            </a:r>
          </a:p>
          <a:p>
            <a:pPr lvl="1" eaLnBrk="1" hangingPunct="1">
              <a:spcBef>
                <a:spcPct val="0"/>
              </a:spcBef>
              <a:buFont typeface="Wingdings" pitchFamily="2" charset="2"/>
              <a:buChar char="§"/>
              <a:defRPr/>
            </a:pPr>
            <a:r>
              <a:rPr lang="en-IN" altLang="en-US" sz="1400" dirty="0" smtClean="0">
                <a:latin typeface="Arial" panose="020B0604020202020204" pitchFamily="34" charset="0"/>
                <a:cs typeface="Arial" panose="020B0604020202020204" pitchFamily="34" charset="0"/>
              </a:rPr>
              <a:t>Set and get property values in Spring Framework</a:t>
            </a:r>
          </a:p>
          <a:p>
            <a:pPr lvl="1" eaLnBrk="1" hangingPunct="1">
              <a:spcBef>
                <a:spcPct val="0"/>
              </a:spcBef>
              <a:buFont typeface="Wingdings" pitchFamily="2" charset="2"/>
              <a:buChar char="§"/>
              <a:defRPr/>
            </a:pPr>
            <a:r>
              <a:rPr lang="en-IN" altLang="en-US" sz="1400" dirty="0" smtClean="0">
                <a:latin typeface="Arial" panose="020B0604020202020204" pitchFamily="34" charset="0"/>
                <a:cs typeface="Arial" panose="020B0604020202020204" pitchFamily="34" charset="0"/>
              </a:rPr>
              <a:t>Get property descriptors</a:t>
            </a:r>
          </a:p>
          <a:p>
            <a:pPr lvl="1" eaLnBrk="1" hangingPunct="1">
              <a:spcBef>
                <a:spcPct val="0"/>
              </a:spcBef>
              <a:buFont typeface="Wingdings" pitchFamily="2" charset="2"/>
              <a:buChar char="§"/>
              <a:defRPr/>
            </a:pPr>
            <a:r>
              <a:rPr lang="en-IN" altLang="en-US" sz="1400" dirty="0" smtClean="0">
                <a:latin typeface="Arial" panose="020B0604020202020204" pitchFamily="34" charset="0"/>
                <a:cs typeface="Arial" panose="020B0604020202020204" pitchFamily="34" charset="0"/>
              </a:rPr>
              <a:t>Query properties to find out whether they are readable or writable</a:t>
            </a:r>
          </a:p>
          <a:p>
            <a:pPr lvl="1" eaLnBrk="1" hangingPunct="1">
              <a:spcBef>
                <a:spcPct val="0"/>
              </a:spcBef>
              <a:buFont typeface="Wingdings" pitchFamily="2" charset="2"/>
              <a:buChar char="§"/>
              <a:defRPr/>
            </a:pPr>
            <a:r>
              <a:rPr lang="en-IN" altLang="en-US" sz="1400" dirty="0" smtClean="0">
                <a:latin typeface="Arial" panose="020B0604020202020204" pitchFamily="34" charset="0"/>
                <a:cs typeface="Arial" panose="020B0604020202020204" pitchFamily="34" charset="0"/>
              </a:rPr>
              <a:t>Support nested properties</a:t>
            </a:r>
          </a:p>
          <a:p>
            <a:pPr lvl="1" eaLnBrk="1" hangingPunct="1">
              <a:spcBef>
                <a:spcPct val="0"/>
              </a:spcBef>
              <a:buFont typeface="Wingdings" pitchFamily="2" charset="2"/>
              <a:buChar char="§"/>
              <a:defRPr/>
            </a:pPr>
            <a:r>
              <a:rPr lang="en-IN" altLang="en-US" sz="1400" dirty="0" smtClean="0">
                <a:latin typeface="Arial" panose="020B0604020202020204" pitchFamily="34" charset="0"/>
                <a:cs typeface="Arial" panose="020B0604020202020204" pitchFamily="34" charset="0"/>
              </a:rPr>
              <a:t>Add standard JavaBeans </a:t>
            </a:r>
            <a:r>
              <a:rPr lang="en-IN" altLang="en-US" sz="1400" dirty="0" err="1" smtClean="0">
                <a:latin typeface="Courier New" panose="02070309020205020404" pitchFamily="49" charset="0"/>
                <a:cs typeface="Courier New" panose="02070309020205020404" pitchFamily="49" charset="0"/>
              </a:rPr>
              <a:t>PropertyChangeListeners</a:t>
            </a:r>
            <a:r>
              <a:rPr lang="en-IN" altLang="en-US" sz="1400" dirty="0" smtClean="0">
                <a:latin typeface="Courier New" panose="02070309020205020404" pitchFamily="49" charset="0"/>
                <a:cs typeface="Courier New" panose="02070309020205020404" pitchFamily="49" charset="0"/>
              </a:rPr>
              <a:t> </a:t>
            </a:r>
            <a:r>
              <a:rPr lang="en-IN" altLang="en-US" sz="1400" dirty="0" smtClean="0">
                <a:latin typeface="Arial" panose="020B0604020202020204" pitchFamily="34" charset="0"/>
                <a:cs typeface="Arial" panose="020B0604020202020204" pitchFamily="34" charset="0"/>
              </a:rPr>
              <a:t>without writing codes in the target class</a:t>
            </a:r>
          </a:p>
          <a:p>
            <a:pPr lvl="1" eaLnBrk="1" hangingPunct="1">
              <a:spcBef>
                <a:spcPct val="0"/>
              </a:spcBef>
              <a:buFont typeface="Wingdings" pitchFamily="2" charset="2"/>
              <a:buChar char="§"/>
              <a:defRPr/>
            </a:pPr>
            <a:r>
              <a:rPr lang="en-IN" altLang="en-US" sz="1400" dirty="0" smtClean="0">
                <a:latin typeface="Arial" panose="020B0604020202020204" pitchFamily="34" charset="0"/>
                <a:cs typeface="Arial" panose="020B0604020202020204" pitchFamily="34" charset="0"/>
              </a:rPr>
              <a:t>Set indexed properties </a:t>
            </a:r>
          </a:p>
          <a:p>
            <a:pPr lvl="1" eaLnBrk="1" hangingPunct="1">
              <a:spcBef>
                <a:spcPct val="0"/>
              </a:spcBef>
              <a:buFont typeface="Wingdings" pitchFamily="2" charset="2"/>
              <a:buChar char="§"/>
              <a:defRPr/>
            </a:pPr>
            <a:endParaRPr lang="en-IN" altLang="en-US" sz="1200" dirty="0" smtClean="0"/>
          </a:p>
        </p:txBody>
      </p:sp>
      <p:graphicFrame>
        <p:nvGraphicFramePr>
          <p:cNvPr id="3" name="Table 2"/>
          <p:cNvGraphicFramePr>
            <a:graphicFrameLocks noGrp="1"/>
          </p:cNvGraphicFramePr>
          <p:nvPr/>
        </p:nvGraphicFramePr>
        <p:xfrm>
          <a:off x="381000" y="1447800"/>
          <a:ext cx="7897813" cy="2068513"/>
        </p:xfrm>
        <a:graphic>
          <a:graphicData uri="http://schemas.openxmlformats.org/drawingml/2006/table">
            <a:tbl>
              <a:tblPr firstRow="1" firstCol="1" bandRow="1">
                <a:tableStyleId>{5DA37D80-6434-44D0-A028-1B22A696006F}</a:tableStyleId>
              </a:tblPr>
              <a:tblGrid>
                <a:gridCol w="2464356"/>
                <a:gridCol w="5433457"/>
              </a:tblGrid>
              <a:tr h="245417">
                <a:tc>
                  <a:txBody>
                    <a:bodyPr/>
                    <a:lstStyle/>
                    <a:p>
                      <a:pPr algn="ctr">
                        <a:lnSpc>
                          <a:spcPct val="115000"/>
                        </a:lnSpc>
                        <a:spcAft>
                          <a:spcPts val="0"/>
                        </a:spcAft>
                      </a:pPr>
                      <a:r>
                        <a:rPr lang="en-IN" sz="1400" dirty="0">
                          <a:effectLst/>
                          <a:latin typeface="Arial" panose="020B0604020202020204" pitchFamily="34" charset="0"/>
                          <a:cs typeface="Arial" panose="020B0604020202020204" pitchFamily="34" charset="0"/>
                        </a:rPr>
                        <a:t>Property Expression</a:t>
                      </a:r>
                      <a:endParaRPr lang="en-GB" sz="1400" dirty="0">
                        <a:effectLst/>
                        <a:latin typeface="Arial" panose="020B0604020202020204" pitchFamily="34" charset="0"/>
                        <a:ea typeface="Calibri"/>
                        <a:cs typeface="Arial" panose="020B0604020202020204" pitchFamily="34" charset="0"/>
                      </a:endParaRPr>
                    </a:p>
                  </a:txBody>
                  <a:tcPr marL="68577" marR="685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IN" sz="1400">
                          <a:effectLst/>
                          <a:latin typeface="Arial" panose="020B0604020202020204" pitchFamily="34" charset="0"/>
                          <a:cs typeface="Arial" panose="020B0604020202020204" pitchFamily="34" charset="0"/>
                        </a:rPr>
                        <a:t>Description</a:t>
                      </a:r>
                      <a:endParaRPr lang="en-GB" sz="1400">
                        <a:effectLst/>
                        <a:latin typeface="Arial" panose="020B0604020202020204" pitchFamily="34" charset="0"/>
                        <a:ea typeface="Calibri"/>
                        <a:cs typeface="Arial" panose="020B0604020202020204" pitchFamily="34" charset="0"/>
                      </a:endParaRPr>
                    </a:p>
                  </a:txBody>
                  <a:tcPr marL="68577" marR="685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5774">
                <a:tc>
                  <a:txBody>
                    <a:bodyPr/>
                    <a:lstStyle/>
                    <a:p>
                      <a:pPr algn="just">
                        <a:lnSpc>
                          <a:spcPct val="115000"/>
                        </a:lnSpc>
                        <a:spcAft>
                          <a:spcPts val="0"/>
                        </a:spcAft>
                      </a:pPr>
                      <a:r>
                        <a:rPr lang="en-IN" sz="1400" b="0" dirty="0">
                          <a:effectLst/>
                          <a:latin typeface="Courier New" panose="02070309020205020404" pitchFamily="49" charset="0"/>
                          <a:cs typeface="Courier New" panose="02070309020205020404" pitchFamily="49" charset="0"/>
                        </a:rPr>
                        <a:t>name</a:t>
                      </a:r>
                      <a:endParaRPr lang="en-GB" sz="1400" b="0" dirty="0">
                        <a:effectLst/>
                        <a:latin typeface="Courier New" panose="02070309020205020404" pitchFamily="49" charset="0"/>
                        <a:ea typeface="Calibri"/>
                        <a:cs typeface="Courier New" panose="02070309020205020404" pitchFamily="49" charset="0"/>
                      </a:endParaRPr>
                    </a:p>
                  </a:txBody>
                  <a:tcPr marL="68577" marR="685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IN" sz="1300" dirty="0">
                          <a:effectLst/>
                          <a:latin typeface="Arial" panose="020B0604020202020204" pitchFamily="34" charset="0"/>
                          <a:cs typeface="Arial" panose="020B0604020202020204" pitchFamily="34" charset="0"/>
                        </a:rPr>
                        <a:t>Indicates the property name corresponding to the methods used such as </a:t>
                      </a:r>
                      <a:r>
                        <a:rPr lang="en-IN" sz="1300" dirty="0" err="1">
                          <a:effectLst/>
                          <a:latin typeface="Arial" panose="020B0604020202020204" pitchFamily="34" charset="0"/>
                          <a:cs typeface="Arial" panose="020B0604020202020204" pitchFamily="34" charset="0"/>
                        </a:rPr>
                        <a:t>getName</a:t>
                      </a:r>
                      <a:r>
                        <a:rPr lang="en-IN" sz="1300" dirty="0">
                          <a:effectLst/>
                          <a:latin typeface="Arial" panose="020B0604020202020204" pitchFamily="34" charset="0"/>
                          <a:cs typeface="Arial" panose="020B0604020202020204" pitchFamily="34" charset="0"/>
                        </a:rPr>
                        <a:t>() and </a:t>
                      </a:r>
                      <a:r>
                        <a:rPr lang="en-IN" sz="1300" dirty="0" err="1">
                          <a:effectLst/>
                          <a:latin typeface="Arial" panose="020B0604020202020204" pitchFamily="34" charset="0"/>
                          <a:cs typeface="Arial" panose="020B0604020202020204" pitchFamily="34" charset="0"/>
                        </a:rPr>
                        <a:t>setName</a:t>
                      </a:r>
                      <a:r>
                        <a:rPr lang="en-IN" sz="1300" dirty="0">
                          <a:effectLst/>
                          <a:latin typeface="Arial" panose="020B0604020202020204" pitchFamily="34" charset="0"/>
                          <a:cs typeface="Arial" panose="020B0604020202020204" pitchFamily="34" charset="0"/>
                        </a:rPr>
                        <a:t>().</a:t>
                      </a:r>
                      <a:endParaRPr lang="en-GB" sz="1300" dirty="0">
                        <a:effectLst/>
                        <a:latin typeface="Arial" panose="020B0604020202020204" pitchFamily="34" charset="0"/>
                        <a:ea typeface="Calibri"/>
                        <a:cs typeface="Arial" panose="020B0604020202020204" pitchFamily="34" charset="0"/>
                      </a:endParaRPr>
                    </a:p>
                  </a:txBody>
                  <a:tcPr marL="68577" marR="685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5774">
                <a:tc>
                  <a:txBody>
                    <a:bodyPr/>
                    <a:lstStyle/>
                    <a:p>
                      <a:pPr algn="just">
                        <a:lnSpc>
                          <a:spcPct val="115000"/>
                        </a:lnSpc>
                        <a:spcAft>
                          <a:spcPts val="0"/>
                        </a:spcAft>
                      </a:pPr>
                      <a:r>
                        <a:rPr lang="en-IN" sz="1400" b="0" dirty="0">
                          <a:effectLst/>
                          <a:latin typeface="Courier New" panose="02070309020205020404" pitchFamily="49" charset="0"/>
                          <a:cs typeface="Courier New" panose="02070309020205020404" pitchFamily="49" charset="0"/>
                        </a:rPr>
                        <a:t>account.name</a:t>
                      </a:r>
                      <a:endParaRPr lang="en-GB" sz="1400" b="0" dirty="0">
                        <a:effectLst/>
                        <a:latin typeface="Courier New" panose="02070309020205020404" pitchFamily="49" charset="0"/>
                        <a:ea typeface="Calibri"/>
                        <a:cs typeface="Courier New" panose="02070309020205020404" pitchFamily="49" charset="0"/>
                      </a:endParaRPr>
                    </a:p>
                  </a:txBody>
                  <a:tcPr marL="68577" marR="685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IN" sz="1300" dirty="0">
                          <a:effectLst/>
                          <a:latin typeface="Arial" panose="020B0604020202020204" pitchFamily="34" charset="0"/>
                          <a:cs typeface="Arial" panose="020B0604020202020204" pitchFamily="34" charset="0"/>
                        </a:rPr>
                        <a:t>Indicates the name of the property nested within another property called account.</a:t>
                      </a:r>
                      <a:endParaRPr lang="en-GB" sz="1300" dirty="0">
                        <a:effectLst/>
                        <a:latin typeface="Arial" panose="020B0604020202020204" pitchFamily="34" charset="0"/>
                        <a:ea typeface="Calibri"/>
                        <a:cs typeface="Arial" panose="020B0604020202020204" pitchFamily="34" charset="0"/>
                      </a:endParaRPr>
                    </a:p>
                  </a:txBody>
                  <a:tcPr marL="68577" marR="685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5774">
                <a:tc>
                  <a:txBody>
                    <a:bodyPr/>
                    <a:lstStyle/>
                    <a:p>
                      <a:pPr algn="just">
                        <a:lnSpc>
                          <a:spcPct val="115000"/>
                        </a:lnSpc>
                        <a:spcAft>
                          <a:spcPts val="0"/>
                        </a:spcAft>
                      </a:pPr>
                      <a:r>
                        <a:rPr lang="en-IN" sz="1400" b="0" dirty="0">
                          <a:effectLst/>
                          <a:latin typeface="Courier New" panose="02070309020205020404" pitchFamily="49" charset="0"/>
                          <a:cs typeface="Courier New" panose="02070309020205020404" pitchFamily="49" charset="0"/>
                        </a:rPr>
                        <a:t>name[2]</a:t>
                      </a:r>
                      <a:endParaRPr lang="en-GB" sz="1400" b="0" dirty="0">
                        <a:effectLst/>
                        <a:latin typeface="Courier New" panose="02070309020205020404" pitchFamily="49" charset="0"/>
                        <a:ea typeface="Calibri"/>
                        <a:cs typeface="Courier New" panose="02070309020205020404" pitchFamily="49" charset="0"/>
                      </a:endParaRPr>
                    </a:p>
                  </a:txBody>
                  <a:tcPr marL="68577" marR="685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IN" sz="1300" dirty="0">
                          <a:effectLst/>
                          <a:latin typeface="Arial" panose="020B0604020202020204" pitchFamily="34" charset="0"/>
                          <a:cs typeface="Arial" panose="020B0604020202020204" pitchFamily="34" charset="0"/>
                        </a:rPr>
                        <a:t>Indicates the third element of an indexed property, which can be of array or list type.</a:t>
                      </a:r>
                      <a:endParaRPr lang="en-GB" sz="1300" dirty="0">
                        <a:effectLst/>
                        <a:latin typeface="Arial" panose="020B0604020202020204" pitchFamily="34" charset="0"/>
                        <a:ea typeface="Calibri"/>
                        <a:cs typeface="Arial" panose="020B0604020202020204" pitchFamily="34" charset="0"/>
                      </a:endParaRPr>
                    </a:p>
                  </a:txBody>
                  <a:tcPr marL="68577" marR="685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5774">
                <a:tc>
                  <a:txBody>
                    <a:bodyPr/>
                    <a:lstStyle/>
                    <a:p>
                      <a:pPr algn="just">
                        <a:lnSpc>
                          <a:spcPct val="115000"/>
                        </a:lnSpc>
                        <a:spcAft>
                          <a:spcPts val="0"/>
                        </a:spcAft>
                      </a:pPr>
                      <a:r>
                        <a:rPr lang="en-IN" sz="1400" b="0" dirty="0">
                          <a:effectLst/>
                          <a:latin typeface="Courier New" panose="02070309020205020404" pitchFamily="49" charset="0"/>
                          <a:cs typeface="Courier New" panose="02070309020205020404" pitchFamily="49" charset="0"/>
                        </a:rPr>
                        <a:t>name[COMPANYNAME]</a:t>
                      </a:r>
                      <a:endParaRPr lang="en-GB" sz="1400" b="0" dirty="0">
                        <a:effectLst/>
                        <a:latin typeface="Courier New" panose="02070309020205020404" pitchFamily="49" charset="0"/>
                        <a:ea typeface="Calibri"/>
                        <a:cs typeface="Courier New" panose="02070309020205020404" pitchFamily="49" charset="0"/>
                      </a:endParaRPr>
                    </a:p>
                  </a:txBody>
                  <a:tcPr marL="68577" marR="685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IN" sz="1300" dirty="0">
                          <a:effectLst/>
                          <a:latin typeface="Arial" panose="020B0604020202020204" pitchFamily="34" charset="0"/>
                          <a:cs typeface="Arial" panose="020B0604020202020204" pitchFamily="34" charset="0"/>
                        </a:rPr>
                        <a:t>Indicates the values of the map entry indexed by the key word COMPANYNAME.</a:t>
                      </a:r>
                      <a:endParaRPr lang="en-GB" sz="1300" dirty="0">
                        <a:effectLst/>
                        <a:latin typeface="Arial" panose="020B0604020202020204" pitchFamily="34" charset="0"/>
                        <a:ea typeface="Calibri"/>
                        <a:cs typeface="Arial" panose="020B0604020202020204" pitchFamily="34" charset="0"/>
                      </a:endParaRPr>
                    </a:p>
                  </a:txBody>
                  <a:tcPr marL="68577" marR="685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6"/>
          <p:cNvSpPr>
            <a:spLocks noGrp="1" noChangeArrowheads="1"/>
          </p:cNvSpPr>
          <p:nvPr>
            <p:ph type="sldNum" sz="quarter" idx="12"/>
          </p:nvPr>
        </p:nvSpPr>
        <p:spPr>
          <a:noFill/>
        </p:spPr>
        <p:txBody>
          <a:bodyPr/>
          <a:lstStyle/>
          <a:p>
            <a:fld id="{1831D004-AFC8-4FEE-9044-5F62FBC04E3D}" type="slidenum">
              <a:rPr lang="en-US" altLang="en-US" smtClean="0">
                <a:latin typeface="Arial" pitchFamily="34" charset="0"/>
              </a:rPr>
              <a:pPr/>
              <a:t>107</a:t>
            </a:fld>
            <a:endParaRPr lang="en-US" altLang="en-US" smtClean="0">
              <a:latin typeface="Arial" pitchFamily="34" charset="0"/>
            </a:endParaRPr>
          </a:p>
        </p:txBody>
      </p:sp>
      <p:sp>
        <p:nvSpPr>
          <p:cNvPr id="112643" name="Title 1"/>
          <p:cNvSpPr>
            <a:spLocks noGrp="1"/>
          </p:cNvSpPr>
          <p:nvPr>
            <p:ph type="title" idx="4294967295"/>
          </p:nvPr>
        </p:nvSpPr>
        <p:spPr/>
        <p:txBody>
          <a:bodyPr/>
          <a:lstStyle/>
          <a:p>
            <a:r>
              <a:rPr lang="en-US" altLang="en-US" smtClean="0"/>
              <a:t>Module Summary</a:t>
            </a:r>
          </a:p>
        </p:txBody>
      </p:sp>
      <p:sp>
        <p:nvSpPr>
          <p:cNvPr id="112644"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12645" name="Text Box 7"/>
          <p:cNvSpPr txBox="1">
            <a:spLocks noChangeArrowheads="1"/>
          </p:cNvSpPr>
          <p:nvPr/>
        </p:nvSpPr>
        <p:spPr bwMode="auto">
          <a:xfrm>
            <a:off x="381000" y="1905000"/>
            <a:ext cx="81534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112646" name="Text Box 8"/>
          <p:cNvSpPr txBox="1">
            <a:spLocks noChangeArrowheads="1"/>
          </p:cNvSpPr>
          <p:nvPr/>
        </p:nvSpPr>
        <p:spPr bwMode="auto">
          <a:xfrm>
            <a:off x="304800" y="1981200"/>
            <a:ext cx="83820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112647" name="Text Box 52"/>
          <p:cNvSpPr txBox="1">
            <a:spLocks noChangeArrowheads="1"/>
          </p:cNvSpPr>
          <p:nvPr/>
        </p:nvSpPr>
        <p:spPr bwMode="auto">
          <a:xfrm>
            <a:off x="304800" y="1524000"/>
            <a:ext cx="8458200" cy="3000375"/>
          </a:xfrm>
          <a:prstGeom prst="rect">
            <a:avLst/>
          </a:prstGeom>
          <a:noFill/>
          <a:ln w="9525">
            <a:noFill/>
            <a:miter lim="800000"/>
            <a:headEnd/>
            <a:tailEnd/>
          </a:ln>
        </p:spPr>
        <p:txBody>
          <a:bodyPr>
            <a:spAutoFit/>
          </a:bodyPr>
          <a:lstStyle/>
          <a:p>
            <a:pPr marL="268288" indent="-268288">
              <a:spcBef>
                <a:spcPct val="50000"/>
              </a:spcBef>
              <a:buFont typeface="Wingdings" pitchFamily="2" charset="2"/>
              <a:buNone/>
            </a:pPr>
            <a:r>
              <a:rPr lang="en-US" altLang="en-US"/>
              <a:t>In this module, you learned about the following:</a:t>
            </a:r>
          </a:p>
          <a:p>
            <a:pPr marL="268288" indent="-268288">
              <a:spcBef>
                <a:spcPct val="50000"/>
              </a:spcBef>
              <a:buFont typeface="Wingdings" pitchFamily="2" charset="2"/>
              <a:buChar char="§"/>
            </a:pPr>
            <a:r>
              <a:rPr lang="en-IN" altLang="en-US"/>
              <a:t>The use of Spring Framework and its MVC design pattern to develop a web application</a:t>
            </a:r>
          </a:p>
          <a:p>
            <a:pPr marL="268288" indent="-268288">
              <a:spcBef>
                <a:spcPct val="50000"/>
              </a:spcBef>
              <a:buFont typeface="Wingdings" pitchFamily="2" charset="2"/>
              <a:buChar char="§"/>
            </a:pPr>
            <a:r>
              <a:rPr lang="en-IN" altLang="en-US"/>
              <a:t>The MVC design pattern divides an application into model, view, and controller components that are loosely coupled to each other and thus enable code reuse, choice of view technologies, clarity, and flexibility in using the web application</a:t>
            </a:r>
          </a:p>
          <a:p>
            <a:pPr marL="268288" indent="-268288">
              <a:spcBef>
                <a:spcPct val="50000"/>
              </a:spcBef>
              <a:buFont typeface="Wingdings" pitchFamily="2" charset="2"/>
              <a:buChar char="§"/>
            </a:pPr>
            <a:r>
              <a:rPr lang="en-IN" altLang="en-US"/>
              <a:t>Using the MVC design pattern in Spring Framework for developing web applications is aimed at making developer’s task easy, simple, and efficient  </a:t>
            </a:r>
            <a:endParaRPr lang="en-US" altLang="en-US"/>
          </a:p>
        </p:txBody>
      </p:sp>
      <p:sp>
        <p:nvSpPr>
          <p:cNvPr id="112648"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6"/>
          <p:cNvSpPr>
            <a:spLocks noGrp="1" noChangeArrowheads="1"/>
          </p:cNvSpPr>
          <p:nvPr>
            <p:ph type="sldNum" sz="quarter" idx="12"/>
          </p:nvPr>
        </p:nvSpPr>
        <p:spPr>
          <a:noFill/>
        </p:spPr>
        <p:txBody>
          <a:bodyPr/>
          <a:lstStyle/>
          <a:p>
            <a:fld id="{1ACEED6D-3DF8-410F-AE9A-72DD9201292C}" type="slidenum">
              <a:rPr lang="en-US" altLang="en-US" smtClean="0">
                <a:latin typeface="Arial" pitchFamily="34" charset="0"/>
              </a:rPr>
              <a:pPr/>
              <a:t>108</a:t>
            </a:fld>
            <a:endParaRPr lang="en-US" altLang="en-US" smtClean="0">
              <a:latin typeface="Arial" pitchFamily="34" charset="0"/>
            </a:endParaRPr>
          </a:p>
        </p:txBody>
      </p:sp>
      <p:sp>
        <p:nvSpPr>
          <p:cNvPr id="113667" name="Title 1"/>
          <p:cNvSpPr>
            <a:spLocks noGrp="1"/>
          </p:cNvSpPr>
          <p:nvPr>
            <p:ph type="title" idx="4294967295"/>
          </p:nvPr>
        </p:nvSpPr>
        <p:spPr/>
        <p:txBody>
          <a:bodyPr/>
          <a:lstStyle/>
          <a:p>
            <a:r>
              <a:rPr lang="en-US" altLang="en-US" smtClean="0"/>
              <a:t>Module 4: Spring MVC </a:t>
            </a:r>
          </a:p>
        </p:txBody>
      </p:sp>
      <p:sp>
        <p:nvSpPr>
          <p:cNvPr id="113668"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13669" name="Text Box 7"/>
          <p:cNvSpPr txBox="1">
            <a:spLocks noChangeArrowheads="1"/>
          </p:cNvSpPr>
          <p:nvPr/>
        </p:nvSpPr>
        <p:spPr bwMode="auto">
          <a:xfrm>
            <a:off x="381000" y="1905000"/>
            <a:ext cx="81534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113670" name="Text Box 8"/>
          <p:cNvSpPr txBox="1">
            <a:spLocks noChangeArrowheads="1"/>
          </p:cNvSpPr>
          <p:nvPr/>
        </p:nvSpPr>
        <p:spPr bwMode="auto">
          <a:xfrm>
            <a:off x="304800" y="1981200"/>
            <a:ext cx="83820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113671" name="Text Box 9"/>
          <p:cNvSpPr txBox="1">
            <a:spLocks noChangeArrowheads="1"/>
          </p:cNvSpPr>
          <p:nvPr/>
        </p:nvSpPr>
        <p:spPr bwMode="auto">
          <a:xfrm>
            <a:off x="342900" y="3429000"/>
            <a:ext cx="8305800" cy="701675"/>
          </a:xfrm>
          <a:prstGeom prst="rect">
            <a:avLst/>
          </a:prstGeom>
          <a:noFill/>
          <a:ln w="9525">
            <a:noFill/>
            <a:miter lim="800000"/>
            <a:headEnd/>
            <a:tailEnd/>
          </a:ln>
        </p:spPr>
        <p:txBody>
          <a:bodyPr>
            <a:spAutoFit/>
          </a:bodyPr>
          <a:lstStyle/>
          <a:p>
            <a:pPr algn="ctr">
              <a:spcBef>
                <a:spcPct val="50000"/>
              </a:spcBef>
            </a:pPr>
            <a:r>
              <a:rPr lang="en-US" altLang="en-US" sz="4000" b="1"/>
              <a:t>Questions?</a:t>
            </a:r>
          </a:p>
        </p:txBody>
      </p:sp>
      <p:sp>
        <p:nvSpPr>
          <p:cNvPr id="113672"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04800" y="152400"/>
            <a:ext cx="6934200" cy="747713"/>
          </a:xfrm>
          <a:prstGeom prst="rect">
            <a:avLst/>
          </a:prstGeom>
          <a:noFill/>
          <a:ln w="9525">
            <a:noFill/>
            <a:miter lim="800000"/>
            <a:headEnd/>
            <a:tailEnd/>
          </a:ln>
        </p:spPr>
        <p:txBody>
          <a:bodyPr anchor="ctr"/>
          <a:lstStyle/>
          <a:p>
            <a:pPr eaLnBrk="0" hangingPunct="0">
              <a:defRPr/>
            </a:pPr>
            <a:r>
              <a:rPr lang="en-US" sz="2400" b="1" kern="0" dirty="0">
                <a:solidFill>
                  <a:srgbClr val="FFFFFF"/>
                </a:solidFill>
                <a:latin typeface="+mj-lt"/>
                <a:ea typeface="+mj-ea"/>
                <a:cs typeface="+mj-cs"/>
              </a:rPr>
              <a:t>Lab 4.1: Spring MVC</a:t>
            </a:r>
          </a:p>
        </p:txBody>
      </p:sp>
      <p:sp>
        <p:nvSpPr>
          <p:cNvPr id="114691" name="Text Box 7"/>
          <p:cNvSpPr txBox="1">
            <a:spLocks noChangeArrowheads="1"/>
          </p:cNvSpPr>
          <p:nvPr/>
        </p:nvSpPr>
        <p:spPr bwMode="auto">
          <a:xfrm>
            <a:off x="381000" y="1447800"/>
            <a:ext cx="7696200" cy="3360738"/>
          </a:xfrm>
          <a:prstGeom prst="rect">
            <a:avLst/>
          </a:prstGeom>
          <a:noFill/>
          <a:ln w="9525">
            <a:noFill/>
            <a:miter lim="800000"/>
            <a:headEnd/>
            <a:tailEnd/>
          </a:ln>
        </p:spPr>
        <p:txBody>
          <a:bodyPr>
            <a:spAutoFit/>
          </a:bodyPr>
          <a:lstStyle/>
          <a:p>
            <a:pPr algn="just">
              <a:spcBef>
                <a:spcPct val="50000"/>
              </a:spcBef>
            </a:pPr>
            <a:r>
              <a:rPr lang="en-US" altLang="en-US" b="1"/>
              <a:t>Problem Statement</a:t>
            </a:r>
          </a:p>
          <a:p>
            <a:pPr eaLnBrk="0" hangingPunct="0">
              <a:spcBef>
                <a:spcPct val="20000"/>
              </a:spcBef>
            </a:pPr>
            <a:endParaRPr lang="en-US" altLang="en-US"/>
          </a:p>
          <a:p>
            <a:pPr eaLnBrk="0" hangingPunct="0">
              <a:spcBef>
                <a:spcPct val="20000"/>
              </a:spcBef>
            </a:pPr>
            <a:r>
              <a:rPr lang="en-US" altLang="en-US"/>
              <a:t>YourBank has announced a new scheme where the bank will be giving home loans at very competitive interest rates for the festival season. To apply for the loan, a customer needs to fill the relevant form that contains the fields required for processing the loan for the customer. </a:t>
            </a:r>
          </a:p>
          <a:p>
            <a:pPr eaLnBrk="0" hangingPunct="0">
              <a:spcBef>
                <a:spcPct val="20000"/>
              </a:spcBef>
              <a:buFontTx/>
              <a:buChar char="•"/>
            </a:pPr>
            <a:endParaRPr lang="en-US" altLang="en-US"/>
          </a:p>
          <a:p>
            <a:pPr eaLnBrk="0" hangingPunct="0">
              <a:spcBef>
                <a:spcPct val="20000"/>
              </a:spcBef>
            </a:pPr>
            <a:r>
              <a:rPr lang="en-US" altLang="en-US"/>
              <a:t>For the given scenario, write an application to build a simple Spring MVC design pattern structure such that the process of filling the form is completed at the controller phase without any interactions with the database.</a:t>
            </a:r>
          </a:p>
        </p:txBody>
      </p:sp>
      <p:sp>
        <p:nvSpPr>
          <p:cNvPr id="114692" name="Footer Placeholder 4"/>
          <p:cNvSpPr>
            <a:spLocks noGrp="1"/>
          </p:cNvSpPr>
          <p:nvPr>
            <p:ph type="ftr" sz="quarter" idx="11"/>
          </p:nvPr>
        </p:nvSpPr>
        <p:spPr>
          <a:xfrm>
            <a:off x="5310188" y="6553200"/>
            <a:ext cx="1905000" cy="152400"/>
          </a:xfrm>
          <a:noFill/>
        </p:spPr>
        <p:txBody>
          <a:bodyPr/>
          <a:lstStyle/>
          <a:p>
            <a:r>
              <a:rPr lang="en-US" altLang="en-US" sz="1000" smtClean="0"/>
              <a:t>Spring Framework</a:t>
            </a:r>
          </a:p>
        </p:txBody>
      </p:sp>
      <p:sp>
        <p:nvSpPr>
          <p:cNvPr id="114693" name="Slide Number Placeholder 5"/>
          <p:cNvSpPr>
            <a:spLocks noGrp="1"/>
          </p:cNvSpPr>
          <p:nvPr>
            <p:ph type="sldNum" sz="quarter" idx="12"/>
          </p:nvPr>
        </p:nvSpPr>
        <p:spPr>
          <a:xfrm>
            <a:off x="5334000" y="6477000"/>
            <a:ext cx="3429000" cy="152400"/>
          </a:xfrm>
          <a:noFill/>
        </p:spPr>
        <p:txBody>
          <a:bodyPr/>
          <a:lstStyle/>
          <a:p>
            <a:fld id="{15306E29-8C76-4010-9F9E-9C78EA5EA860}" type="slidenum">
              <a:rPr lang="en-US" altLang="en-US" sz="1100" smtClean="0">
                <a:latin typeface="Arial" pitchFamily="34" charset="0"/>
              </a:rPr>
              <a:pPr/>
              <a:t>109</a:t>
            </a:fld>
            <a:endParaRPr lang="en-US" altLang="en-US" sz="1100" smtClean="0">
              <a:latin typeface="Arial" pitchFamily="34" charset="0"/>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Grp="1" noChangeArrowheads="1"/>
          </p:cNvSpPr>
          <p:nvPr>
            <p:ph type="sldNum" sz="quarter" idx="12"/>
          </p:nvPr>
        </p:nvSpPr>
        <p:spPr>
          <a:noFill/>
        </p:spPr>
        <p:txBody>
          <a:bodyPr/>
          <a:lstStyle/>
          <a:p>
            <a:fld id="{86288A91-B0ED-439A-A5B9-152474BD371B}" type="slidenum">
              <a:rPr lang="en-US" altLang="en-US" smtClean="0">
                <a:latin typeface="Arial" pitchFamily="34" charset="0"/>
              </a:rPr>
              <a:pPr/>
              <a:t>11</a:t>
            </a:fld>
            <a:endParaRPr lang="en-US" altLang="en-US" smtClean="0">
              <a:latin typeface="Arial" pitchFamily="34" charset="0"/>
            </a:endParaRPr>
          </a:p>
        </p:txBody>
      </p:sp>
      <p:sp>
        <p:nvSpPr>
          <p:cNvPr id="13315"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DC6FEB9B-F669-492D-97E8-A7AC2D528329}" type="slidenum">
              <a:rPr lang="en-US" altLang="en-US" sz="1000"/>
              <a:pPr algn="r"/>
              <a:t>11</a:t>
            </a:fld>
            <a:endParaRPr lang="en-US" altLang="en-US" sz="1000"/>
          </a:p>
        </p:txBody>
      </p:sp>
      <p:sp>
        <p:nvSpPr>
          <p:cNvPr id="13316" name="Title 1"/>
          <p:cNvSpPr>
            <a:spLocks noGrp="1"/>
          </p:cNvSpPr>
          <p:nvPr>
            <p:ph type="title" idx="4294967295"/>
          </p:nvPr>
        </p:nvSpPr>
        <p:spPr>
          <a:xfrm>
            <a:off x="304800" y="381000"/>
            <a:ext cx="6934200" cy="747713"/>
          </a:xfrm>
        </p:spPr>
        <p:txBody>
          <a:bodyPr/>
          <a:lstStyle/>
          <a:p>
            <a:r>
              <a:rPr lang="en-US" altLang="en-US" smtClean="0"/>
              <a:t>Concepts of Spring Framework (Contd.)</a:t>
            </a:r>
          </a:p>
        </p:txBody>
      </p:sp>
      <p:sp>
        <p:nvSpPr>
          <p:cNvPr id="13317"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1C8C62F7-C7AD-4265-B113-78BA93CF67A3}" type="slidenum">
              <a:rPr lang="en-US" altLang="en-US" sz="1000"/>
              <a:pPr algn="r"/>
              <a:t>11</a:t>
            </a:fld>
            <a:endParaRPr lang="en-US" altLang="en-US" sz="1000"/>
          </a:p>
        </p:txBody>
      </p:sp>
      <p:sp>
        <p:nvSpPr>
          <p:cNvPr id="13318"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331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graphicFrame>
        <p:nvGraphicFramePr>
          <p:cNvPr id="11" name="Diagram 10"/>
          <p:cNvGraphicFramePr/>
          <p:nvPr/>
        </p:nvGraphicFramePr>
        <p:xfrm>
          <a:off x="228600" y="1447800"/>
          <a:ext cx="8382000" cy="4775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04800" y="152400"/>
            <a:ext cx="6934200" cy="747713"/>
          </a:xfrm>
          <a:prstGeom prst="rect">
            <a:avLst/>
          </a:prstGeom>
          <a:noFill/>
          <a:ln w="9525">
            <a:noFill/>
            <a:miter lim="800000"/>
            <a:headEnd/>
            <a:tailEnd/>
          </a:ln>
        </p:spPr>
        <p:txBody>
          <a:bodyPr anchor="ctr"/>
          <a:lstStyle/>
          <a:p>
            <a:pPr eaLnBrk="0" hangingPunct="0">
              <a:defRPr/>
            </a:pPr>
            <a:r>
              <a:rPr lang="en-US" sz="2400" b="1" kern="0" dirty="0">
                <a:solidFill>
                  <a:srgbClr val="FFFFFF"/>
                </a:solidFill>
                <a:latin typeface="+mj-lt"/>
                <a:ea typeface="+mj-ea"/>
                <a:cs typeface="+mj-cs"/>
              </a:rPr>
              <a:t>Lab 4.2: Spring MVC</a:t>
            </a:r>
          </a:p>
        </p:txBody>
      </p:sp>
      <p:sp>
        <p:nvSpPr>
          <p:cNvPr id="115715" name="Text Box 7"/>
          <p:cNvSpPr txBox="1">
            <a:spLocks noChangeArrowheads="1"/>
          </p:cNvSpPr>
          <p:nvPr/>
        </p:nvSpPr>
        <p:spPr bwMode="auto">
          <a:xfrm>
            <a:off x="381000" y="1447800"/>
            <a:ext cx="7696200" cy="3776663"/>
          </a:xfrm>
          <a:prstGeom prst="rect">
            <a:avLst/>
          </a:prstGeom>
          <a:noFill/>
          <a:ln w="9525">
            <a:noFill/>
            <a:miter lim="800000"/>
            <a:headEnd/>
            <a:tailEnd/>
          </a:ln>
        </p:spPr>
        <p:txBody>
          <a:bodyPr>
            <a:spAutoFit/>
          </a:bodyPr>
          <a:lstStyle/>
          <a:p>
            <a:pPr algn="just">
              <a:spcBef>
                <a:spcPct val="50000"/>
              </a:spcBef>
            </a:pPr>
            <a:r>
              <a:rPr lang="en-US" altLang="en-US" b="1"/>
              <a:t>Problem Statement</a:t>
            </a:r>
          </a:p>
          <a:p>
            <a:pPr eaLnBrk="0" hangingPunct="0">
              <a:spcBef>
                <a:spcPct val="20000"/>
              </a:spcBef>
            </a:pPr>
            <a:endParaRPr lang="en-US" altLang="en-US" b="1"/>
          </a:p>
          <a:p>
            <a:pPr eaLnBrk="0" hangingPunct="0">
              <a:spcBef>
                <a:spcPct val="20000"/>
              </a:spcBef>
            </a:pPr>
            <a:r>
              <a:rPr lang="en-US" altLang="en-US"/>
              <a:t>YourBank has announced a new scheme where the bank will be giving home loans at very competitive interest rates for the festival season. To apply for the loan, a customer needs to fill the relevant form that contains the fields required for processing the loan for the customer. </a:t>
            </a:r>
          </a:p>
          <a:p>
            <a:pPr eaLnBrk="0" hangingPunct="0">
              <a:spcBef>
                <a:spcPct val="20000"/>
              </a:spcBef>
              <a:buFontTx/>
              <a:buChar char="•"/>
            </a:pPr>
            <a:endParaRPr lang="en-US" altLang="en-US"/>
          </a:p>
          <a:p>
            <a:pPr eaLnBrk="0" hangingPunct="0">
              <a:spcBef>
                <a:spcPct val="20000"/>
              </a:spcBef>
            </a:pPr>
            <a:r>
              <a:rPr lang="en-US" altLang="en-US"/>
              <a:t>For the given scenario, write an application to build a simple Spring MVC design pattern structure such that the process of filling the form is completed at the controller phase without any interactions with the database.</a:t>
            </a:r>
          </a:p>
          <a:p>
            <a:pPr algn="just">
              <a:spcBef>
                <a:spcPct val="50000"/>
              </a:spcBef>
            </a:pPr>
            <a:endParaRPr lang="en-US" altLang="en-US" b="1"/>
          </a:p>
        </p:txBody>
      </p:sp>
      <p:sp>
        <p:nvSpPr>
          <p:cNvPr id="115716" name="Footer Placeholder 4"/>
          <p:cNvSpPr>
            <a:spLocks noGrp="1"/>
          </p:cNvSpPr>
          <p:nvPr>
            <p:ph type="ftr" sz="quarter" idx="11"/>
          </p:nvPr>
        </p:nvSpPr>
        <p:spPr>
          <a:xfrm>
            <a:off x="4953000" y="6477000"/>
            <a:ext cx="1905000" cy="152400"/>
          </a:xfrm>
          <a:noFill/>
        </p:spPr>
        <p:txBody>
          <a:bodyPr/>
          <a:lstStyle/>
          <a:p>
            <a:r>
              <a:rPr lang="en-US" altLang="en-US" sz="1000" smtClean="0"/>
              <a:t>Spring Framework</a:t>
            </a:r>
          </a:p>
        </p:txBody>
      </p:sp>
      <p:sp>
        <p:nvSpPr>
          <p:cNvPr id="115717" name="Slide Number Placeholder 5"/>
          <p:cNvSpPr>
            <a:spLocks noGrp="1"/>
          </p:cNvSpPr>
          <p:nvPr>
            <p:ph type="sldNum" sz="quarter" idx="12"/>
          </p:nvPr>
        </p:nvSpPr>
        <p:spPr>
          <a:xfrm>
            <a:off x="5410200" y="6477000"/>
            <a:ext cx="3429000" cy="152400"/>
          </a:xfrm>
          <a:noFill/>
        </p:spPr>
        <p:txBody>
          <a:bodyPr/>
          <a:lstStyle/>
          <a:p>
            <a:fld id="{A8C27FA2-5EF0-4420-B468-0A39B5DA81C7}" type="slidenum">
              <a:rPr lang="en-US" altLang="en-US" sz="1100" smtClean="0">
                <a:latin typeface="Arial" pitchFamily="34" charset="0"/>
              </a:rPr>
              <a:pPr/>
              <a:t>110</a:t>
            </a:fld>
            <a:endParaRPr lang="en-US" altLang="en-US" sz="1100" smtClean="0">
              <a:latin typeface="Arial" pitchFamily="34" charset="0"/>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6"/>
          <p:cNvSpPr>
            <a:spLocks noGrp="1" noChangeArrowheads="1"/>
          </p:cNvSpPr>
          <p:nvPr>
            <p:ph type="sldNum" sz="quarter" idx="12"/>
          </p:nvPr>
        </p:nvSpPr>
        <p:spPr>
          <a:noFill/>
        </p:spPr>
        <p:txBody>
          <a:bodyPr/>
          <a:lstStyle/>
          <a:p>
            <a:fld id="{BD000C07-A812-4114-BA17-77A6B845CC25}" type="slidenum">
              <a:rPr lang="en-US" altLang="en-US" smtClean="0">
                <a:latin typeface="Arial" pitchFamily="34" charset="0"/>
              </a:rPr>
              <a:pPr/>
              <a:t>111</a:t>
            </a:fld>
            <a:endParaRPr lang="en-US" altLang="en-US" smtClean="0">
              <a:latin typeface="Arial" pitchFamily="34" charset="0"/>
            </a:endParaRPr>
          </a:p>
        </p:txBody>
      </p:sp>
      <p:sp>
        <p:nvSpPr>
          <p:cNvPr id="116739"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Module 5: Aspect-Oriented Programming </a:t>
            </a:r>
            <a:endParaRPr lang="en-IN" altLang="en-US" smtClean="0">
              <a:solidFill>
                <a:schemeClr val="tx1"/>
              </a:solidFill>
            </a:endParaRPr>
          </a:p>
        </p:txBody>
      </p:sp>
      <p:sp>
        <p:nvSpPr>
          <p:cNvPr id="116740"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116741"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116742"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6"/>
          <p:cNvSpPr>
            <a:spLocks noGrp="1" noChangeArrowheads="1"/>
          </p:cNvSpPr>
          <p:nvPr>
            <p:ph type="sldNum" sz="quarter" idx="12"/>
          </p:nvPr>
        </p:nvSpPr>
        <p:spPr>
          <a:noFill/>
        </p:spPr>
        <p:txBody>
          <a:bodyPr/>
          <a:lstStyle/>
          <a:p>
            <a:fld id="{8935BA15-F5E2-46BC-A2B2-41BDA6AE18B2}" type="slidenum">
              <a:rPr lang="en-US" altLang="en-US" smtClean="0">
                <a:latin typeface="Arial" pitchFamily="34" charset="0"/>
              </a:rPr>
              <a:pPr/>
              <a:t>112</a:t>
            </a:fld>
            <a:endParaRPr lang="en-US" altLang="en-US" smtClean="0">
              <a:latin typeface="Arial" pitchFamily="34" charset="0"/>
            </a:endParaRPr>
          </a:p>
        </p:txBody>
      </p:sp>
      <p:sp>
        <p:nvSpPr>
          <p:cNvPr id="117763" name="Rectangle 2"/>
          <p:cNvSpPr>
            <a:spLocks noGrp="1" noChangeArrowheads="1"/>
          </p:cNvSpPr>
          <p:nvPr>
            <p:ph type="title" idx="4294967295"/>
          </p:nvPr>
        </p:nvSpPr>
        <p:spPr/>
        <p:txBody>
          <a:bodyPr/>
          <a:lstStyle/>
          <a:p>
            <a:pPr eaLnBrk="1" hangingPunct="1"/>
            <a:r>
              <a:rPr lang="en-US" altLang="en-US" smtClean="0"/>
              <a:t>Module Objectives</a:t>
            </a:r>
          </a:p>
        </p:txBody>
      </p:sp>
      <p:sp>
        <p:nvSpPr>
          <p:cNvPr id="117764"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module, you will learn to: </a:t>
            </a:r>
          </a:p>
          <a:p>
            <a:pPr eaLnBrk="1" hangingPunct="1">
              <a:buFont typeface="Wingdings" pitchFamily="2" charset="2"/>
              <a:buChar char="§"/>
            </a:pPr>
            <a:r>
              <a:rPr lang="en-IN" altLang="en-US" b="0" smtClean="0"/>
              <a:t>Explain AOP and its principles.</a:t>
            </a:r>
          </a:p>
          <a:p>
            <a:pPr eaLnBrk="1" hangingPunct="1">
              <a:buFont typeface="Wingdings" pitchFamily="2" charset="2"/>
              <a:buChar char="§"/>
            </a:pPr>
            <a:r>
              <a:rPr lang="en-IN" altLang="en-US" b="0" smtClean="0"/>
              <a:t>Implement AOP using Spring Framework. </a:t>
            </a:r>
          </a:p>
          <a:p>
            <a:pPr eaLnBrk="1" hangingPunct="1">
              <a:buFont typeface="Wingdings" pitchFamily="2" charset="2"/>
              <a:buNone/>
            </a:pPr>
            <a:endParaRPr lang="en-US" altLang="en-US" b="0" smtClean="0"/>
          </a:p>
          <a:p>
            <a:pPr eaLnBrk="1" hangingPunct="1">
              <a:buFont typeface="Wingdings" pitchFamily="2" charset="2"/>
              <a:buChar char="§"/>
            </a:pPr>
            <a:endParaRPr lang="en-US" altLang="en-US" b="0" smtClean="0"/>
          </a:p>
        </p:txBody>
      </p:sp>
      <p:grpSp>
        <p:nvGrpSpPr>
          <p:cNvPr id="117765" name="Group 12"/>
          <p:cNvGrpSpPr>
            <a:grpSpLocks/>
          </p:cNvGrpSpPr>
          <p:nvPr/>
        </p:nvGrpSpPr>
        <p:grpSpPr bwMode="auto">
          <a:xfrm>
            <a:off x="304800" y="1146175"/>
            <a:ext cx="6477000" cy="835025"/>
            <a:chOff x="838200" y="3276452"/>
            <a:chExt cx="6477000" cy="838348"/>
          </a:xfrm>
        </p:grpSpPr>
        <p:sp>
          <p:nvSpPr>
            <p:cNvPr id="14" name="Rounded Rectangle 13"/>
            <p:cNvSpPr/>
            <p:nvPr/>
          </p:nvSpPr>
          <p:spPr bwMode="auto">
            <a:xfrm>
              <a:off x="838200" y="3276452"/>
              <a:ext cx="6477000" cy="838348"/>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117768" name="TextBox 14"/>
            <p:cNvSpPr txBox="1">
              <a:spLocks noChangeArrowheads="1"/>
            </p:cNvSpPr>
            <p:nvPr/>
          </p:nvSpPr>
          <p:spPr bwMode="auto">
            <a:xfrm>
              <a:off x="1066800" y="3276452"/>
              <a:ext cx="5410200" cy="834157"/>
            </a:xfrm>
            <a:prstGeom prst="rect">
              <a:avLst/>
            </a:prstGeom>
            <a:noFill/>
            <a:ln w="9525">
              <a:noFill/>
              <a:miter lim="800000"/>
              <a:headEnd/>
              <a:tailEnd/>
            </a:ln>
          </p:spPr>
          <p:txBody>
            <a:bodyPr anchor="ctr">
              <a:spAutoFit/>
            </a:bodyPr>
            <a:lstStyle/>
            <a:p>
              <a:r>
                <a:rPr lang="en-US" altLang="en-US" sz="2400">
                  <a:solidFill>
                    <a:srgbClr val="F2F2F2"/>
                  </a:solidFill>
                  <a:latin typeface="Trebuchet MS" pitchFamily="34" charset="0"/>
                </a:rPr>
                <a:t>Module 5: Aspect-Oriented Programming </a:t>
              </a:r>
            </a:p>
          </p:txBody>
        </p:sp>
      </p:grpSp>
      <p:sp>
        <p:nvSpPr>
          <p:cNvPr id="117766"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6"/>
          <p:cNvSpPr>
            <a:spLocks noGrp="1" noChangeArrowheads="1"/>
          </p:cNvSpPr>
          <p:nvPr>
            <p:ph type="sldNum" sz="quarter" idx="12"/>
          </p:nvPr>
        </p:nvSpPr>
        <p:spPr>
          <a:noFill/>
        </p:spPr>
        <p:txBody>
          <a:bodyPr/>
          <a:lstStyle/>
          <a:p>
            <a:fld id="{5D24E78A-E2F7-4BE9-84F1-A4CFD142E947}" type="slidenum">
              <a:rPr lang="en-US" altLang="en-US" smtClean="0">
                <a:latin typeface="Arial" pitchFamily="34" charset="0"/>
              </a:rPr>
              <a:pPr/>
              <a:t>113</a:t>
            </a:fld>
            <a:endParaRPr lang="en-US" altLang="en-US" smtClean="0">
              <a:latin typeface="Arial" pitchFamily="34" charset="0"/>
            </a:endParaRPr>
          </a:p>
        </p:txBody>
      </p:sp>
      <p:sp>
        <p:nvSpPr>
          <p:cNvPr id="118787"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Lesson 1: Introduction to AOP </a:t>
            </a:r>
            <a:endParaRPr lang="en-IN" altLang="en-US" smtClean="0">
              <a:solidFill>
                <a:schemeClr val="tx1"/>
              </a:solidFill>
            </a:endParaRPr>
          </a:p>
        </p:txBody>
      </p:sp>
      <p:sp>
        <p:nvSpPr>
          <p:cNvPr id="118788"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118789"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118790"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6"/>
          <p:cNvSpPr>
            <a:spLocks noGrp="1" noChangeArrowheads="1"/>
          </p:cNvSpPr>
          <p:nvPr>
            <p:ph type="sldNum" sz="quarter" idx="12"/>
          </p:nvPr>
        </p:nvSpPr>
        <p:spPr>
          <a:noFill/>
        </p:spPr>
        <p:txBody>
          <a:bodyPr/>
          <a:lstStyle/>
          <a:p>
            <a:fld id="{70C5ED09-4F00-4FD1-8A88-FF7C3E9F89D8}" type="slidenum">
              <a:rPr lang="en-US" altLang="en-US" smtClean="0">
                <a:latin typeface="Arial" pitchFamily="34" charset="0"/>
              </a:rPr>
              <a:pPr/>
              <a:t>114</a:t>
            </a:fld>
            <a:endParaRPr lang="en-US" altLang="en-US" smtClean="0">
              <a:latin typeface="Arial" pitchFamily="34" charset="0"/>
            </a:endParaRPr>
          </a:p>
        </p:txBody>
      </p:sp>
      <p:sp>
        <p:nvSpPr>
          <p:cNvPr id="119811" name="Rectangle 2"/>
          <p:cNvSpPr>
            <a:spLocks noGrp="1" noChangeArrowheads="1"/>
          </p:cNvSpPr>
          <p:nvPr>
            <p:ph type="title" idx="4294967295"/>
          </p:nvPr>
        </p:nvSpPr>
        <p:spPr/>
        <p:txBody>
          <a:bodyPr/>
          <a:lstStyle/>
          <a:p>
            <a:pPr eaLnBrk="1" hangingPunct="1"/>
            <a:r>
              <a:rPr lang="en-US" altLang="en-US" smtClean="0"/>
              <a:t>Lesson Objectives</a:t>
            </a:r>
          </a:p>
        </p:txBody>
      </p:sp>
      <p:sp>
        <p:nvSpPr>
          <p:cNvPr id="119812"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lesson, you will learn to: </a:t>
            </a:r>
          </a:p>
          <a:p>
            <a:pPr eaLnBrk="1" hangingPunct="1">
              <a:buFont typeface="Wingdings" pitchFamily="2" charset="2"/>
              <a:buChar char="§"/>
            </a:pPr>
            <a:r>
              <a:rPr lang="en-US" altLang="en-US" b="0" smtClean="0"/>
              <a:t>Explain the basic concepts of AOP.</a:t>
            </a:r>
          </a:p>
          <a:p>
            <a:pPr eaLnBrk="1" hangingPunct="1">
              <a:buFont typeface="Wingdings" pitchFamily="2" charset="2"/>
              <a:buChar char="§"/>
            </a:pPr>
            <a:r>
              <a:rPr lang="en-US" altLang="en-US" b="0" smtClean="0"/>
              <a:t>Identify AOP terminology. </a:t>
            </a:r>
          </a:p>
          <a:p>
            <a:pPr eaLnBrk="1" hangingPunct="1">
              <a:buFont typeface="Wingdings" pitchFamily="2" charset="2"/>
              <a:buChar char="§"/>
            </a:pPr>
            <a:r>
              <a:rPr lang="en-US" altLang="en-US" b="0" smtClean="0"/>
              <a:t>Implement Spring AOP. </a:t>
            </a:r>
          </a:p>
          <a:p>
            <a:pPr eaLnBrk="1" hangingPunct="1">
              <a:buFont typeface="Wingdings" pitchFamily="2" charset="2"/>
              <a:buChar char="§"/>
            </a:pPr>
            <a:endParaRPr lang="en-US" altLang="en-US" b="0" smtClean="0"/>
          </a:p>
          <a:p>
            <a:pPr eaLnBrk="1" hangingPunct="1">
              <a:buFont typeface="Wingdings" pitchFamily="2" charset="2"/>
              <a:buNone/>
            </a:pPr>
            <a:endParaRPr lang="en-US" altLang="en-US" b="0" smtClean="0"/>
          </a:p>
          <a:p>
            <a:pPr eaLnBrk="1" hangingPunct="1">
              <a:buFont typeface="Wingdings" pitchFamily="2" charset="2"/>
              <a:buChar char="§"/>
            </a:pPr>
            <a:endParaRPr lang="en-US" altLang="en-US" b="0" smtClean="0"/>
          </a:p>
        </p:txBody>
      </p:sp>
      <p:grpSp>
        <p:nvGrpSpPr>
          <p:cNvPr id="119813" name="Group 12"/>
          <p:cNvGrpSpPr>
            <a:grpSpLocks/>
          </p:cNvGrpSpPr>
          <p:nvPr/>
        </p:nvGrpSpPr>
        <p:grpSpPr bwMode="auto">
          <a:xfrm>
            <a:off x="304800" y="1066800"/>
            <a:ext cx="6477000" cy="1009650"/>
            <a:chOff x="838200" y="3276600"/>
            <a:chExt cx="6477000" cy="838200"/>
          </a:xfrm>
        </p:grpSpPr>
        <p:sp>
          <p:nvSpPr>
            <p:cNvPr id="14" name="Rounded Rectangle 13"/>
            <p:cNvSpPr/>
            <p:nvPr/>
          </p:nvSpPr>
          <p:spPr bwMode="auto">
            <a:xfrm>
              <a:off x="838200" y="3276600"/>
              <a:ext cx="6477000" cy="838200"/>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119816" name="TextBox 14"/>
            <p:cNvSpPr txBox="1">
              <a:spLocks noChangeArrowheads="1"/>
            </p:cNvSpPr>
            <p:nvPr/>
          </p:nvSpPr>
          <p:spPr bwMode="auto">
            <a:xfrm>
              <a:off x="1066800" y="3403121"/>
              <a:ext cx="5410200" cy="383269"/>
            </a:xfrm>
            <a:prstGeom prst="rect">
              <a:avLst/>
            </a:prstGeom>
            <a:noFill/>
            <a:ln w="9525">
              <a:noFill/>
              <a:miter lim="800000"/>
              <a:headEnd/>
              <a:tailEnd/>
            </a:ln>
          </p:spPr>
          <p:txBody>
            <a:bodyPr>
              <a:spAutoFit/>
            </a:bodyPr>
            <a:lstStyle/>
            <a:p>
              <a:r>
                <a:rPr lang="en-US" altLang="en-US" sz="2400">
                  <a:solidFill>
                    <a:srgbClr val="F2F2F2"/>
                  </a:solidFill>
                  <a:latin typeface="Trebuchet MS" pitchFamily="34" charset="0"/>
                </a:rPr>
                <a:t>Lesson 1: Introduction to AOP </a:t>
              </a:r>
            </a:p>
          </p:txBody>
        </p:sp>
      </p:grpSp>
      <p:sp>
        <p:nvSpPr>
          <p:cNvPr id="119814"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6"/>
          <p:cNvSpPr>
            <a:spLocks noGrp="1" noChangeArrowheads="1"/>
          </p:cNvSpPr>
          <p:nvPr>
            <p:ph type="sldNum" sz="quarter" idx="12"/>
          </p:nvPr>
        </p:nvSpPr>
        <p:spPr>
          <a:noFill/>
        </p:spPr>
        <p:txBody>
          <a:bodyPr/>
          <a:lstStyle/>
          <a:p>
            <a:fld id="{38F1A943-E7DE-47AE-9790-57E4CACADE90}" type="slidenum">
              <a:rPr lang="en-US" altLang="en-US" smtClean="0">
                <a:latin typeface="Arial" pitchFamily="34" charset="0"/>
              </a:rPr>
              <a:pPr/>
              <a:t>115</a:t>
            </a:fld>
            <a:endParaRPr lang="en-US" altLang="en-US" smtClean="0">
              <a:latin typeface="Arial" pitchFamily="34" charset="0"/>
            </a:endParaRPr>
          </a:p>
        </p:txBody>
      </p:sp>
      <p:sp>
        <p:nvSpPr>
          <p:cNvPr id="120835" name="Title 1"/>
          <p:cNvSpPr>
            <a:spLocks noGrp="1"/>
          </p:cNvSpPr>
          <p:nvPr>
            <p:ph type="title" idx="4294967295"/>
          </p:nvPr>
        </p:nvSpPr>
        <p:spPr>
          <a:xfrm>
            <a:off x="304800" y="381000"/>
            <a:ext cx="6934200" cy="747713"/>
          </a:xfrm>
        </p:spPr>
        <p:txBody>
          <a:bodyPr/>
          <a:lstStyle/>
          <a:p>
            <a:r>
              <a:rPr lang="en-US" altLang="en-US" smtClean="0"/>
              <a:t>Purpose of AOP </a:t>
            </a:r>
          </a:p>
        </p:txBody>
      </p:sp>
      <p:sp>
        <p:nvSpPr>
          <p:cNvPr id="120836"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2083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20838" name="Rectangle 4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GB" altLang="en-US"/>
          </a:p>
        </p:txBody>
      </p:sp>
      <p:graphicFrame>
        <p:nvGraphicFramePr>
          <p:cNvPr id="2" name="Diagram 1"/>
          <p:cNvGraphicFramePr/>
          <p:nvPr/>
        </p:nvGraphicFramePr>
        <p:xfrm>
          <a:off x="533400" y="1746187"/>
          <a:ext cx="8077200" cy="36640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0840" name="Text Box 7"/>
          <p:cNvSpPr txBox="1">
            <a:spLocks noChangeArrowheads="1"/>
          </p:cNvSpPr>
          <p:nvPr/>
        </p:nvSpPr>
        <p:spPr bwMode="auto">
          <a:xfrm>
            <a:off x="269875" y="1230313"/>
            <a:ext cx="4267200" cy="369887"/>
          </a:xfrm>
          <a:prstGeom prst="rect">
            <a:avLst/>
          </a:prstGeom>
          <a:noFill/>
          <a:ln w="9525">
            <a:noFill/>
            <a:miter lim="800000"/>
            <a:headEnd/>
            <a:tailEnd/>
          </a:ln>
        </p:spPr>
        <p:txBody>
          <a:bodyPr>
            <a:spAutoFit/>
          </a:bodyPr>
          <a:lstStyle/>
          <a:p>
            <a:pPr marL="285750" indent="-285750">
              <a:spcBef>
                <a:spcPts val="1200"/>
              </a:spcBef>
              <a:spcAft>
                <a:spcPts val="600"/>
              </a:spcAft>
              <a:buFont typeface="Wingdings" pitchFamily="2" charset="2"/>
              <a:buChar char="§"/>
            </a:pPr>
            <a:r>
              <a:rPr lang="en-IN" altLang="en-US"/>
              <a:t>Aspect-Oriented Programming:</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6"/>
          <p:cNvSpPr>
            <a:spLocks noGrp="1" noChangeArrowheads="1"/>
          </p:cNvSpPr>
          <p:nvPr>
            <p:ph type="sldNum" sz="quarter" idx="12"/>
          </p:nvPr>
        </p:nvSpPr>
        <p:spPr>
          <a:noFill/>
        </p:spPr>
        <p:txBody>
          <a:bodyPr/>
          <a:lstStyle/>
          <a:p>
            <a:fld id="{7725A9E8-E9FA-4FB1-9E8F-0887EE7ABB7D}" type="slidenum">
              <a:rPr lang="en-US" altLang="en-US" smtClean="0">
                <a:latin typeface="Arial" pitchFamily="34" charset="0"/>
              </a:rPr>
              <a:pPr/>
              <a:t>116</a:t>
            </a:fld>
            <a:endParaRPr lang="en-US" altLang="en-US" smtClean="0">
              <a:latin typeface="Arial" pitchFamily="34" charset="0"/>
            </a:endParaRPr>
          </a:p>
        </p:txBody>
      </p:sp>
      <p:sp>
        <p:nvSpPr>
          <p:cNvPr id="121859" name="Title 1"/>
          <p:cNvSpPr>
            <a:spLocks noGrp="1"/>
          </p:cNvSpPr>
          <p:nvPr>
            <p:ph type="title" idx="4294967295"/>
          </p:nvPr>
        </p:nvSpPr>
        <p:spPr>
          <a:xfrm>
            <a:off x="304800" y="381000"/>
            <a:ext cx="6934200" cy="747713"/>
          </a:xfrm>
        </p:spPr>
        <p:txBody>
          <a:bodyPr/>
          <a:lstStyle/>
          <a:p>
            <a:r>
              <a:rPr lang="en-IN" altLang="en-US" smtClean="0"/>
              <a:t>Modularity in AOP </a:t>
            </a:r>
            <a:endParaRPr lang="en-US" altLang="en-US" smtClean="0"/>
          </a:p>
        </p:txBody>
      </p:sp>
      <p:sp>
        <p:nvSpPr>
          <p:cNvPr id="121860"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2186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21862" name="Text Box 7"/>
          <p:cNvSpPr txBox="1">
            <a:spLocks noChangeArrowheads="1"/>
          </p:cNvSpPr>
          <p:nvPr/>
        </p:nvSpPr>
        <p:spPr bwMode="auto">
          <a:xfrm>
            <a:off x="76200" y="1830388"/>
            <a:ext cx="3879850" cy="3910012"/>
          </a:xfrm>
          <a:prstGeom prst="rect">
            <a:avLst/>
          </a:prstGeom>
          <a:noFill/>
          <a:ln w="9525">
            <a:noFill/>
            <a:miter lim="800000"/>
            <a:headEnd/>
            <a:tailEnd/>
          </a:ln>
        </p:spPr>
        <p:txBody>
          <a:bodyPr>
            <a:spAutoFit/>
          </a:bodyPr>
          <a:lstStyle/>
          <a:p>
            <a:pPr marL="285750" indent="-285750">
              <a:spcBef>
                <a:spcPts val="1200"/>
              </a:spcBef>
              <a:spcAft>
                <a:spcPts val="600"/>
              </a:spcAft>
              <a:buFont typeface="Wingdings" pitchFamily="2" charset="2"/>
              <a:buChar char="§"/>
            </a:pPr>
            <a:r>
              <a:rPr lang="en-IN" altLang="en-US" b="1"/>
              <a:t>Modularity: </a:t>
            </a:r>
            <a:r>
              <a:rPr lang="en-IN" altLang="en-US"/>
              <a:t>Process in which your application’s components are grouped logically in order to maintain them easily or to add new functionalities to these components.</a:t>
            </a:r>
          </a:p>
          <a:p>
            <a:pPr marL="285750" indent="-285750">
              <a:spcBef>
                <a:spcPts val="1200"/>
              </a:spcBef>
              <a:spcAft>
                <a:spcPts val="600"/>
              </a:spcAft>
              <a:buFont typeface="Wingdings" pitchFamily="2" charset="2"/>
              <a:buChar char="§"/>
            </a:pPr>
            <a:r>
              <a:rPr lang="en-IN" altLang="en-US" b="1"/>
              <a:t>Components of the application are: </a:t>
            </a:r>
          </a:p>
          <a:p>
            <a:pPr marL="742950" lvl="1" indent="-285750">
              <a:spcBef>
                <a:spcPts val="600"/>
              </a:spcBef>
              <a:spcAft>
                <a:spcPts val="600"/>
              </a:spcAft>
              <a:buFont typeface="Wingdings" pitchFamily="2" charset="2"/>
              <a:buChar char="§"/>
            </a:pPr>
            <a:r>
              <a:rPr lang="en-IN" altLang="en-US"/>
              <a:t>Controller layer</a:t>
            </a:r>
          </a:p>
          <a:p>
            <a:pPr marL="742950" lvl="1" indent="-285750">
              <a:spcBef>
                <a:spcPts val="600"/>
              </a:spcBef>
              <a:spcAft>
                <a:spcPts val="600"/>
              </a:spcAft>
              <a:buFont typeface="Wingdings" pitchFamily="2" charset="2"/>
              <a:buChar char="§"/>
            </a:pPr>
            <a:r>
              <a:rPr lang="en-IN" altLang="en-US"/>
              <a:t>Service layer</a:t>
            </a:r>
          </a:p>
          <a:p>
            <a:pPr marL="742950" lvl="1" indent="-285750">
              <a:spcBef>
                <a:spcPts val="600"/>
              </a:spcBef>
              <a:spcAft>
                <a:spcPts val="600"/>
              </a:spcAft>
              <a:buFont typeface="Wingdings" pitchFamily="2" charset="2"/>
              <a:buChar char="§"/>
            </a:pPr>
            <a:r>
              <a:rPr lang="en-IN" altLang="en-US"/>
              <a:t>DAO layer</a:t>
            </a:r>
          </a:p>
        </p:txBody>
      </p:sp>
      <p:sp>
        <p:nvSpPr>
          <p:cNvPr id="121863" name="Rectangle 4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GB" altLang="en-US"/>
          </a:p>
        </p:txBody>
      </p:sp>
      <p:sp>
        <p:nvSpPr>
          <p:cNvPr id="121864" name="Rectangle 13"/>
          <p:cNvSpPr>
            <a:spLocks noChangeArrowheads="1"/>
          </p:cNvSpPr>
          <p:nvPr/>
        </p:nvSpPr>
        <p:spPr bwMode="auto">
          <a:xfrm>
            <a:off x="4419600" y="5715000"/>
            <a:ext cx="4127500" cy="273050"/>
          </a:xfrm>
          <a:prstGeom prst="rect">
            <a:avLst/>
          </a:prstGeom>
          <a:noFill/>
          <a:ln w="9525" algn="ctr">
            <a:noFill/>
            <a:round/>
            <a:headEnd/>
            <a:tailEnd/>
          </a:ln>
        </p:spPr>
        <p:txBody>
          <a:bodyPr/>
          <a:lstStyle/>
          <a:p>
            <a:pPr algn="ctr"/>
            <a:r>
              <a:rPr lang="en-IN" altLang="en-US" sz="1200" b="1"/>
              <a:t>Application Broken into Modules</a:t>
            </a:r>
          </a:p>
        </p:txBody>
      </p:sp>
      <p:pic>
        <p:nvPicPr>
          <p:cNvPr id="121865" name="Picture 3"/>
          <p:cNvPicPr>
            <a:picLocks noChangeAspect="1" noChangeArrowheads="1"/>
          </p:cNvPicPr>
          <p:nvPr/>
        </p:nvPicPr>
        <p:blipFill>
          <a:blip r:embed="rId3" cstate="print"/>
          <a:srcRect/>
          <a:stretch>
            <a:fillRect/>
          </a:stretch>
        </p:blipFill>
        <p:spPr bwMode="auto">
          <a:xfrm>
            <a:off x="4114800" y="1766888"/>
            <a:ext cx="4684713" cy="3948112"/>
          </a:xfrm>
          <a:prstGeom prst="rect">
            <a:avLst/>
          </a:prstGeom>
          <a:noFill/>
          <a:ln w="9525">
            <a:noFill/>
            <a:miter lim="800000"/>
            <a:headEnd/>
            <a:tailEnd/>
          </a:ln>
        </p:spPr>
      </p:pic>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6"/>
          <p:cNvSpPr>
            <a:spLocks noGrp="1" noChangeArrowheads="1"/>
          </p:cNvSpPr>
          <p:nvPr>
            <p:ph type="sldNum" sz="quarter" idx="12"/>
          </p:nvPr>
        </p:nvSpPr>
        <p:spPr>
          <a:noFill/>
        </p:spPr>
        <p:txBody>
          <a:bodyPr/>
          <a:lstStyle/>
          <a:p>
            <a:fld id="{1723B634-129B-449C-A0FC-D7C75237DF01}" type="slidenum">
              <a:rPr lang="en-US" altLang="en-US" smtClean="0">
                <a:latin typeface="Arial" pitchFamily="34" charset="0"/>
              </a:rPr>
              <a:pPr/>
              <a:t>117</a:t>
            </a:fld>
            <a:endParaRPr lang="en-US" altLang="en-US" smtClean="0">
              <a:latin typeface="Arial" pitchFamily="34" charset="0"/>
            </a:endParaRPr>
          </a:p>
        </p:txBody>
      </p:sp>
      <p:sp>
        <p:nvSpPr>
          <p:cNvPr id="122883" name="Title 1"/>
          <p:cNvSpPr>
            <a:spLocks noGrp="1"/>
          </p:cNvSpPr>
          <p:nvPr>
            <p:ph type="title" idx="4294967295"/>
          </p:nvPr>
        </p:nvSpPr>
        <p:spPr>
          <a:xfrm>
            <a:off x="304800" y="381000"/>
            <a:ext cx="6934200" cy="747713"/>
          </a:xfrm>
        </p:spPr>
        <p:txBody>
          <a:bodyPr/>
          <a:lstStyle/>
          <a:p>
            <a:r>
              <a:rPr lang="en-IN" altLang="en-US" smtClean="0"/>
              <a:t>Approach to Modularity in OOP and AOP</a:t>
            </a:r>
            <a:endParaRPr lang="en-US" altLang="en-US" smtClean="0"/>
          </a:p>
        </p:txBody>
      </p:sp>
      <p:sp>
        <p:nvSpPr>
          <p:cNvPr id="122884"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22885"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22886" name="Text Box 7"/>
          <p:cNvSpPr txBox="1">
            <a:spLocks noChangeArrowheads="1"/>
          </p:cNvSpPr>
          <p:nvPr/>
        </p:nvSpPr>
        <p:spPr bwMode="auto">
          <a:xfrm>
            <a:off x="152400" y="1371600"/>
            <a:ext cx="7772400" cy="2216150"/>
          </a:xfrm>
          <a:prstGeom prst="rect">
            <a:avLst/>
          </a:prstGeom>
          <a:noFill/>
          <a:ln w="9525">
            <a:noFill/>
            <a:miter lim="800000"/>
            <a:headEnd/>
            <a:tailEnd/>
          </a:ln>
        </p:spPr>
        <p:txBody>
          <a:bodyPr>
            <a:spAutoFit/>
          </a:bodyPr>
          <a:lstStyle/>
          <a:p>
            <a:pPr marL="285750" indent="-285750">
              <a:spcBef>
                <a:spcPts val="1200"/>
              </a:spcBef>
              <a:spcAft>
                <a:spcPts val="600"/>
              </a:spcAft>
              <a:buFont typeface="Wingdings" pitchFamily="2" charset="2"/>
              <a:buChar char="§"/>
            </a:pPr>
            <a:r>
              <a:rPr lang="en-IN" altLang="en-US" b="1"/>
              <a:t>In OOP</a:t>
            </a:r>
            <a:r>
              <a:rPr lang="en-IN" altLang="en-US"/>
              <a:t>, the technique for reusing common functionality is by applying inheritance or delegation. </a:t>
            </a:r>
          </a:p>
          <a:p>
            <a:pPr marL="285750" indent="-285750">
              <a:spcBef>
                <a:spcPts val="1200"/>
              </a:spcBef>
              <a:spcAft>
                <a:spcPts val="600"/>
              </a:spcAft>
              <a:buFont typeface="Wingdings" pitchFamily="2" charset="2"/>
              <a:buChar char="§"/>
            </a:pPr>
            <a:r>
              <a:rPr lang="en-IN" altLang="en-US" b="1"/>
              <a:t>In</a:t>
            </a:r>
            <a:r>
              <a:rPr lang="en-IN" altLang="en-US"/>
              <a:t> </a:t>
            </a:r>
            <a:r>
              <a:rPr lang="en-IN" altLang="en-US" b="1"/>
              <a:t>AOP</a:t>
            </a:r>
            <a:r>
              <a:rPr lang="en-IN" altLang="en-US"/>
              <a:t>, you can use the declarative sections of the code to describe how and where the functionality must be applied.   </a:t>
            </a:r>
          </a:p>
          <a:p>
            <a:pPr marL="285750" indent="-285750">
              <a:spcBef>
                <a:spcPts val="1200"/>
              </a:spcBef>
              <a:spcAft>
                <a:spcPts val="600"/>
              </a:spcAft>
              <a:buFont typeface="Wingdings" pitchFamily="2" charset="2"/>
              <a:buChar char="§"/>
            </a:pPr>
            <a:r>
              <a:rPr lang="en-IN" altLang="en-US" b="1"/>
              <a:t>AOP</a:t>
            </a:r>
            <a:r>
              <a:rPr lang="en-IN" altLang="en-US"/>
              <a:t> improves code clarity without compromising on the basic objectives that need to be achieved by the application. </a:t>
            </a:r>
          </a:p>
        </p:txBody>
      </p:sp>
      <p:sp>
        <p:nvSpPr>
          <p:cNvPr id="122887" name="Rectangle 4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GB" altLang="en-US"/>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6"/>
          <p:cNvSpPr>
            <a:spLocks noGrp="1" noChangeArrowheads="1"/>
          </p:cNvSpPr>
          <p:nvPr>
            <p:ph type="sldNum" sz="quarter" idx="12"/>
          </p:nvPr>
        </p:nvSpPr>
        <p:spPr>
          <a:noFill/>
        </p:spPr>
        <p:txBody>
          <a:bodyPr/>
          <a:lstStyle/>
          <a:p>
            <a:fld id="{8C7D3BE0-2F03-41FD-8591-D260AB0069FB}" type="slidenum">
              <a:rPr lang="en-US" altLang="en-US" smtClean="0">
                <a:latin typeface="Arial" pitchFamily="34" charset="0"/>
              </a:rPr>
              <a:pPr/>
              <a:t>118</a:t>
            </a:fld>
            <a:endParaRPr lang="en-US" altLang="en-US" smtClean="0">
              <a:latin typeface="Arial" pitchFamily="34" charset="0"/>
            </a:endParaRPr>
          </a:p>
        </p:txBody>
      </p:sp>
      <p:sp>
        <p:nvSpPr>
          <p:cNvPr id="123907" name="Title 1"/>
          <p:cNvSpPr>
            <a:spLocks noGrp="1"/>
          </p:cNvSpPr>
          <p:nvPr>
            <p:ph type="title" idx="4294967295"/>
          </p:nvPr>
        </p:nvSpPr>
        <p:spPr>
          <a:xfrm>
            <a:off x="304800" y="381000"/>
            <a:ext cx="6934200" cy="747713"/>
          </a:xfrm>
        </p:spPr>
        <p:txBody>
          <a:bodyPr/>
          <a:lstStyle/>
          <a:p>
            <a:r>
              <a:rPr lang="en-IN" altLang="en-US" smtClean="0"/>
              <a:t>AOP Terminology</a:t>
            </a:r>
            <a:endParaRPr lang="en-US" altLang="en-US" smtClean="0"/>
          </a:p>
        </p:txBody>
      </p:sp>
      <p:sp>
        <p:nvSpPr>
          <p:cNvPr id="123908"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2390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23910" name="Rectangle 4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GB" altLang="en-US"/>
          </a:p>
        </p:txBody>
      </p:sp>
      <p:sp>
        <p:nvSpPr>
          <p:cNvPr id="123911" name="Text Box 7"/>
          <p:cNvSpPr txBox="1">
            <a:spLocks noChangeArrowheads="1"/>
          </p:cNvSpPr>
          <p:nvPr/>
        </p:nvSpPr>
        <p:spPr bwMode="auto">
          <a:xfrm>
            <a:off x="76200" y="1225550"/>
            <a:ext cx="7772400" cy="1708150"/>
          </a:xfrm>
          <a:prstGeom prst="rect">
            <a:avLst/>
          </a:prstGeom>
          <a:noFill/>
          <a:ln w="9525">
            <a:noFill/>
            <a:miter lim="800000"/>
            <a:headEnd/>
            <a:tailEnd/>
          </a:ln>
        </p:spPr>
        <p:txBody>
          <a:bodyPr>
            <a:spAutoFit/>
          </a:bodyPr>
          <a:lstStyle/>
          <a:p>
            <a:pPr marL="285750" indent="-285750">
              <a:spcBef>
                <a:spcPts val="1200"/>
              </a:spcBef>
              <a:spcAft>
                <a:spcPts val="600"/>
              </a:spcAft>
              <a:buFont typeface="Wingdings" pitchFamily="2" charset="2"/>
              <a:buChar char="§"/>
            </a:pPr>
            <a:r>
              <a:rPr lang="en-IN" altLang="en-US"/>
              <a:t>An aspect is defined as functionality that implements cross-cutting concerns in an AOP-based application.</a:t>
            </a:r>
          </a:p>
          <a:p>
            <a:pPr marL="285750" indent="-285750">
              <a:spcBef>
                <a:spcPts val="1200"/>
              </a:spcBef>
              <a:spcAft>
                <a:spcPts val="600"/>
              </a:spcAft>
              <a:buFont typeface="Wingdings" pitchFamily="2" charset="2"/>
              <a:buChar char="§"/>
            </a:pPr>
            <a:r>
              <a:rPr lang="en-US" altLang="en-US"/>
              <a:t>The purpose of an aspect is to encapsulate the cross-cutting functionality away from the base program into independent, well-defined modules.  </a:t>
            </a:r>
            <a:endParaRPr lang="en-IN" altLang="en-US"/>
          </a:p>
        </p:txBody>
      </p:sp>
      <p:sp>
        <p:nvSpPr>
          <p:cNvPr id="2" name="Rectangle 1"/>
          <p:cNvSpPr/>
          <p:nvPr/>
        </p:nvSpPr>
        <p:spPr bwMode="auto">
          <a:xfrm>
            <a:off x="228600" y="2979738"/>
            <a:ext cx="7620000" cy="93662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r>
              <a:rPr lang="en-IN" b="1" dirty="0">
                <a:latin typeface="Arial" charset="0"/>
              </a:rPr>
              <a:t>Cross-cutting concerns: </a:t>
            </a:r>
          </a:p>
          <a:p>
            <a:pPr marL="285750" indent="-285750">
              <a:buFont typeface="Wingdings" panose="05000000000000000000" pitchFamily="2" charset="2"/>
              <a:buChar char="§"/>
              <a:defRPr/>
            </a:pPr>
            <a:r>
              <a:rPr lang="en-IN" sz="1600" dirty="0">
                <a:latin typeface="Arial" charset="0"/>
              </a:rPr>
              <a:t>Considered as functions that are used in multiple places in an application and affect many other parts of the application such as dependencies</a:t>
            </a:r>
          </a:p>
          <a:p>
            <a:pPr>
              <a:defRPr/>
            </a:pPr>
            <a:endParaRPr lang="en-GB" dirty="0">
              <a:latin typeface="Arial" charset="0"/>
            </a:endParaRPr>
          </a:p>
        </p:txBody>
      </p:sp>
      <p:sp>
        <p:nvSpPr>
          <p:cNvPr id="13" name="Rectangle 12"/>
          <p:cNvSpPr/>
          <p:nvPr/>
        </p:nvSpPr>
        <p:spPr bwMode="auto">
          <a:xfrm>
            <a:off x="228600" y="4038600"/>
            <a:ext cx="7620000" cy="93503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r>
              <a:rPr lang="en-IN" b="1" dirty="0">
                <a:latin typeface="Arial" charset="0"/>
              </a:rPr>
              <a:t>Junctures and join points:</a:t>
            </a:r>
          </a:p>
          <a:p>
            <a:pPr marL="285750" indent="-285750">
              <a:buFont typeface="Wingdings" panose="05000000000000000000" pitchFamily="2" charset="2"/>
              <a:buChar char="§"/>
              <a:defRPr/>
            </a:pPr>
            <a:r>
              <a:rPr lang="en-IN" sz="1600" b="1" dirty="0">
                <a:latin typeface="Arial" charset="0"/>
              </a:rPr>
              <a:t>Junctures: </a:t>
            </a:r>
            <a:r>
              <a:rPr lang="en-IN" sz="1600" dirty="0">
                <a:latin typeface="Arial" charset="0"/>
              </a:rPr>
              <a:t>Instances in the execution of code when a task is being performed</a:t>
            </a:r>
          </a:p>
          <a:p>
            <a:pPr marL="285750" indent="-285750">
              <a:buFont typeface="Wingdings" panose="05000000000000000000" pitchFamily="2" charset="2"/>
              <a:buChar char="§"/>
              <a:defRPr/>
            </a:pPr>
            <a:r>
              <a:rPr lang="en-IN" sz="1600" b="1" dirty="0">
                <a:latin typeface="Arial" charset="0"/>
              </a:rPr>
              <a:t>Joint point: </a:t>
            </a:r>
            <a:r>
              <a:rPr lang="en-IN" sz="1600" dirty="0">
                <a:latin typeface="Arial" charset="0"/>
              </a:rPr>
              <a:t>The point at which the aspect is plugged in</a:t>
            </a:r>
          </a:p>
        </p:txBody>
      </p:sp>
      <p:sp>
        <p:nvSpPr>
          <p:cNvPr id="14" name="Rectangle 13"/>
          <p:cNvSpPr/>
          <p:nvPr/>
        </p:nvSpPr>
        <p:spPr bwMode="auto">
          <a:xfrm>
            <a:off x="228600" y="5105400"/>
            <a:ext cx="7620000" cy="93503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r>
              <a:rPr lang="en-IN" b="1" dirty="0">
                <a:latin typeface="Arial" charset="0"/>
              </a:rPr>
              <a:t>Pointcut:</a:t>
            </a:r>
          </a:p>
          <a:p>
            <a:pPr marL="285750" indent="-285750">
              <a:buFont typeface="Wingdings" panose="05000000000000000000" pitchFamily="2" charset="2"/>
              <a:buChar char="§"/>
              <a:defRPr/>
            </a:pPr>
            <a:r>
              <a:rPr lang="en-IN" sz="1600" dirty="0">
                <a:latin typeface="Arial" charset="0"/>
              </a:rPr>
              <a:t>Connects aspect and the base code</a:t>
            </a:r>
          </a:p>
          <a:p>
            <a:pPr marL="285750" indent="-285750">
              <a:buFont typeface="Wingdings" panose="05000000000000000000" pitchFamily="2" charset="2"/>
              <a:buChar char="§"/>
              <a:defRPr/>
            </a:pPr>
            <a:r>
              <a:rPr lang="en-IN" sz="1600" dirty="0">
                <a:latin typeface="Arial" charset="0"/>
              </a:rPr>
              <a:t>Defines the aspect or a set of aspects should be applied at a specific join point</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6"/>
          <p:cNvSpPr>
            <a:spLocks noGrp="1" noChangeArrowheads="1"/>
          </p:cNvSpPr>
          <p:nvPr>
            <p:ph type="sldNum" sz="quarter" idx="12"/>
          </p:nvPr>
        </p:nvSpPr>
        <p:spPr>
          <a:noFill/>
        </p:spPr>
        <p:txBody>
          <a:bodyPr/>
          <a:lstStyle/>
          <a:p>
            <a:fld id="{B06EC332-AAA9-4272-A619-AE4D05CD4CBC}" type="slidenum">
              <a:rPr lang="en-US" altLang="en-US" smtClean="0">
                <a:latin typeface="Arial" pitchFamily="34" charset="0"/>
              </a:rPr>
              <a:pPr/>
              <a:t>119</a:t>
            </a:fld>
            <a:endParaRPr lang="en-US" altLang="en-US" smtClean="0">
              <a:latin typeface="Arial" pitchFamily="34" charset="0"/>
            </a:endParaRPr>
          </a:p>
        </p:txBody>
      </p:sp>
      <p:sp>
        <p:nvSpPr>
          <p:cNvPr id="124931" name="Title 1"/>
          <p:cNvSpPr>
            <a:spLocks noGrp="1"/>
          </p:cNvSpPr>
          <p:nvPr>
            <p:ph type="title" idx="4294967295"/>
          </p:nvPr>
        </p:nvSpPr>
        <p:spPr>
          <a:xfrm>
            <a:off x="304800" y="381000"/>
            <a:ext cx="6934200" cy="747713"/>
          </a:xfrm>
        </p:spPr>
        <p:txBody>
          <a:bodyPr/>
          <a:lstStyle/>
          <a:p>
            <a:r>
              <a:rPr lang="en-IN" altLang="en-US" smtClean="0"/>
              <a:t>AOP Terminology (Contd.) </a:t>
            </a:r>
            <a:endParaRPr lang="en-US" altLang="en-US" smtClean="0"/>
          </a:p>
        </p:txBody>
      </p:sp>
      <p:sp>
        <p:nvSpPr>
          <p:cNvPr id="124932"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2493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24934" name="Rectangle 4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GB" altLang="en-US"/>
          </a:p>
        </p:txBody>
      </p:sp>
      <p:sp>
        <p:nvSpPr>
          <p:cNvPr id="2" name="Rectangle 1"/>
          <p:cNvSpPr/>
          <p:nvPr/>
        </p:nvSpPr>
        <p:spPr bwMode="auto">
          <a:xfrm>
            <a:off x="166688" y="1222375"/>
            <a:ext cx="7467600" cy="136842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r>
              <a:rPr lang="en-IN" b="1" dirty="0">
                <a:latin typeface="Arial" charset="0"/>
              </a:rPr>
              <a:t>Advice:  </a:t>
            </a:r>
          </a:p>
          <a:p>
            <a:pPr marL="285750" indent="-285750">
              <a:buFont typeface="Wingdings" panose="05000000000000000000" pitchFamily="2" charset="2"/>
              <a:buChar char="§"/>
              <a:defRPr/>
            </a:pPr>
            <a:r>
              <a:rPr lang="en-IN" sz="1600" dirty="0">
                <a:latin typeface="Arial" charset="0"/>
              </a:rPr>
              <a:t>The purpose of an aspect is called Advice</a:t>
            </a:r>
          </a:p>
          <a:p>
            <a:pPr marL="285750" indent="-285750">
              <a:buFont typeface="Wingdings" panose="05000000000000000000" pitchFamily="2" charset="2"/>
              <a:buChar char="§"/>
              <a:defRPr/>
            </a:pPr>
            <a:r>
              <a:rPr lang="en-IN" sz="1600" dirty="0">
                <a:latin typeface="Arial" charset="0"/>
              </a:rPr>
              <a:t>Defines the job of an aspect as well as answers the question of when to perform the job</a:t>
            </a:r>
          </a:p>
          <a:p>
            <a:pPr marL="285750" indent="-285750">
              <a:buFont typeface="Wingdings" panose="05000000000000000000" pitchFamily="2" charset="2"/>
              <a:buChar char="§"/>
              <a:defRPr/>
            </a:pPr>
            <a:r>
              <a:rPr lang="en-IN" sz="1600" dirty="0">
                <a:latin typeface="Arial" charset="0"/>
              </a:rPr>
              <a:t>The five types of Advices are:</a:t>
            </a:r>
          </a:p>
          <a:p>
            <a:pPr>
              <a:defRPr/>
            </a:pPr>
            <a:endParaRPr lang="en-GB" dirty="0">
              <a:latin typeface="Arial" charset="0"/>
            </a:endParaRPr>
          </a:p>
        </p:txBody>
      </p:sp>
      <p:sp>
        <p:nvSpPr>
          <p:cNvPr id="13" name="Rectangle 12"/>
          <p:cNvSpPr/>
          <p:nvPr/>
        </p:nvSpPr>
        <p:spPr bwMode="auto">
          <a:xfrm>
            <a:off x="152400" y="3581400"/>
            <a:ext cx="7481888" cy="63817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r>
              <a:rPr lang="en-IN" b="1" dirty="0">
                <a:latin typeface="Arial" charset="0"/>
              </a:rPr>
              <a:t>Introductions:</a:t>
            </a:r>
            <a:endParaRPr lang="en-IN" dirty="0">
              <a:latin typeface="Arial" charset="0"/>
            </a:endParaRPr>
          </a:p>
          <a:p>
            <a:pPr marL="285750" indent="-285750">
              <a:buFont typeface="Wingdings" panose="05000000000000000000" pitchFamily="2" charset="2"/>
              <a:buChar char="§"/>
              <a:defRPr/>
            </a:pPr>
            <a:r>
              <a:rPr lang="en-IN" sz="1600" dirty="0">
                <a:latin typeface="Arial" charset="0"/>
              </a:rPr>
              <a:t>Are the addition of new methods or attributes to existing classes</a:t>
            </a:r>
          </a:p>
        </p:txBody>
      </p:sp>
      <p:sp>
        <p:nvSpPr>
          <p:cNvPr id="14" name="Rectangle 13"/>
          <p:cNvSpPr/>
          <p:nvPr/>
        </p:nvSpPr>
        <p:spPr bwMode="auto">
          <a:xfrm>
            <a:off x="152400" y="4354513"/>
            <a:ext cx="7481888" cy="11318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r>
              <a:rPr lang="en-IN" b="1" dirty="0">
                <a:latin typeface="Arial" charset="0"/>
              </a:rPr>
              <a:t>Weaving:</a:t>
            </a:r>
            <a:endParaRPr lang="en-IN" dirty="0">
              <a:latin typeface="Arial" charset="0"/>
            </a:endParaRPr>
          </a:p>
          <a:p>
            <a:pPr marL="285750" indent="-285750">
              <a:buFont typeface="Wingdings" panose="05000000000000000000" pitchFamily="2" charset="2"/>
              <a:buChar char="§"/>
              <a:defRPr/>
            </a:pPr>
            <a:r>
              <a:rPr lang="en-IN" sz="1600" dirty="0">
                <a:latin typeface="Arial" charset="0"/>
              </a:rPr>
              <a:t>When aspects are applied to a target object to create a new proxy object, it is called weaving</a:t>
            </a:r>
          </a:p>
          <a:p>
            <a:pPr marL="285750" indent="-285750">
              <a:buFont typeface="Wingdings" panose="05000000000000000000" pitchFamily="2" charset="2"/>
              <a:buChar char="§"/>
              <a:defRPr/>
            </a:pPr>
            <a:r>
              <a:rPr lang="en-IN" sz="1600" dirty="0">
                <a:latin typeface="Arial" charset="0"/>
              </a:rPr>
              <a:t>Weaving can happen at several points during the target object's lifetime: </a:t>
            </a:r>
          </a:p>
        </p:txBody>
      </p:sp>
      <p:sp>
        <p:nvSpPr>
          <p:cNvPr id="15" name="Rectangle 14"/>
          <p:cNvSpPr/>
          <p:nvPr/>
        </p:nvSpPr>
        <p:spPr bwMode="auto">
          <a:xfrm>
            <a:off x="1774825" y="2667000"/>
            <a:ext cx="1196975" cy="773113"/>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IN" sz="1400" b="1" dirty="0">
                <a:latin typeface="Arial" charset="0"/>
              </a:rPr>
              <a:t>After Returning Advice </a:t>
            </a:r>
          </a:p>
        </p:txBody>
      </p:sp>
      <p:sp>
        <p:nvSpPr>
          <p:cNvPr id="16" name="Rectangle 15"/>
          <p:cNvSpPr/>
          <p:nvPr/>
        </p:nvSpPr>
        <p:spPr bwMode="auto">
          <a:xfrm>
            <a:off x="3236913" y="2667000"/>
            <a:ext cx="1196975" cy="773113"/>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IN" sz="1400" b="1" dirty="0">
                <a:latin typeface="Arial" charset="0"/>
              </a:rPr>
              <a:t>After Throwing Advice </a:t>
            </a:r>
          </a:p>
        </p:txBody>
      </p:sp>
      <p:sp>
        <p:nvSpPr>
          <p:cNvPr id="17" name="Rectangle 16"/>
          <p:cNvSpPr/>
          <p:nvPr/>
        </p:nvSpPr>
        <p:spPr bwMode="auto">
          <a:xfrm>
            <a:off x="395288" y="2667000"/>
            <a:ext cx="1195387" cy="773113"/>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IN" sz="1400" b="1" dirty="0">
                <a:latin typeface="Arial" charset="0"/>
              </a:rPr>
              <a:t>Before Advice </a:t>
            </a:r>
          </a:p>
        </p:txBody>
      </p:sp>
      <p:sp>
        <p:nvSpPr>
          <p:cNvPr id="18" name="Rectangle 17"/>
          <p:cNvSpPr/>
          <p:nvPr/>
        </p:nvSpPr>
        <p:spPr bwMode="auto">
          <a:xfrm>
            <a:off x="4699000" y="2667000"/>
            <a:ext cx="1196975" cy="773113"/>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IN" sz="1400" b="1" dirty="0">
                <a:latin typeface="Arial" charset="0"/>
              </a:rPr>
              <a:t>After Advice </a:t>
            </a:r>
          </a:p>
        </p:txBody>
      </p:sp>
      <p:sp>
        <p:nvSpPr>
          <p:cNvPr id="19" name="Rectangle 18"/>
          <p:cNvSpPr/>
          <p:nvPr/>
        </p:nvSpPr>
        <p:spPr bwMode="auto">
          <a:xfrm>
            <a:off x="6083300" y="2667000"/>
            <a:ext cx="1195388" cy="773113"/>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IN" sz="1400" b="1" dirty="0">
                <a:latin typeface="Arial" charset="0"/>
              </a:rPr>
              <a:t>Around Advice </a:t>
            </a:r>
          </a:p>
        </p:txBody>
      </p:sp>
      <p:sp>
        <p:nvSpPr>
          <p:cNvPr id="20" name="Rectangle 19"/>
          <p:cNvSpPr/>
          <p:nvPr/>
        </p:nvSpPr>
        <p:spPr bwMode="auto">
          <a:xfrm>
            <a:off x="2057400" y="5562600"/>
            <a:ext cx="1447800" cy="773113"/>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IN" sz="1400" b="1" dirty="0">
                <a:latin typeface="Arial" charset="0"/>
              </a:rPr>
              <a:t>At the time of Classload</a:t>
            </a:r>
          </a:p>
        </p:txBody>
      </p:sp>
      <p:sp>
        <p:nvSpPr>
          <p:cNvPr id="21" name="Rectangle 20"/>
          <p:cNvSpPr/>
          <p:nvPr/>
        </p:nvSpPr>
        <p:spPr bwMode="auto">
          <a:xfrm>
            <a:off x="395288" y="5562600"/>
            <a:ext cx="1446212" cy="773113"/>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IN" sz="1400" b="1" dirty="0">
                <a:latin typeface="Arial" charset="0"/>
              </a:rPr>
              <a:t>At the time of compilation</a:t>
            </a:r>
          </a:p>
        </p:txBody>
      </p:sp>
      <p:sp>
        <p:nvSpPr>
          <p:cNvPr id="22" name="Rectangle 21"/>
          <p:cNvSpPr/>
          <p:nvPr/>
        </p:nvSpPr>
        <p:spPr bwMode="auto">
          <a:xfrm>
            <a:off x="3657600" y="5562600"/>
            <a:ext cx="1371600" cy="773113"/>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IN" sz="1400" b="1" dirty="0">
                <a:latin typeface="Arial" charset="0"/>
              </a:rPr>
              <a:t>At run time</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a:spLocks noGrp="1" noChangeArrowheads="1"/>
          </p:cNvSpPr>
          <p:nvPr>
            <p:ph type="sldNum" sz="quarter" idx="12"/>
          </p:nvPr>
        </p:nvSpPr>
        <p:spPr>
          <a:noFill/>
        </p:spPr>
        <p:txBody>
          <a:bodyPr/>
          <a:lstStyle/>
          <a:p>
            <a:fld id="{7BEA4414-F6D3-40A8-91F3-5304650539A5}" type="slidenum">
              <a:rPr lang="en-US" altLang="en-US" smtClean="0">
                <a:latin typeface="Arial" pitchFamily="34" charset="0"/>
              </a:rPr>
              <a:pPr/>
              <a:t>12</a:t>
            </a:fld>
            <a:endParaRPr lang="en-US" altLang="en-US" smtClean="0">
              <a:latin typeface="Arial" pitchFamily="34" charset="0"/>
            </a:endParaRPr>
          </a:p>
        </p:txBody>
      </p:sp>
      <p:sp>
        <p:nvSpPr>
          <p:cNvPr id="14339"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AC76213B-F64D-4025-91E4-31B56068344F}" type="slidenum">
              <a:rPr lang="en-US" altLang="en-US" sz="1000"/>
              <a:pPr algn="r"/>
              <a:t>12</a:t>
            </a:fld>
            <a:endParaRPr lang="en-US" altLang="en-US" sz="1000"/>
          </a:p>
        </p:txBody>
      </p:sp>
      <p:sp>
        <p:nvSpPr>
          <p:cNvPr id="14340" name="Title 1"/>
          <p:cNvSpPr>
            <a:spLocks noGrp="1"/>
          </p:cNvSpPr>
          <p:nvPr>
            <p:ph type="title" idx="4294967295"/>
          </p:nvPr>
        </p:nvSpPr>
        <p:spPr>
          <a:xfrm>
            <a:off x="304800" y="381000"/>
            <a:ext cx="6934200" cy="747713"/>
          </a:xfrm>
        </p:spPr>
        <p:txBody>
          <a:bodyPr/>
          <a:lstStyle/>
          <a:p>
            <a:r>
              <a:rPr lang="en-US" altLang="en-US" smtClean="0"/>
              <a:t>Purpose of Spring Framework </a:t>
            </a:r>
          </a:p>
        </p:txBody>
      </p:sp>
      <p:sp>
        <p:nvSpPr>
          <p:cNvPr id="14341"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CDE68D4A-95F3-4464-8310-3B87D5E87DEF}" type="slidenum">
              <a:rPr lang="en-US" altLang="en-US" sz="1000"/>
              <a:pPr algn="r"/>
              <a:t>12</a:t>
            </a:fld>
            <a:endParaRPr lang="en-US" altLang="en-US" sz="1000"/>
          </a:p>
        </p:txBody>
      </p:sp>
      <p:sp>
        <p:nvSpPr>
          <p:cNvPr id="14342"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434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4344" name="Text Box 7"/>
          <p:cNvSpPr txBox="1">
            <a:spLocks noChangeArrowheads="1"/>
          </p:cNvSpPr>
          <p:nvPr/>
        </p:nvSpPr>
        <p:spPr bwMode="auto">
          <a:xfrm>
            <a:off x="304800" y="1295400"/>
            <a:ext cx="8305800" cy="3277820"/>
          </a:xfrm>
          <a:prstGeom prst="rect">
            <a:avLst/>
          </a:prstGeom>
          <a:noFill/>
          <a:ln w="9525">
            <a:noFill/>
            <a:miter lim="800000"/>
            <a:headEnd/>
            <a:tailEnd/>
          </a:ln>
        </p:spPr>
        <p:txBody>
          <a:bodyPr>
            <a:spAutoFit/>
          </a:bodyPr>
          <a:lstStyle/>
          <a:p>
            <a:pPr marL="285750" indent="-285750">
              <a:spcBef>
                <a:spcPct val="50000"/>
              </a:spcBef>
              <a:buFont typeface="Wingdings" pitchFamily="2" charset="2"/>
              <a:buChar char="§"/>
            </a:pPr>
            <a:r>
              <a:rPr lang="en-IN" altLang="en-US" dirty="0"/>
              <a:t>Spring Framework makes J2EE development easier, as it</a:t>
            </a:r>
            <a:r>
              <a:rPr lang="en-US" altLang="en-US" dirty="0"/>
              <a:t>:</a:t>
            </a:r>
          </a:p>
          <a:p>
            <a:pPr marL="742950" lvl="1" indent="-285750">
              <a:spcBef>
                <a:spcPct val="50000"/>
              </a:spcBef>
              <a:buFont typeface="Wingdings" pitchFamily="2" charset="2"/>
              <a:buChar char="§"/>
            </a:pPr>
            <a:r>
              <a:rPr lang="en-IN" altLang="en-US" dirty="0"/>
              <a:t>Is a multitier framework that supports application development in a consistent, productive, and coherent manner</a:t>
            </a:r>
          </a:p>
          <a:p>
            <a:pPr marL="742950" lvl="1" indent="-285750">
              <a:spcBef>
                <a:spcPct val="50000"/>
              </a:spcBef>
              <a:buFont typeface="Wingdings" pitchFamily="2" charset="2"/>
              <a:buChar char="§"/>
            </a:pPr>
            <a:r>
              <a:rPr lang="en-US" altLang="en-US" dirty="0"/>
              <a:t>Minimizes complications in application code</a:t>
            </a:r>
          </a:p>
          <a:p>
            <a:pPr marL="742950" lvl="1" indent="-285750">
              <a:spcBef>
                <a:spcPct val="50000"/>
              </a:spcBef>
              <a:buFont typeface="Wingdings" pitchFamily="2" charset="2"/>
              <a:buChar char="§"/>
            </a:pPr>
            <a:r>
              <a:rPr lang="en-IN" altLang="en-US" dirty="0"/>
              <a:t>Makes dependencies explicit by providing self-documenting application classes</a:t>
            </a:r>
          </a:p>
          <a:p>
            <a:pPr marL="742950" lvl="1" indent="-285750">
              <a:spcBef>
                <a:spcPct val="50000"/>
              </a:spcBef>
              <a:buFont typeface="Wingdings" pitchFamily="2" charset="2"/>
              <a:buChar char="§"/>
            </a:pPr>
            <a:r>
              <a:rPr lang="en-IN" altLang="en-US" dirty="0"/>
              <a:t>Is needed to simplify </a:t>
            </a:r>
            <a:r>
              <a:rPr lang="en-IN" altLang="en-US" dirty="0" smtClean="0"/>
              <a:t>JDB</a:t>
            </a:r>
            <a:r>
              <a:rPr lang="en-IN" altLang="en-US" dirty="0" smtClean="0">
                <a:solidFill>
                  <a:srgbClr val="FF0000"/>
                </a:solidFill>
              </a:rPr>
              <a:t>C</a:t>
            </a:r>
            <a:endParaRPr lang="en-IN" altLang="en-US" dirty="0">
              <a:solidFill>
                <a:srgbClr val="FF0000"/>
              </a:solidFill>
            </a:endParaRPr>
          </a:p>
          <a:p>
            <a:pPr marL="742950" lvl="1" indent="-285750">
              <a:spcBef>
                <a:spcPct val="50000"/>
              </a:spcBef>
              <a:buFont typeface="Wingdings" pitchFamily="2" charset="2"/>
              <a:buChar char="§"/>
            </a:pPr>
            <a:r>
              <a:rPr lang="en-IN" altLang="en-US" dirty="0"/>
              <a:t>Is used to perform </a:t>
            </a:r>
            <a:r>
              <a:rPr lang="en-IN" altLang="en-US" dirty="0" smtClean="0"/>
              <a:t>configurations </a:t>
            </a:r>
            <a:r>
              <a:rPr lang="en-IN" altLang="en-US" dirty="0"/>
              <a:t>without breaking your application </a:t>
            </a:r>
            <a:r>
              <a:rPr lang="en-IN" altLang="en-US" dirty="0" smtClean="0"/>
              <a:t>code </a:t>
            </a:r>
            <a:r>
              <a:rPr lang="en-IN" altLang="en-US" dirty="0" smtClean="0">
                <a:solidFill>
                  <a:srgbClr val="FF0000"/>
                </a:solidFill>
              </a:rPr>
              <a:t>by externalizing configuration information to properties files.</a:t>
            </a:r>
            <a:endParaRPr lang="en-US" altLang="en-US" dirty="0">
              <a:solidFill>
                <a:srgbClr val="FF0000"/>
              </a:solidFill>
            </a:endParaRP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6"/>
          <p:cNvSpPr>
            <a:spLocks noGrp="1" noChangeArrowheads="1"/>
          </p:cNvSpPr>
          <p:nvPr>
            <p:ph type="sldNum" sz="quarter" idx="12"/>
          </p:nvPr>
        </p:nvSpPr>
        <p:spPr>
          <a:noFill/>
        </p:spPr>
        <p:txBody>
          <a:bodyPr/>
          <a:lstStyle/>
          <a:p>
            <a:fld id="{03E5793A-D6F6-48F4-8714-8BAFA5C5C8CC}" type="slidenum">
              <a:rPr lang="en-US" altLang="en-US" smtClean="0">
                <a:latin typeface="Arial" pitchFamily="34" charset="0"/>
              </a:rPr>
              <a:pPr/>
              <a:t>120</a:t>
            </a:fld>
            <a:endParaRPr lang="en-US" altLang="en-US" smtClean="0">
              <a:latin typeface="Arial" pitchFamily="34" charset="0"/>
            </a:endParaRPr>
          </a:p>
        </p:txBody>
      </p:sp>
      <p:sp>
        <p:nvSpPr>
          <p:cNvPr id="125955" name="Title 1"/>
          <p:cNvSpPr>
            <a:spLocks noGrp="1"/>
          </p:cNvSpPr>
          <p:nvPr>
            <p:ph type="title" idx="4294967295"/>
          </p:nvPr>
        </p:nvSpPr>
        <p:spPr>
          <a:xfrm>
            <a:off x="304800" y="381000"/>
            <a:ext cx="6934200" cy="747713"/>
          </a:xfrm>
        </p:spPr>
        <p:txBody>
          <a:bodyPr/>
          <a:lstStyle/>
          <a:p>
            <a:r>
              <a:rPr lang="en-US" altLang="en-US" smtClean="0"/>
              <a:t>Benefits of AOP </a:t>
            </a:r>
          </a:p>
        </p:txBody>
      </p:sp>
      <p:sp>
        <p:nvSpPr>
          <p:cNvPr id="125956"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2595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25958" name="Text Box 7"/>
          <p:cNvSpPr txBox="1">
            <a:spLocks noChangeArrowheads="1"/>
          </p:cNvSpPr>
          <p:nvPr/>
        </p:nvSpPr>
        <p:spPr bwMode="auto">
          <a:xfrm>
            <a:off x="304800" y="1295400"/>
            <a:ext cx="8305800" cy="4108450"/>
          </a:xfrm>
          <a:prstGeom prst="rect">
            <a:avLst/>
          </a:prstGeom>
          <a:noFill/>
          <a:ln w="9525">
            <a:noFill/>
            <a:miter lim="800000"/>
            <a:headEnd/>
            <a:tailEnd/>
          </a:ln>
        </p:spPr>
        <p:txBody>
          <a:bodyPr>
            <a:spAutoFit/>
          </a:bodyPr>
          <a:lstStyle/>
          <a:p>
            <a:pPr marL="285750" indent="-285750">
              <a:spcBef>
                <a:spcPct val="50000"/>
              </a:spcBef>
              <a:buFont typeface="Wingdings" pitchFamily="2" charset="2"/>
              <a:buChar char="§"/>
            </a:pPr>
            <a:r>
              <a:rPr lang="en-IN" altLang="en-US"/>
              <a:t>The advantages of AOP are:</a:t>
            </a:r>
            <a:endParaRPr lang="en-US" altLang="en-US"/>
          </a:p>
          <a:p>
            <a:pPr marL="742950" lvl="1" indent="-285750">
              <a:spcBef>
                <a:spcPct val="50000"/>
              </a:spcBef>
              <a:buFont typeface="Wingdings" pitchFamily="2" charset="2"/>
              <a:buChar char="§"/>
            </a:pPr>
            <a:r>
              <a:rPr lang="en-IN" altLang="en-US"/>
              <a:t>Modular programming: AOP encapsulates the cross-cutting functionality into well-defined modules. </a:t>
            </a:r>
          </a:p>
          <a:p>
            <a:pPr marL="742950" lvl="1" indent="-285750">
              <a:spcBef>
                <a:spcPct val="50000"/>
              </a:spcBef>
              <a:buFont typeface="Wingdings" pitchFamily="2" charset="2"/>
              <a:buChar char="§"/>
            </a:pPr>
            <a:r>
              <a:rPr lang="en-IN" altLang="en-US"/>
              <a:t>Adding newer concerns: Because of AOP’s loose coupling, new concerns can be developed and added to the existing code. </a:t>
            </a:r>
          </a:p>
          <a:p>
            <a:pPr marL="742950" lvl="1" indent="-285750">
              <a:spcBef>
                <a:spcPct val="50000"/>
              </a:spcBef>
              <a:buFont typeface="Wingdings" pitchFamily="2" charset="2"/>
              <a:buChar char="§"/>
            </a:pPr>
            <a:r>
              <a:rPr lang="en-IN" altLang="en-US"/>
              <a:t>Easy to design and handle: In AOP, as each concern is a module by itself, it is easy for an architect to design and for a programmer to develop and maintain the code. </a:t>
            </a:r>
          </a:p>
          <a:p>
            <a:pPr marL="742950" lvl="1" indent="-285750">
              <a:spcBef>
                <a:spcPct val="50000"/>
              </a:spcBef>
              <a:buFont typeface="Wingdings" pitchFamily="2" charset="2"/>
              <a:buChar char="§"/>
            </a:pPr>
            <a:r>
              <a:rPr lang="en-IN" altLang="en-US"/>
              <a:t>Aid in Software Testing: By attaching Advices to method calls, invocation counts and execution time can be measured during software testing. </a:t>
            </a:r>
          </a:p>
          <a:p>
            <a:pPr marL="742950" lvl="1" indent="-285750">
              <a:spcBef>
                <a:spcPct val="50000"/>
              </a:spcBef>
              <a:buFont typeface="Wingdings" pitchFamily="2" charset="2"/>
              <a:buChar char="§"/>
            </a:pPr>
            <a:r>
              <a:rPr lang="en-IN" altLang="en-US"/>
              <a:t>It is implemented in pure Java: It is easy to configure and there is no need to install any other class loader or tool. </a:t>
            </a:r>
            <a:endParaRPr lang="en-US" altLang="en-US"/>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6"/>
          <p:cNvSpPr>
            <a:spLocks noGrp="1" noChangeArrowheads="1"/>
          </p:cNvSpPr>
          <p:nvPr>
            <p:ph type="sldNum" sz="quarter" idx="12"/>
          </p:nvPr>
        </p:nvSpPr>
        <p:spPr>
          <a:noFill/>
        </p:spPr>
        <p:txBody>
          <a:bodyPr/>
          <a:lstStyle/>
          <a:p>
            <a:fld id="{651C4B28-652F-409C-A1B6-D2443A598B39}" type="slidenum">
              <a:rPr lang="en-US" altLang="en-US" smtClean="0">
                <a:latin typeface="Arial" pitchFamily="34" charset="0"/>
              </a:rPr>
              <a:pPr/>
              <a:t>121</a:t>
            </a:fld>
            <a:endParaRPr lang="en-US" altLang="en-US" smtClean="0">
              <a:latin typeface="Arial" pitchFamily="34" charset="0"/>
            </a:endParaRPr>
          </a:p>
        </p:txBody>
      </p:sp>
      <p:sp>
        <p:nvSpPr>
          <p:cNvPr id="126979" name="Title 1"/>
          <p:cNvSpPr>
            <a:spLocks noGrp="1"/>
          </p:cNvSpPr>
          <p:nvPr>
            <p:ph type="title" idx="4294967295"/>
          </p:nvPr>
        </p:nvSpPr>
        <p:spPr>
          <a:xfrm>
            <a:off x="304800" y="381000"/>
            <a:ext cx="6934200" cy="747713"/>
          </a:xfrm>
        </p:spPr>
        <p:txBody>
          <a:bodyPr/>
          <a:lstStyle/>
          <a:p>
            <a:r>
              <a:rPr lang="en-US" altLang="en-US" smtClean="0"/>
              <a:t>Drawbacks of AOP </a:t>
            </a:r>
          </a:p>
        </p:txBody>
      </p:sp>
      <p:sp>
        <p:nvSpPr>
          <p:cNvPr id="126980"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2698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26984" name="Text Box 7"/>
          <p:cNvSpPr txBox="1">
            <a:spLocks noChangeArrowheads="1"/>
          </p:cNvSpPr>
          <p:nvPr/>
        </p:nvSpPr>
        <p:spPr bwMode="auto">
          <a:xfrm>
            <a:off x="304800" y="1143000"/>
            <a:ext cx="8305800"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b="1">
                <a:solidFill>
                  <a:schemeClr val="tx1"/>
                </a:solidFill>
                <a:latin typeface="Arial" pitchFamily="34" charset="0"/>
              </a:defRPr>
            </a:lvl1pPr>
            <a:lvl2pPr marL="1028700">
              <a:defRPr sz="2000">
                <a:solidFill>
                  <a:schemeClr val="tx1"/>
                </a:solidFill>
                <a:latin typeface="Arial" pitchFamily="34" charset="0"/>
              </a:defRPr>
            </a:lvl2pPr>
            <a:lvl3pPr>
              <a:defRPr>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marL="0" indent="0">
              <a:spcBef>
                <a:spcPct val="50000"/>
              </a:spcBef>
              <a:defRPr/>
            </a:pPr>
            <a:r>
              <a:rPr lang="en-IN" altLang="en-US" sz="1800" b="0" dirty="0" smtClean="0"/>
              <a:t>The drawbacks of AOP are:</a:t>
            </a:r>
            <a:endParaRPr lang="en-US" altLang="en-US" sz="1800" b="0" dirty="0" smtClean="0"/>
          </a:p>
          <a:p>
            <a:pPr>
              <a:spcBef>
                <a:spcPct val="50000"/>
              </a:spcBef>
              <a:buFont typeface="Wingdings" pitchFamily="2" charset="2"/>
              <a:buChar char="§"/>
              <a:defRPr/>
            </a:pPr>
            <a:r>
              <a:rPr lang="en-IN" altLang="en-US" sz="1800" b="0" dirty="0" smtClean="0"/>
              <a:t>It potentially increases the complexity of the system. </a:t>
            </a:r>
          </a:p>
          <a:p>
            <a:pPr>
              <a:spcBef>
                <a:spcPct val="50000"/>
              </a:spcBef>
              <a:buFont typeface="Wingdings" pitchFamily="2" charset="2"/>
              <a:buChar char="§"/>
              <a:defRPr/>
            </a:pPr>
            <a:r>
              <a:rPr lang="en-IN" altLang="en-US" sz="1800" b="0" dirty="0" smtClean="0"/>
              <a:t>It could </a:t>
            </a:r>
            <a:r>
              <a:rPr lang="en-US" altLang="en-US" sz="1800" b="0" dirty="0" smtClean="0"/>
              <a:t>lead to problems such as errors in join point or hard-to-track Advice-aspect mismatches.</a:t>
            </a:r>
          </a:p>
          <a:p>
            <a:pPr>
              <a:spcBef>
                <a:spcPct val="50000"/>
              </a:spcBef>
              <a:buFont typeface="Wingdings" pitchFamily="2" charset="2"/>
              <a:buChar char="§"/>
              <a:defRPr/>
            </a:pPr>
            <a:r>
              <a:rPr lang="en-IN" altLang="en-US" sz="1800" b="0" dirty="0" smtClean="0"/>
              <a:t>Faulty </a:t>
            </a:r>
            <a:r>
              <a:rPr lang="en-IN" altLang="en-US" sz="1800" b="0" dirty="0" err="1" smtClean="0"/>
              <a:t>pointcut</a:t>
            </a:r>
            <a:r>
              <a:rPr lang="en-IN" altLang="en-US" sz="1800" b="0" dirty="0" smtClean="0"/>
              <a:t> definitions may cause errant </a:t>
            </a:r>
            <a:r>
              <a:rPr lang="en-IN" altLang="en-US" sz="1800" b="0" dirty="0" err="1" smtClean="0"/>
              <a:t>behavior</a:t>
            </a:r>
            <a:r>
              <a:rPr lang="en-IN" altLang="en-US" sz="1800" b="0" dirty="0" smtClean="0"/>
              <a:t>. Some errors that may occur are:</a:t>
            </a:r>
          </a:p>
          <a:p>
            <a:pPr lvl="1" indent="-285750">
              <a:spcBef>
                <a:spcPct val="50000"/>
              </a:spcBef>
              <a:buFont typeface="Wingdings" pitchFamily="2" charset="2"/>
              <a:buChar char="§"/>
              <a:defRPr/>
            </a:pPr>
            <a:r>
              <a:rPr lang="en-IN" altLang="en-US" sz="1800" dirty="0" err="1" smtClean="0"/>
              <a:t>Pointcut</a:t>
            </a:r>
            <a:r>
              <a:rPr lang="en-IN" altLang="en-US" sz="1800" dirty="0" smtClean="0"/>
              <a:t> selects the intended and unintended join points. </a:t>
            </a:r>
          </a:p>
          <a:p>
            <a:pPr lvl="1" indent="-285750">
              <a:spcBef>
                <a:spcPct val="50000"/>
              </a:spcBef>
              <a:buFont typeface="Wingdings" pitchFamily="2" charset="2"/>
              <a:buChar char="§"/>
              <a:defRPr/>
            </a:pPr>
            <a:r>
              <a:rPr lang="en-IN" altLang="en-US" sz="1800" dirty="0" err="1" smtClean="0"/>
              <a:t>Pointcut</a:t>
            </a:r>
            <a:r>
              <a:rPr lang="en-IN" altLang="en-US" sz="1800" dirty="0" smtClean="0"/>
              <a:t> selects none of the intended join points. </a:t>
            </a:r>
          </a:p>
          <a:p>
            <a:pPr lvl="1" indent="-285750">
              <a:spcBef>
                <a:spcPct val="50000"/>
              </a:spcBef>
              <a:buFont typeface="Wingdings" pitchFamily="2" charset="2"/>
              <a:buChar char="§"/>
              <a:defRPr/>
            </a:pPr>
            <a:r>
              <a:rPr lang="en-IN" altLang="en-US" sz="1800" dirty="0" err="1" smtClean="0"/>
              <a:t>Pointcut</a:t>
            </a:r>
            <a:r>
              <a:rPr lang="en-IN" altLang="en-US" sz="1800" dirty="0" smtClean="0"/>
              <a:t> selects all the intended join points and some unintended ones. </a:t>
            </a:r>
          </a:p>
          <a:p>
            <a:pPr lvl="1" indent="-285750">
              <a:spcBef>
                <a:spcPct val="50000"/>
              </a:spcBef>
              <a:buFont typeface="Wingdings" pitchFamily="2" charset="2"/>
              <a:buChar char="§"/>
              <a:defRPr/>
            </a:pPr>
            <a:r>
              <a:rPr lang="en-IN" altLang="en-US" sz="1800" dirty="0" err="1" smtClean="0"/>
              <a:t>Pointcut</a:t>
            </a:r>
            <a:r>
              <a:rPr lang="en-IN" altLang="en-US" sz="1800" dirty="0" smtClean="0"/>
              <a:t> selects some of the intended join points but not all. </a:t>
            </a:r>
          </a:p>
          <a:p>
            <a:pPr lvl="1" indent="-285750">
              <a:spcBef>
                <a:spcPct val="50000"/>
              </a:spcBef>
              <a:buFont typeface="Wingdings" pitchFamily="2" charset="2"/>
              <a:buChar char="§"/>
              <a:defRPr/>
            </a:pPr>
            <a:r>
              <a:rPr lang="en-IN" altLang="en-US" sz="1800" dirty="0" smtClean="0"/>
              <a:t>Th</a:t>
            </a:r>
            <a:r>
              <a:rPr lang="en-IN" altLang="en-US" sz="1800" dirty="0" smtClean="0">
                <a:solidFill>
                  <a:srgbClr val="FF0000"/>
                </a:solidFill>
              </a:rPr>
              <a:t>e</a:t>
            </a:r>
            <a:r>
              <a:rPr lang="en-IN" altLang="en-US" sz="1800" dirty="0" smtClean="0"/>
              <a:t>y are difficult to debug.</a:t>
            </a:r>
          </a:p>
          <a:p>
            <a:pPr lvl="1" indent="-285750">
              <a:spcBef>
                <a:spcPct val="50000"/>
              </a:spcBef>
              <a:buFont typeface="Wingdings" pitchFamily="2" charset="2"/>
              <a:buChar char="§"/>
              <a:defRPr/>
            </a:pPr>
            <a:r>
              <a:rPr lang="en-IN" altLang="en-US" sz="1800" dirty="0" smtClean="0"/>
              <a:t>Only method-level advising is supported, but not field level. </a:t>
            </a:r>
          </a:p>
          <a:p>
            <a:pPr lvl="1" indent="-285750">
              <a:spcBef>
                <a:spcPct val="50000"/>
              </a:spcBef>
              <a:buFont typeface="Wingdings" pitchFamily="2" charset="2"/>
              <a:buChar char="§"/>
              <a:defRPr/>
            </a:pPr>
            <a:r>
              <a:rPr lang="en-IN" altLang="en-US" sz="1800" dirty="0" smtClean="0"/>
              <a:t>Aspect cannot advice other Aspects.</a:t>
            </a:r>
            <a:endParaRPr lang="en-US" altLang="en-US" sz="1800" dirty="0" smtClean="0"/>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6"/>
          <p:cNvSpPr>
            <a:spLocks noGrp="1" noChangeArrowheads="1"/>
          </p:cNvSpPr>
          <p:nvPr>
            <p:ph type="sldNum" sz="quarter" idx="12"/>
          </p:nvPr>
        </p:nvSpPr>
        <p:spPr>
          <a:noFill/>
        </p:spPr>
        <p:txBody>
          <a:bodyPr/>
          <a:lstStyle/>
          <a:p>
            <a:fld id="{D877219F-4581-4F5F-80AB-567517DE3F3E}" type="slidenum">
              <a:rPr lang="en-US" altLang="en-US" smtClean="0">
                <a:latin typeface="Arial" pitchFamily="34" charset="0"/>
              </a:rPr>
              <a:pPr/>
              <a:t>122</a:t>
            </a:fld>
            <a:endParaRPr lang="en-US" altLang="en-US" smtClean="0">
              <a:latin typeface="Arial" pitchFamily="34" charset="0"/>
            </a:endParaRPr>
          </a:p>
        </p:txBody>
      </p:sp>
      <p:sp>
        <p:nvSpPr>
          <p:cNvPr id="128003" name="Title 1"/>
          <p:cNvSpPr>
            <a:spLocks noGrp="1"/>
          </p:cNvSpPr>
          <p:nvPr>
            <p:ph type="title" idx="4294967295"/>
          </p:nvPr>
        </p:nvSpPr>
        <p:spPr>
          <a:xfrm>
            <a:off x="304800" y="381000"/>
            <a:ext cx="6934200" cy="747713"/>
          </a:xfrm>
        </p:spPr>
        <p:txBody>
          <a:bodyPr/>
          <a:lstStyle/>
          <a:p>
            <a:r>
              <a:rPr lang="en-US" altLang="en-US" smtClean="0"/>
              <a:t>Spring AOP Framework </a:t>
            </a:r>
          </a:p>
        </p:txBody>
      </p:sp>
      <p:sp>
        <p:nvSpPr>
          <p:cNvPr id="128004"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28005"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graphicFrame>
        <p:nvGraphicFramePr>
          <p:cNvPr id="11" name="Diagram 10"/>
          <p:cNvGraphicFramePr/>
          <p:nvPr/>
        </p:nvGraphicFramePr>
        <p:xfrm>
          <a:off x="228600" y="1689100"/>
          <a:ext cx="8420100" cy="387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8007" name="Text Box 7"/>
          <p:cNvSpPr txBox="1">
            <a:spLocks noChangeArrowheads="1"/>
          </p:cNvSpPr>
          <p:nvPr/>
        </p:nvSpPr>
        <p:spPr bwMode="auto">
          <a:xfrm>
            <a:off x="228600" y="1146175"/>
            <a:ext cx="8305800" cy="369888"/>
          </a:xfrm>
          <a:prstGeom prst="rect">
            <a:avLst/>
          </a:prstGeom>
          <a:noFill/>
          <a:ln w="9525">
            <a:noFill/>
            <a:miter lim="800000"/>
            <a:headEnd/>
            <a:tailEnd/>
          </a:ln>
        </p:spPr>
        <p:txBody>
          <a:bodyPr>
            <a:spAutoFit/>
          </a:bodyPr>
          <a:lstStyle/>
          <a:p>
            <a:pPr marL="285750" indent="-285750">
              <a:spcBef>
                <a:spcPct val="50000"/>
              </a:spcBef>
              <a:buFont typeface="Wingdings" pitchFamily="2" charset="2"/>
              <a:buChar char="§"/>
            </a:pPr>
            <a:r>
              <a:rPr lang="en-IN" altLang="en-US"/>
              <a:t>The Spring AOP Framework:</a:t>
            </a:r>
            <a:endParaRPr lang="en-US" altLang="en-US"/>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6"/>
          <p:cNvSpPr>
            <a:spLocks noGrp="1" noChangeArrowheads="1"/>
          </p:cNvSpPr>
          <p:nvPr>
            <p:ph type="sldNum" sz="quarter" idx="12"/>
          </p:nvPr>
        </p:nvSpPr>
        <p:spPr>
          <a:noFill/>
        </p:spPr>
        <p:txBody>
          <a:bodyPr/>
          <a:lstStyle/>
          <a:p>
            <a:fld id="{944E0EB2-2C61-494D-8533-9366A01C5303}" type="slidenum">
              <a:rPr lang="en-US" altLang="en-US" smtClean="0">
                <a:latin typeface="Arial" pitchFamily="34" charset="0"/>
              </a:rPr>
              <a:pPr/>
              <a:t>123</a:t>
            </a:fld>
            <a:endParaRPr lang="en-US" altLang="en-US" smtClean="0">
              <a:latin typeface="Arial" pitchFamily="34" charset="0"/>
            </a:endParaRPr>
          </a:p>
        </p:txBody>
      </p:sp>
      <p:sp>
        <p:nvSpPr>
          <p:cNvPr id="129027" name="Title 1"/>
          <p:cNvSpPr>
            <a:spLocks noGrp="1"/>
          </p:cNvSpPr>
          <p:nvPr>
            <p:ph type="title" idx="4294967295"/>
          </p:nvPr>
        </p:nvSpPr>
        <p:spPr>
          <a:xfrm>
            <a:off x="304800" y="381000"/>
            <a:ext cx="6934200" cy="747713"/>
          </a:xfrm>
        </p:spPr>
        <p:txBody>
          <a:bodyPr/>
          <a:lstStyle/>
          <a:p>
            <a:r>
              <a:rPr lang="en-IN" altLang="en-US" smtClean="0"/>
              <a:t>Key Elements of Spring Framework AOP</a:t>
            </a:r>
            <a:endParaRPr lang="en-US" altLang="en-US" smtClean="0"/>
          </a:p>
        </p:txBody>
      </p:sp>
      <p:sp>
        <p:nvSpPr>
          <p:cNvPr id="129028"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2902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graphicFrame>
        <p:nvGraphicFramePr>
          <p:cNvPr id="9" name="Diagram 8"/>
          <p:cNvGraphicFramePr/>
          <p:nvPr/>
        </p:nvGraphicFramePr>
        <p:xfrm>
          <a:off x="152400" y="1371600"/>
          <a:ext cx="8610599"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9031" name="Text Box 7"/>
          <p:cNvSpPr txBox="1">
            <a:spLocks noChangeArrowheads="1"/>
          </p:cNvSpPr>
          <p:nvPr/>
        </p:nvSpPr>
        <p:spPr bwMode="auto">
          <a:xfrm>
            <a:off x="228600" y="1146175"/>
            <a:ext cx="8305800" cy="369888"/>
          </a:xfrm>
          <a:prstGeom prst="rect">
            <a:avLst/>
          </a:prstGeom>
          <a:noFill/>
          <a:ln w="9525">
            <a:noFill/>
            <a:miter lim="800000"/>
            <a:headEnd/>
            <a:tailEnd/>
          </a:ln>
        </p:spPr>
        <p:txBody>
          <a:bodyPr>
            <a:spAutoFit/>
          </a:bodyPr>
          <a:lstStyle/>
          <a:p>
            <a:pPr marL="285750" indent="-285750">
              <a:spcBef>
                <a:spcPct val="50000"/>
              </a:spcBef>
              <a:buFont typeface="Wingdings" pitchFamily="2" charset="2"/>
              <a:buChar char="§"/>
            </a:pPr>
            <a:r>
              <a:rPr lang="en-IN" altLang="en-US"/>
              <a:t>The key elements of Spring AOP Framework are: </a:t>
            </a:r>
            <a:endParaRPr lang="en-US" altLang="en-US"/>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6"/>
          <p:cNvSpPr>
            <a:spLocks noGrp="1" noChangeArrowheads="1"/>
          </p:cNvSpPr>
          <p:nvPr>
            <p:ph type="sldNum" sz="quarter" idx="12"/>
          </p:nvPr>
        </p:nvSpPr>
        <p:spPr>
          <a:noFill/>
        </p:spPr>
        <p:txBody>
          <a:bodyPr/>
          <a:lstStyle/>
          <a:p>
            <a:fld id="{37842A3D-FDCD-452D-A4B1-055D27567413}" type="slidenum">
              <a:rPr lang="en-US" altLang="en-US" smtClean="0">
                <a:latin typeface="Arial" pitchFamily="34" charset="0"/>
              </a:rPr>
              <a:pPr/>
              <a:t>124</a:t>
            </a:fld>
            <a:endParaRPr lang="en-US" altLang="en-US" smtClean="0">
              <a:latin typeface="Arial" pitchFamily="34" charset="0"/>
            </a:endParaRPr>
          </a:p>
        </p:txBody>
      </p:sp>
      <p:sp>
        <p:nvSpPr>
          <p:cNvPr id="130051"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Lesson 2: </a:t>
            </a:r>
            <a:r>
              <a:rPr lang="en-IN" altLang="en-US" smtClean="0">
                <a:solidFill>
                  <a:schemeClr val="tx1"/>
                </a:solidFill>
              </a:rPr>
              <a:t>Implementation of AOP in Spring Framework</a:t>
            </a:r>
          </a:p>
        </p:txBody>
      </p:sp>
      <p:sp>
        <p:nvSpPr>
          <p:cNvPr id="130052"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130053"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130054"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6"/>
          <p:cNvSpPr>
            <a:spLocks noGrp="1" noChangeArrowheads="1"/>
          </p:cNvSpPr>
          <p:nvPr>
            <p:ph type="sldNum" sz="quarter" idx="12"/>
          </p:nvPr>
        </p:nvSpPr>
        <p:spPr>
          <a:noFill/>
        </p:spPr>
        <p:txBody>
          <a:bodyPr/>
          <a:lstStyle/>
          <a:p>
            <a:fld id="{DB419D2C-DA1E-4A47-B3ED-6591560BEF22}" type="slidenum">
              <a:rPr lang="en-US" altLang="en-US" smtClean="0">
                <a:latin typeface="Arial" pitchFamily="34" charset="0"/>
              </a:rPr>
              <a:pPr/>
              <a:t>125</a:t>
            </a:fld>
            <a:endParaRPr lang="en-US" altLang="en-US" smtClean="0">
              <a:latin typeface="Arial" pitchFamily="34" charset="0"/>
            </a:endParaRPr>
          </a:p>
        </p:txBody>
      </p:sp>
      <p:sp>
        <p:nvSpPr>
          <p:cNvPr id="131075" name="Rectangle 2"/>
          <p:cNvSpPr>
            <a:spLocks noGrp="1" noChangeArrowheads="1"/>
          </p:cNvSpPr>
          <p:nvPr>
            <p:ph type="title" idx="4294967295"/>
          </p:nvPr>
        </p:nvSpPr>
        <p:spPr/>
        <p:txBody>
          <a:bodyPr/>
          <a:lstStyle/>
          <a:p>
            <a:pPr eaLnBrk="1" hangingPunct="1"/>
            <a:r>
              <a:rPr lang="en-US" altLang="en-US" smtClean="0"/>
              <a:t>Lesson Objectives</a:t>
            </a:r>
          </a:p>
        </p:txBody>
      </p:sp>
      <p:sp>
        <p:nvSpPr>
          <p:cNvPr id="131076"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lesson, you will learn to: </a:t>
            </a:r>
          </a:p>
          <a:p>
            <a:pPr eaLnBrk="1" hangingPunct="1">
              <a:buFont typeface="Wingdings" pitchFamily="2" charset="2"/>
              <a:buChar char="§"/>
            </a:pPr>
            <a:r>
              <a:rPr lang="en-IN" altLang="en-US" b="0" smtClean="0"/>
              <a:t>Implement AOP with Spring Framework.</a:t>
            </a:r>
          </a:p>
          <a:p>
            <a:pPr eaLnBrk="1" hangingPunct="1">
              <a:buFont typeface="Wingdings" pitchFamily="2" charset="2"/>
              <a:buChar char="§"/>
            </a:pPr>
            <a:r>
              <a:rPr lang="en-IN" altLang="en-US" b="0" smtClean="0"/>
              <a:t>Recognize Aspect and Advice in AOP.</a:t>
            </a:r>
          </a:p>
          <a:p>
            <a:pPr eaLnBrk="1" hangingPunct="1">
              <a:buFont typeface="Wingdings" pitchFamily="2" charset="2"/>
              <a:buChar char="§"/>
            </a:pPr>
            <a:r>
              <a:rPr lang="en-IN" altLang="en-US" b="0" smtClean="0"/>
              <a:t>Identify the configuration required for creating an advice before, after and around an aspect.</a:t>
            </a:r>
          </a:p>
          <a:p>
            <a:pPr eaLnBrk="1" hangingPunct="1">
              <a:buFont typeface="Wingdings" pitchFamily="2" charset="2"/>
              <a:buChar char="§"/>
            </a:pPr>
            <a:r>
              <a:rPr lang="en-IN" altLang="en-US" b="0" smtClean="0"/>
              <a:t>Describe annotation support and configuration required for implementing Spring AOP. </a:t>
            </a:r>
          </a:p>
          <a:p>
            <a:pPr eaLnBrk="1" hangingPunct="1">
              <a:buFont typeface="Wingdings" pitchFamily="2" charset="2"/>
              <a:buChar char="§"/>
            </a:pPr>
            <a:endParaRPr lang="en-US" altLang="en-US" b="0" smtClean="0"/>
          </a:p>
          <a:p>
            <a:pPr eaLnBrk="1" hangingPunct="1">
              <a:buFont typeface="Wingdings" pitchFamily="2" charset="2"/>
              <a:buNone/>
            </a:pPr>
            <a:endParaRPr lang="en-US" altLang="en-US" b="0" smtClean="0"/>
          </a:p>
          <a:p>
            <a:pPr eaLnBrk="1" hangingPunct="1">
              <a:buFont typeface="Wingdings" pitchFamily="2" charset="2"/>
              <a:buChar char="§"/>
            </a:pPr>
            <a:endParaRPr lang="en-US" altLang="en-US" b="0" smtClean="0"/>
          </a:p>
        </p:txBody>
      </p:sp>
      <p:grpSp>
        <p:nvGrpSpPr>
          <p:cNvPr id="131077" name="Group 12"/>
          <p:cNvGrpSpPr>
            <a:grpSpLocks/>
          </p:cNvGrpSpPr>
          <p:nvPr/>
        </p:nvGrpSpPr>
        <p:grpSpPr bwMode="auto">
          <a:xfrm>
            <a:off x="304800" y="1066800"/>
            <a:ext cx="6477000" cy="1009650"/>
            <a:chOff x="838200" y="3276600"/>
            <a:chExt cx="6477000" cy="838200"/>
          </a:xfrm>
        </p:grpSpPr>
        <p:sp>
          <p:nvSpPr>
            <p:cNvPr id="14" name="Rounded Rectangle 13"/>
            <p:cNvSpPr/>
            <p:nvPr/>
          </p:nvSpPr>
          <p:spPr bwMode="auto">
            <a:xfrm>
              <a:off x="838200" y="3276600"/>
              <a:ext cx="6477000" cy="838200"/>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131080" name="TextBox 14"/>
            <p:cNvSpPr txBox="1">
              <a:spLocks noChangeArrowheads="1"/>
            </p:cNvSpPr>
            <p:nvPr/>
          </p:nvSpPr>
          <p:spPr bwMode="auto">
            <a:xfrm>
              <a:off x="1066800" y="3403121"/>
              <a:ext cx="5410200" cy="689884"/>
            </a:xfrm>
            <a:prstGeom prst="rect">
              <a:avLst/>
            </a:prstGeom>
            <a:noFill/>
            <a:ln w="9525">
              <a:noFill/>
              <a:miter lim="800000"/>
              <a:headEnd/>
              <a:tailEnd/>
            </a:ln>
          </p:spPr>
          <p:txBody>
            <a:bodyPr>
              <a:spAutoFit/>
            </a:bodyPr>
            <a:lstStyle/>
            <a:p>
              <a:r>
                <a:rPr lang="en-US" altLang="en-US" sz="2400">
                  <a:solidFill>
                    <a:srgbClr val="F2F2F2"/>
                  </a:solidFill>
                  <a:latin typeface="Trebuchet MS" pitchFamily="34" charset="0"/>
                </a:rPr>
                <a:t>Lesson 2: </a:t>
              </a:r>
              <a:r>
                <a:rPr lang="en-IN" altLang="en-US" sz="2400">
                  <a:solidFill>
                    <a:srgbClr val="F2F2F2"/>
                  </a:solidFill>
                  <a:latin typeface="Trebuchet MS" pitchFamily="34" charset="0"/>
                </a:rPr>
                <a:t>Implementation of AOP in Spring Framework </a:t>
              </a:r>
              <a:r>
                <a:rPr lang="en-US" altLang="en-US" sz="2400">
                  <a:solidFill>
                    <a:srgbClr val="F2F2F2"/>
                  </a:solidFill>
                  <a:latin typeface="Trebuchet MS" pitchFamily="34" charset="0"/>
                </a:rPr>
                <a:t> </a:t>
              </a:r>
            </a:p>
          </p:txBody>
        </p:sp>
      </p:grpSp>
      <p:sp>
        <p:nvSpPr>
          <p:cNvPr id="131078"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6"/>
          <p:cNvSpPr>
            <a:spLocks noGrp="1" noChangeArrowheads="1"/>
          </p:cNvSpPr>
          <p:nvPr>
            <p:ph type="sldNum" sz="quarter" idx="12"/>
          </p:nvPr>
        </p:nvSpPr>
        <p:spPr>
          <a:noFill/>
        </p:spPr>
        <p:txBody>
          <a:bodyPr/>
          <a:lstStyle/>
          <a:p>
            <a:fld id="{0CC8E480-2980-4E3B-A8AA-51E57C325BB9}" type="slidenum">
              <a:rPr lang="en-US" altLang="en-US" smtClean="0">
                <a:latin typeface="Arial" pitchFamily="34" charset="0"/>
              </a:rPr>
              <a:pPr/>
              <a:t>126</a:t>
            </a:fld>
            <a:endParaRPr lang="en-US" altLang="en-US" smtClean="0">
              <a:latin typeface="Arial" pitchFamily="34" charset="0"/>
            </a:endParaRPr>
          </a:p>
        </p:txBody>
      </p:sp>
      <p:sp>
        <p:nvSpPr>
          <p:cNvPr id="132099" name="Title 1"/>
          <p:cNvSpPr>
            <a:spLocks noGrp="1"/>
          </p:cNvSpPr>
          <p:nvPr>
            <p:ph type="title" idx="4294967295"/>
          </p:nvPr>
        </p:nvSpPr>
        <p:spPr>
          <a:xfrm>
            <a:off x="304800" y="228600"/>
            <a:ext cx="6934200" cy="747713"/>
          </a:xfrm>
        </p:spPr>
        <p:txBody>
          <a:bodyPr/>
          <a:lstStyle/>
          <a:p>
            <a:r>
              <a:rPr lang="en-IN" altLang="en-US" smtClean="0"/>
              <a:t>Implementation of AOP in Spring Framework – Service Interface</a:t>
            </a:r>
            <a:endParaRPr lang="en-US" altLang="en-US" smtClean="0"/>
          </a:p>
        </p:txBody>
      </p:sp>
      <p:sp>
        <p:nvSpPr>
          <p:cNvPr id="132100"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3210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32102" name="Text Box 7"/>
          <p:cNvSpPr txBox="1">
            <a:spLocks noChangeArrowheads="1"/>
          </p:cNvSpPr>
          <p:nvPr/>
        </p:nvSpPr>
        <p:spPr bwMode="auto">
          <a:xfrm>
            <a:off x="288925" y="1154113"/>
            <a:ext cx="7407275" cy="1477962"/>
          </a:xfrm>
          <a:prstGeom prst="rect">
            <a:avLst/>
          </a:prstGeom>
          <a:noFill/>
          <a:ln w="9525">
            <a:noFill/>
            <a:miter lim="800000"/>
            <a:headEnd/>
            <a:tailEnd/>
          </a:ln>
        </p:spPr>
        <p:txBody>
          <a:bodyPr>
            <a:spAutoFit/>
          </a:bodyPr>
          <a:lstStyle/>
          <a:p>
            <a:pPr marL="285750" indent="-285750" eaLnBrk="0" hangingPunct="0">
              <a:buFont typeface="Wingdings" pitchFamily="2" charset="2"/>
              <a:buChar char="§"/>
            </a:pPr>
            <a:r>
              <a:rPr lang="en-IN" altLang="en-US"/>
              <a:t>The service interface in the Service Layer of your application holds all the methods that help your application to meet the business needs. </a:t>
            </a:r>
          </a:p>
          <a:p>
            <a:pPr marL="285750" indent="-285750" eaLnBrk="0" hangingPunct="0">
              <a:buFont typeface="Wingdings" pitchFamily="2" charset="2"/>
              <a:buChar char="§"/>
            </a:pPr>
            <a:r>
              <a:rPr lang="en-IN" altLang="en-US"/>
              <a:t>In the ReachoutWorld example, to instantiate an object in the service interface, perform the following steps:</a:t>
            </a:r>
            <a:endParaRPr lang="en-GB" altLang="en-US"/>
          </a:p>
        </p:txBody>
      </p:sp>
      <p:graphicFrame>
        <p:nvGraphicFramePr>
          <p:cNvPr id="3" name="Diagram 2"/>
          <p:cNvGraphicFramePr/>
          <p:nvPr/>
        </p:nvGraphicFramePr>
        <p:xfrm>
          <a:off x="609600" y="2819400"/>
          <a:ext cx="8458200" cy="312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4"/>
          <p:cNvPicPr>
            <a:picLocks noChangeAspect="1" noChangeArrowheads="1"/>
          </p:cNvPicPr>
          <p:nvPr/>
        </p:nvPicPr>
        <p:blipFill>
          <a:blip r:embed="rId3" cstate="print"/>
          <a:srcRect/>
          <a:stretch>
            <a:fillRect/>
          </a:stretch>
        </p:blipFill>
        <p:spPr bwMode="auto">
          <a:xfrm>
            <a:off x="228600" y="1712913"/>
            <a:ext cx="8610600" cy="2478087"/>
          </a:xfrm>
          <a:prstGeom prst="rect">
            <a:avLst/>
          </a:prstGeom>
          <a:noFill/>
          <a:ln w="9525">
            <a:solidFill>
              <a:srgbClr val="000000"/>
            </a:solidFill>
            <a:miter lim="800000"/>
            <a:headEnd/>
            <a:tailEnd/>
          </a:ln>
        </p:spPr>
      </p:pic>
      <p:sp>
        <p:nvSpPr>
          <p:cNvPr id="133123" name="Rectangle 6"/>
          <p:cNvSpPr>
            <a:spLocks noGrp="1" noChangeArrowheads="1"/>
          </p:cNvSpPr>
          <p:nvPr>
            <p:ph type="sldNum" sz="quarter" idx="12"/>
          </p:nvPr>
        </p:nvSpPr>
        <p:spPr>
          <a:noFill/>
        </p:spPr>
        <p:txBody>
          <a:bodyPr/>
          <a:lstStyle/>
          <a:p>
            <a:fld id="{205DDA0E-0F1A-4CDF-A035-5CCF19419E96}" type="slidenum">
              <a:rPr lang="en-US" altLang="en-US" smtClean="0">
                <a:latin typeface="Arial" pitchFamily="34" charset="0"/>
              </a:rPr>
              <a:pPr/>
              <a:t>127</a:t>
            </a:fld>
            <a:endParaRPr lang="en-US" altLang="en-US" smtClean="0">
              <a:latin typeface="Arial" pitchFamily="34" charset="0"/>
            </a:endParaRPr>
          </a:p>
        </p:txBody>
      </p:sp>
      <p:sp>
        <p:nvSpPr>
          <p:cNvPr id="133124" name="Title 1"/>
          <p:cNvSpPr>
            <a:spLocks noGrp="1"/>
          </p:cNvSpPr>
          <p:nvPr>
            <p:ph type="title" idx="4294967295"/>
          </p:nvPr>
        </p:nvSpPr>
        <p:spPr>
          <a:xfrm>
            <a:off x="304800" y="381000"/>
            <a:ext cx="6934200" cy="747713"/>
          </a:xfrm>
        </p:spPr>
        <p:txBody>
          <a:bodyPr/>
          <a:lstStyle/>
          <a:p>
            <a:r>
              <a:rPr lang="en-IN" altLang="en-US" smtClean="0"/>
              <a:t>XML-Based Configuration of AOP </a:t>
            </a:r>
            <a:endParaRPr lang="en-US" altLang="en-US" smtClean="0"/>
          </a:p>
        </p:txBody>
      </p:sp>
      <p:sp>
        <p:nvSpPr>
          <p:cNvPr id="133125"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33126"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33127" name="Text Box 7"/>
          <p:cNvSpPr txBox="1">
            <a:spLocks noChangeArrowheads="1"/>
          </p:cNvSpPr>
          <p:nvPr/>
        </p:nvSpPr>
        <p:spPr bwMode="auto">
          <a:xfrm>
            <a:off x="228600" y="1066800"/>
            <a:ext cx="8305800" cy="646113"/>
          </a:xfrm>
          <a:prstGeom prst="rect">
            <a:avLst/>
          </a:prstGeom>
          <a:noFill/>
          <a:ln w="9525">
            <a:noFill/>
            <a:miter lim="800000"/>
            <a:headEnd/>
            <a:tailEnd/>
          </a:ln>
        </p:spPr>
        <p:txBody>
          <a:bodyPr>
            <a:spAutoFit/>
          </a:bodyPr>
          <a:lstStyle/>
          <a:p>
            <a:pPr eaLnBrk="0" hangingPunct="0"/>
            <a:r>
              <a:rPr lang="en-IN" altLang="en-US"/>
              <a:t>To configure AOP, you need to include the aspects and Advices in the </a:t>
            </a:r>
          </a:p>
          <a:p>
            <a:pPr eaLnBrk="0" hangingPunct="0"/>
            <a:r>
              <a:rPr lang="en-IN" altLang="en-US"/>
              <a:t>XML-based configuration code, as shown in Code Segment. </a:t>
            </a:r>
            <a:endParaRPr lang="en-GB" altLang="en-US"/>
          </a:p>
        </p:txBody>
      </p:sp>
      <p:sp>
        <p:nvSpPr>
          <p:cNvPr id="133128" name="Rectangle 1"/>
          <p:cNvSpPr>
            <a:spLocks noChangeArrowheads="1"/>
          </p:cNvSpPr>
          <p:nvPr/>
        </p:nvSpPr>
        <p:spPr bwMode="auto">
          <a:xfrm>
            <a:off x="304800" y="1981200"/>
            <a:ext cx="1082675" cy="212725"/>
          </a:xfrm>
          <a:prstGeom prst="rect">
            <a:avLst/>
          </a:prstGeom>
          <a:noFill/>
          <a:ln w="28575" algn="ctr">
            <a:solidFill>
              <a:srgbClr val="FF0000"/>
            </a:solidFill>
            <a:round/>
            <a:headEnd/>
            <a:tailEnd/>
          </a:ln>
        </p:spPr>
        <p:txBody>
          <a:bodyPr/>
          <a:lstStyle/>
          <a:p>
            <a:pPr algn="ctr"/>
            <a:endParaRPr lang="en-GB" altLang="en-US"/>
          </a:p>
        </p:txBody>
      </p:sp>
      <p:cxnSp>
        <p:nvCxnSpPr>
          <p:cNvPr id="133129" name="Straight Arrow Connector 3"/>
          <p:cNvCxnSpPr>
            <a:cxnSpLocks noChangeShapeType="1"/>
          </p:cNvCxnSpPr>
          <p:nvPr/>
        </p:nvCxnSpPr>
        <p:spPr bwMode="auto">
          <a:xfrm>
            <a:off x="685800" y="2214563"/>
            <a:ext cx="0" cy="2241550"/>
          </a:xfrm>
          <a:prstGeom prst="straightConnector1">
            <a:avLst/>
          </a:prstGeom>
          <a:noFill/>
          <a:ln w="38100" algn="ctr">
            <a:solidFill>
              <a:srgbClr val="FF0000"/>
            </a:solidFill>
            <a:round/>
            <a:headEnd/>
            <a:tailEnd type="arrow" w="med" len="med"/>
          </a:ln>
        </p:spPr>
      </p:cxnSp>
      <p:sp>
        <p:nvSpPr>
          <p:cNvPr id="5" name="Rounded Rectangle 4"/>
          <p:cNvSpPr/>
          <p:nvPr/>
        </p:nvSpPr>
        <p:spPr bwMode="auto">
          <a:xfrm>
            <a:off x="228600" y="4419600"/>
            <a:ext cx="3463925" cy="2057400"/>
          </a:xfrm>
          <a:prstGeom prst="roundRect">
            <a:avLst/>
          </a:prstGeom>
          <a:solidFill>
            <a:schemeClr val="accent2">
              <a:lumMod val="20000"/>
              <a:lumOff val="80000"/>
            </a:schemeClr>
          </a:solidFill>
          <a:ln w="9525" cap="flat" cmpd="sng" algn="ctr">
            <a:solidFill>
              <a:schemeClr val="accent2">
                <a:lumMod val="75000"/>
              </a:schemeClr>
            </a:solidFill>
            <a:prstDash val="solid"/>
            <a:round/>
            <a:headEnd type="none" w="med" len="med"/>
            <a:tailEnd type="none" w="med" len="med"/>
          </a:ln>
          <a:effectLst/>
        </p:spPr>
        <p:txBody>
          <a:bodyPr/>
          <a:lstStyle/>
          <a:p>
            <a:pPr algn="ctr">
              <a:defRPr/>
            </a:pPr>
            <a:r>
              <a:rPr lang="en-US" b="1" dirty="0">
                <a:latin typeface="Arial" charset="0"/>
              </a:rPr>
              <a:t>Declaring an Aspect </a:t>
            </a:r>
          </a:p>
          <a:p>
            <a:pPr algn="ctr">
              <a:defRPr/>
            </a:pPr>
            <a:endParaRPr lang="en-US" dirty="0">
              <a:latin typeface="Arial" charset="0"/>
            </a:endParaRPr>
          </a:p>
          <a:p>
            <a:pPr>
              <a:defRPr/>
            </a:pPr>
            <a:r>
              <a:rPr lang="en-IN" dirty="0">
                <a:latin typeface="Arial" charset="0"/>
              </a:rPr>
              <a:t>Within </a:t>
            </a:r>
            <a:r>
              <a:rPr lang="en-IN" dirty="0">
                <a:latin typeface="Courier New" panose="02070309020205020404" pitchFamily="49" charset="0"/>
                <a:cs typeface="Courier New" panose="02070309020205020404" pitchFamily="49" charset="0"/>
              </a:rPr>
              <a:t>&lt;</a:t>
            </a:r>
            <a:r>
              <a:rPr lang="en-IN" dirty="0" err="1">
                <a:latin typeface="Courier New" panose="02070309020205020404" pitchFamily="49" charset="0"/>
                <a:cs typeface="Courier New" panose="02070309020205020404" pitchFamily="49" charset="0"/>
              </a:rPr>
              <a:t>aop:config</a:t>
            </a:r>
            <a:r>
              <a:rPr lang="en-IN" dirty="0">
                <a:latin typeface="Courier New" panose="02070309020205020404" pitchFamily="49" charset="0"/>
                <a:cs typeface="Courier New" panose="02070309020205020404" pitchFamily="49" charset="0"/>
              </a:rPr>
              <a:t>&gt;</a:t>
            </a:r>
            <a:r>
              <a:rPr lang="en-IN" dirty="0">
                <a:latin typeface="Arial" charset="0"/>
              </a:rPr>
              <a:t>, you may declare one or more advisors, aspects, or </a:t>
            </a:r>
            <a:r>
              <a:rPr lang="en-IN" dirty="0" err="1">
                <a:latin typeface="Arial" charset="0"/>
              </a:rPr>
              <a:t>pointcuts</a:t>
            </a:r>
            <a:r>
              <a:rPr lang="en-IN" dirty="0">
                <a:latin typeface="Arial" charset="0"/>
              </a:rPr>
              <a:t>. </a:t>
            </a:r>
            <a:endParaRPr lang="en-GB" dirty="0">
              <a:latin typeface="Arial" charset="0"/>
            </a:endParaRPr>
          </a:p>
        </p:txBody>
      </p:sp>
      <p:sp>
        <p:nvSpPr>
          <p:cNvPr id="15" name="Rounded Rectangle 14"/>
          <p:cNvSpPr/>
          <p:nvPr/>
        </p:nvSpPr>
        <p:spPr bwMode="auto">
          <a:xfrm>
            <a:off x="3810000" y="4356100"/>
            <a:ext cx="5113338" cy="2120900"/>
          </a:xfrm>
          <a:prstGeom prst="roundRect">
            <a:avLst/>
          </a:prstGeom>
          <a:solidFill>
            <a:schemeClr val="accent2">
              <a:lumMod val="20000"/>
              <a:lumOff val="80000"/>
            </a:schemeClr>
          </a:solidFill>
          <a:ln w="9525" cap="flat" cmpd="sng" algn="ctr">
            <a:solidFill>
              <a:schemeClr val="accent2">
                <a:lumMod val="75000"/>
              </a:schemeClr>
            </a:solidFill>
            <a:prstDash val="solid"/>
            <a:round/>
            <a:headEnd type="none" w="med" len="med"/>
            <a:tailEnd type="none" w="med" len="med"/>
          </a:ln>
          <a:effectLst/>
        </p:spPr>
        <p:txBody>
          <a:bodyPr/>
          <a:lstStyle/>
          <a:p>
            <a:pPr algn="ctr">
              <a:defRPr/>
            </a:pPr>
            <a:r>
              <a:rPr lang="en-US" b="1" dirty="0">
                <a:latin typeface="Arial" charset="0"/>
              </a:rPr>
              <a:t>Declaring Advice </a:t>
            </a:r>
          </a:p>
          <a:p>
            <a:pPr algn="ctr">
              <a:defRPr/>
            </a:pPr>
            <a:endParaRPr lang="en-US" dirty="0">
              <a:latin typeface="Arial" charset="0"/>
            </a:endParaRPr>
          </a:p>
        </p:txBody>
      </p:sp>
      <p:sp>
        <p:nvSpPr>
          <p:cNvPr id="133132" name="Rectangle 15"/>
          <p:cNvSpPr>
            <a:spLocks noChangeArrowheads="1"/>
          </p:cNvSpPr>
          <p:nvPr/>
        </p:nvSpPr>
        <p:spPr bwMode="auto">
          <a:xfrm>
            <a:off x="898525" y="2625725"/>
            <a:ext cx="1082675" cy="193675"/>
          </a:xfrm>
          <a:prstGeom prst="rect">
            <a:avLst/>
          </a:prstGeom>
          <a:noFill/>
          <a:ln w="28575" algn="ctr">
            <a:solidFill>
              <a:srgbClr val="FF0000"/>
            </a:solidFill>
            <a:round/>
            <a:headEnd/>
            <a:tailEnd/>
          </a:ln>
        </p:spPr>
        <p:txBody>
          <a:bodyPr/>
          <a:lstStyle/>
          <a:p>
            <a:pPr algn="ctr"/>
            <a:endParaRPr lang="en-GB" altLang="en-US"/>
          </a:p>
        </p:txBody>
      </p:sp>
      <p:sp>
        <p:nvSpPr>
          <p:cNvPr id="18" name="Rounded Rectangle 17"/>
          <p:cNvSpPr/>
          <p:nvPr/>
        </p:nvSpPr>
        <p:spPr bwMode="auto">
          <a:xfrm>
            <a:off x="6291263" y="4800600"/>
            <a:ext cx="2624137" cy="1593850"/>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p:spPr>
        <p:txBody>
          <a:bodyPr/>
          <a:lstStyle/>
          <a:p>
            <a:pPr>
              <a:defRPr/>
            </a:pPr>
            <a:r>
              <a:rPr lang="en-US" dirty="0">
                <a:latin typeface="Arial" charset="0"/>
              </a:rPr>
              <a:t>The </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aop:after</a:t>
            </a:r>
            <a:r>
              <a:rPr lang="en-US" dirty="0">
                <a:latin typeface="Courier New" panose="02070309020205020404" pitchFamily="49" charset="0"/>
                <a:cs typeface="Courier New" panose="02070309020205020404" pitchFamily="49" charset="0"/>
              </a:rPr>
              <a:t>&gt; </a:t>
            </a:r>
            <a:r>
              <a:rPr lang="en-US" dirty="0">
                <a:latin typeface="Arial" charset="0"/>
              </a:rPr>
              <a:t>element defines an after Advice to call the </a:t>
            </a:r>
            <a:r>
              <a:rPr lang="en-US" dirty="0" err="1">
                <a:latin typeface="Courier New" panose="02070309020205020404" pitchFamily="49" charset="0"/>
                <a:cs typeface="Courier New" panose="02070309020205020404" pitchFamily="49" charset="0"/>
              </a:rPr>
              <a:t>afterImpl</a:t>
            </a:r>
            <a:r>
              <a:rPr lang="en-US" dirty="0">
                <a:latin typeface="Courier New" panose="02070309020205020404" pitchFamily="49" charset="0"/>
                <a:cs typeface="Courier New" panose="02070309020205020404" pitchFamily="49" charset="0"/>
              </a:rPr>
              <a:t>() </a:t>
            </a:r>
            <a:r>
              <a:rPr lang="en-US" dirty="0">
                <a:latin typeface="Arial" charset="0"/>
              </a:rPr>
              <a:t>method.</a:t>
            </a:r>
            <a:endParaRPr lang="en-GB" dirty="0">
              <a:latin typeface="Arial" charset="0"/>
            </a:endParaRPr>
          </a:p>
        </p:txBody>
      </p:sp>
      <p:sp>
        <p:nvSpPr>
          <p:cNvPr id="19" name="Rounded Rectangle 18"/>
          <p:cNvSpPr/>
          <p:nvPr/>
        </p:nvSpPr>
        <p:spPr bwMode="auto">
          <a:xfrm>
            <a:off x="3852863" y="4800600"/>
            <a:ext cx="2624137" cy="1593850"/>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p:spPr>
        <p:txBody>
          <a:bodyPr/>
          <a:lstStyle/>
          <a:p>
            <a:pPr>
              <a:defRPr/>
            </a:pPr>
            <a:r>
              <a:rPr lang="en-US" dirty="0">
                <a:latin typeface="Arial" charset="0"/>
              </a:rPr>
              <a:t>The </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aop:before</a:t>
            </a:r>
            <a:r>
              <a:rPr lang="en-US" dirty="0">
                <a:latin typeface="Courier New" panose="02070309020205020404" pitchFamily="49" charset="0"/>
                <a:cs typeface="Courier New" panose="02070309020205020404" pitchFamily="49" charset="0"/>
              </a:rPr>
              <a:t>&gt; </a:t>
            </a:r>
            <a:r>
              <a:rPr lang="en-US" dirty="0">
                <a:latin typeface="Arial" charset="0"/>
              </a:rPr>
              <a:t>element defines an Advice to call  the </a:t>
            </a:r>
            <a:r>
              <a:rPr lang="en-US" dirty="0" err="1">
                <a:latin typeface="Courier New" panose="02070309020205020404" pitchFamily="49" charset="0"/>
                <a:cs typeface="Courier New" panose="02070309020205020404" pitchFamily="49" charset="0"/>
              </a:rPr>
              <a:t>beforeImpl</a:t>
            </a:r>
            <a:r>
              <a:rPr lang="en-US" dirty="0">
                <a:latin typeface="Courier New" panose="02070309020205020404" pitchFamily="49" charset="0"/>
                <a:cs typeface="Courier New" panose="02070309020205020404" pitchFamily="49" charset="0"/>
              </a:rPr>
              <a:t>() </a:t>
            </a:r>
            <a:r>
              <a:rPr lang="en-US" dirty="0">
                <a:latin typeface="Arial" charset="0"/>
              </a:rPr>
              <a:t>method. </a:t>
            </a:r>
          </a:p>
        </p:txBody>
      </p:sp>
      <p:cxnSp>
        <p:nvCxnSpPr>
          <p:cNvPr id="133135" name="Straight Arrow Connector 19"/>
          <p:cNvCxnSpPr>
            <a:cxnSpLocks noChangeShapeType="1"/>
          </p:cNvCxnSpPr>
          <p:nvPr/>
        </p:nvCxnSpPr>
        <p:spPr bwMode="auto">
          <a:xfrm>
            <a:off x="5029200" y="2743200"/>
            <a:ext cx="0" cy="1620838"/>
          </a:xfrm>
          <a:prstGeom prst="straightConnector1">
            <a:avLst/>
          </a:prstGeom>
          <a:noFill/>
          <a:ln w="38100" algn="ctr">
            <a:solidFill>
              <a:srgbClr val="FF0000"/>
            </a:solidFill>
            <a:round/>
            <a:headEnd/>
            <a:tailEnd type="arrow" w="med" len="med"/>
          </a:ln>
        </p:spPr>
      </p:cxnSp>
      <p:cxnSp>
        <p:nvCxnSpPr>
          <p:cNvPr id="133136" name="Straight Connector 7"/>
          <p:cNvCxnSpPr>
            <a:cxnSpLocks noChangeShapeType="1"/>
          </p:cNvCxnSpPr>
          <p:nvPr/>
        </p:nvCxnSpPr>
        <p:spPr bwMode="auto">
          <a:xfrm>
            <a:off x="1981200" y="2743200"/>
            <a:ext cx="3048000" cy="0"/>
          </a:xfrm>
          <a:prstGeom prst="line">
            <a:avLst/>
          </a:prstGeom>
          <a:noFill/>
          <a:ln w="38100" algn="ctr">
            <a:solidFill>
              <a:srgbClr val="FF0000"/>
            </a:solidFill>
            <a:round/>
            <a:headEnd/>
            <a:tailEnd/>
          </a:ln>
        </p:spPr>
      </p:cxnSp>
      <p:sp>
        <p:nvSpPr>
          <p:cNvPr id="133137" name="Rectangle 23"/>
          <p:cNvSpPr>
            <a:spLocks noChangeArrowheads="1"/>
          </p:cNvSpPr>
          <p:nvPr/>
        </p:nvSpPr>
        <p:spPr bwMode="auto">
          <a:xfrm>
            <a:off x="923925" y="3311525"/>
            <a:ext cx="1082675" cy="193675"/>
          </a:xfrm>
          <a:prstGeom prst="rect">
            <a:avLst/>
          </a:prstGeom>
          <a:noFill/>
          <a:ln w="28575" algn="ctr">
            <a:solidFill>
              <a:srgbClr val="FF0000"/>
            </a:solidFill>
            <a:round/>
            <a:headEnd/>
            <a:tailEnd/>
          </a:ln>
        </p:spPr>
        <p:txBody>
          <a:bodyPr/>
          <a:lstStyle/>
          <a:p>
            <a:pPr algn="ctr"/>
            <a:endParaRPr lang="en-GB" altLang="en-US"/>
          </a:p>
        </p:txBody>
      </p:sp>
      <p:cxnSp>
        <p:nvCxnSpPr>
          <p:cNvPr id="133138" name="Straight Arrow Connector 24"/>
          <p:cNvCxnSpPr>
            <a:cxnSpLocks noChangeShapeType="1"/>
          </p:cNvCxnSpPr>
          <p:nvPr/>
        </p:nvCxnSpPr>
        <p:spPr bwMode="auto">
          <a:xfrm>
            <a:off x="7915275" y="3408363"/>
            <a:ext cx="0" cy="935037"/>
          </a:xfrm>
          <a:prstGeom prst="straightConnector1">
            <a:avLst/>
          </a:prstGeom>
          <a:noFill/>
          <a:ln w="38100" algn="ctr">
            <a:solidFill>
              <a:srgbClr val="FF0000"/>
            </a:solidFill>
            <a:round/>
            <a:headEnd/>
            <a:tailEnd type="arrow" w="med" len="med"/>
          </a:ln>
        </p:spPr>
      </p:cxnSp>
      <p:cxnSp>
        <p:nvCxnSpPr>
          <p:cNvPr id="133139" name="Straight Connector 25"/>
          <p:cNvCxnSpPr>
            <a:cxnSpLocks noChangeShapeType="1"/>
            <a:stCxn id="133137" idx="3"/>
          </p:cNvCxnSpPr>
          <p:nvPr/>
        </p:nvCxnSpPr>
        <p:spPr bwMode="auto">
          <a:xfrm flipV="1">
            <a:off x="2006600" y="3408363"/>
            <a:ext cx="5908675" cy="0"/>
          </a:xfrm>
          <a:prstGeom prst="line">
            <a:avLst/>
          </a:prstGeom>
          <a:noFill/>
          <a:ln w="38100" algn="ctr">
            <a:solidFill>
              <a:srgbClr val="FF0000"/>
            </a:solidFill>
            <a:round/>
            <a:headEnd/>
            <a:tailEnd/>
          </a:ln>
        </p:spPr>
      </p:cxn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6"/>
          <p:cNvSpPr>
            <a:spLocks noGrp="1" noChangeArrowheads="1"/>
          </p:cNvSpPr>
          <p:nvPr>
            <p:ph type="sldNum" sz="quarter" idx="12"/>
          </p:nvPr>
        </p:nvSpPr>
        <p:spPr>
          <a:noFill/>
        </p:spPr>
        <p:txBody>
          <a:bodyPr/>
          <a:lstStyle/>
          <a:p>
            <a:fld id="{51D8F4F5-E8D8-4EAF-9652-294FFC565F68}" type="slidenum">
              <a:rPr lang="en-US" altLang="en-US" smtClean="0">
                <a:latin typeface="Arial" pitchFamily="34" charset="0"/>
              </a:rPr>
              <a:pPr/>
              <a:t>128</a:t>
            </a:fld>
            <a:endParaRPr lang="en-US" altLang="en-US" smtClean="0">
              <a:latin typeface="Arial" pitchFamily="34" charset="0"/>
            </a:endParaRPr>
          </a:p>
        </p:txBody>
      </p:sp>
      <p:sp>
        <p:nvSpPr>
          <p:cNvPr id="134147" name="Title 1"/>
          <p:cNvSpPr>
            <a:spLocks noGrp="1"/>
          </p:cNvSpPr>
          <p:nvPr>
            <p:ph type="title" idx="4294967295"/>
          </p:nvPr>
        </p:nvSpPr>
        <p:spPr>
          <a:xfrm>
            <a:off x="304800" y="381000"/>
            <a:ext cx="6934200" cy="747713"/>
          </a:xfrm>
        </p:spPr>
        <p:txBody>
          <a:bodyPr/>
          <a:lstStyle/>
          <a:p>
            <a:r>
              <a:rPr lang="en-US" altLang="en-US" smtClean="0"/>
              <a:t>The Control Flow</a:t>
            </a:r>
          </a:p>
        </p:txBody>
      </p:sp>
      <p:sp>
        <p:nvSpPr>
          <p:cNvPr id="134148"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3414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34150" name="Text Box 7"/>
          <p:cNvSpPr txBox="1">
            <a:spLocks noChangeArrowheads="1"/>
          </p:cNvSpPr>
          <p:nvPr/>
        </p:nvSpPr>
        <p:spPr bwMode="auto">
          <a:xfrm>
            <a:off x="288925" y="1154113"/>
            <a:ext cx="7407275" cy="646112"/>
          </a:xfrm>
          <a:prstGeom prst="rect">
            <a:avLst/>
          </a:prstGeom>
          <a:noFill/>
          <a:ln w="9525">
            <a:noFill/>
            <a:miter lim="800000"/>
            <a:headEnd/>
            <a:tailEnd/>
          </a:ln>
        </p:spPr>
        <p:txBody>
          <a:bodyPr>
            <a:spAutoFit/>
          </a:bodyPr>
          <a:lstStyle/>
          <a:p>
            <a:pPr marL="285750" indent="-285750" eaLnBrk="0" hangingPunct="0">
              <a:buFont typeface="Wingdings" pitchFamily="2" charset="2"/>
              <a:buChar char="§"/>
            </a:pPr>
            <a:r>
              <a:rPr lang="en-IN" altLang="en-US"/>
              <a:t>Any application has a control flow that decides the order in which the methods, instructions, or functions of the application are executed. </a:t>
            </a:r>
            <a:endParaRPr lang="en-GB" altLang="en-US"/>
          </a:p>
        </p:txBody>
      </p:sp>
      <p:grpSp>
        <p:nvGrpSpPr>
          <p:cNvPr id="134151" name="Group 7"/>
          <p:cNvGrpSpPr>
            <a:grpSpLocks/>
          </p:cNvGrpSpPr>
          <p:nvPr/>
        </p:nvGrpSpPr>
        <p:grpSpPr bwMode="auto">
          <a:xfrm>
            <a:off x="58738" y="1954213"/>
            <a:ext cx="9009062" cy="4294187"/>
            <a:chOff x="59154" y="1868461"/>
            <a:chExt cx="9008646" cy="4294967"/>
          </a:xfrm>
        </p:grpSpPr>
        <p:grpSp>
          <p:nvGrpSpPr>
            <p:cNvPr id="134152" name="Group 6"/>
            <p:cNvGrpSpPr>
              <a:grpSpLocks/>
            </p:cNvGrpSpPr>
            <p:nvPr/>
          </p:nvGrpSpPr>
          <p:grpSpPr bwMode="auto">
            <a:xfrm>
              <a:off x="2362200" y="2819399"/>
              <a:ext cx="4470400" cy="2582029"/>
              <a:chOff x="2362200" y="2819399"/>
              <a:chExt cx="4470400" cy="2582029"/>
            </a:xfrm>
          </p:grpSpPr>
          <p:pic>
            <p:nvPicPr>
              <p:cNvPr id="16418" name="Picture 34" descr="DeclaringAdvice"/>
              <p:cNvPicPr>
                <a:picLocks noChangeAspect="1" noChangeArrowheads="1"/>
              </p:cNvPicPr>
              <p:nvPr/>
            </p:nvPicPr>
            <p:blipFill>
              <a:blip r:embed="rId3" cstate="print"/>
              <a:srcRect/>
              <a:stretch>
                <a:fillRect/>
              </a:stretch>
            </p:blipFill>
            <p:spPr bwMode="auto">
              <a:xfrm>
                <a:off x="2362510" y="2819546"/>
                <a:ext cx="4470194" cy="2286415"/>
              </a:xfrm>
              <a:prstGeom prst="rect">
                <a:avLst/>
              </a:prstGeom>
              <a:noFill/>
              <a:ln w="9525">
                <a:solidFill>
                  <a:schemeClr val="tx1">
                    <a:lumMod val="50000"/>
                    <a:lumOff val="50000"/>
                  </a:schemeClr>
                </a:solidFill>
                <a:miter lim="800000"/>
                <a:headEnd/>
                <a:tailEnd/>
              </a:ln>
              <a:extLst/>
            </p:spPr>
          </p:pic>
          <p:sp>
            <p:nvSpPr>
              <p:cNvPr id="134165" name="Rectangle 13"/>
              <p:cNvSpPr>
                <a:spLocks noChangeArrowheads="1"/>
              </p:cNvSpPr>
              <p:nvPr/>
            </p:nvSpPr>
            <p:spPr bwMode="auto">
              <a:xfrm>
                <a:off x="2538412" y="5128378"/>
                <a:ext cx="4127500" cy="273050"/>
              </a:xfrm>
              <a:prstGeom prst="rect">
                <a:avLst/>
              </a:prstGeom>
              <a:noFill/>
              <a:ln w="9525" algn="ctr">
                <a:noFill/>
                <a:round/>
                <a:headEnd/>
                <a:tailEnd/>
              </a:ln>
            </p:spPr>
            <p:txBody>
              <a:bodyPr/>
              <a:lstStyle/>
              <a:p>
                <a:pPr algn="ctr"/>
                <a:r>
                  <a:rPr lang="en-IN" altLang="en-US" sz="1200" b="1"/>
                  <a:t>Advice Logic Woven into Business Logic</a:t>
                </a:r>
              </a:p>
            </p:txBody>
          </p:sp>
        </p:grpSp>
        <p:grpSp>
          <p:nvGrpSpPr>
            <p:cNvPr id="134153" name="Group 5"/>
            <p:cNvGrpSpPr>
              <a:grpSpLocks/>
            </p:cNvGrpSpPr>
            <p:nvPr/>
          </p:nvGrpSpPr>
          <p:grpSpPr bwMode="auto">
            <a:xfrm>
              <a:off x="59154" y="1868461"/>
              <a:ext cx="9008646" cy="4294967"/>
              <a:chOff x="59154" y="1868461"/>
              <a:chExt cx="9008646" cy="4294967"/>
            </a:xfrm>
          </p:grpSpPr>
          <p:sp>
            <p:nvSpPr>
              <p:cNvPr id="12" name="Rounded Rectangle 11"/>
              <p:cNvSpPr/>
              <p:nvPr/>
            </p:nvSpPr>
            <p:spPr bwMode="auto">
              <a:xfrm>
                <a:off x="1749763" y="1889102"/>
                <a:ext cx="2365266" cy="793894"/>
              </a:xfrm>
              <a:prstGeom prst="roundRect">
                <a:avLst/>
              </a:prstGeom>
              <a:solidFill>
                <a:schemeClr val="accent2">
                  <a:lumMod val="60000"/>
                  <a:lumOff val="40000"/>
                </a:schemeClr>
              </a:solidFill>
              <a:ln w="9525" cap="flat" cmpd="sng" algn="ctr">
                <a:solidFill>
                  <a:schemeClr val="accent2">
                    <a:lumMod val="75000"/>
                  </a:schemeClr>
                </a:solidFill>
                <a:prstDash val="solid"/>
                <a:round/>
                <a:headEnd type="none" w="med" len="med"/>
                <a:tailEnd type="none" w="med" len="med"/>
              </a:ln>
              <a:effectLst/>
            </p:spPr>
            <p:txBody>
              <a:bodyPr anchor="ctr"/>
              <a:lstStyle/>
              <a:p>
                <a:pPr>
                  <a:defRPr/>
                </a:pPr>
                <a:r>
                  <a:rPr lang="en-IN" sz="1600" dirty="0">
                    <a:latin typeface="Arial" charset="0"/>
                  </a:rPr>
                  <a:t>1. The control first reaches the  controller.</a:t>
                </a:r>
                <a:endParaRPr lang="en-GB" sz="1600" dirty="0">
                  <a:latin typeface="Arial" charset="0"/>
                </a:endParaRPr>
              </a:p>
            </p:txBody>
          </p:sp>
          <p:sp>
            <p:nvSpPr>
              <p:cNvPr id="13" name="Rounded Rectangle 12"/>
              <p:cNvSpPr/>
              <p:nvPr/>
            </p:nvSpPr>
            <p:spPr bwMode="auto">
              <a:xfrm>
                <a:off x="4800797" y="1868461"/>
                <a:ext cx="2365266" cy="793894"/>
              </a:xfrm>
              <a:prstGeom prst="roundRect">
                <a:avLst/>
              </a:prstGeom>
              <a:solidFill>
                <a:schemeClr val="accent2">
                  <a:lumMod val="60000"/>
                  <a:lumOff val="40000"/>
                </a:schemeClr>
              </a:solidFill>
              <a:ln w="9525" cap="flat" cmpd="sng" algn="ctr">
                <a:solidFill>
                  <a:schemeClr val="accent2">
                    <a:lumMod val="75000"/>
                  </a:schemeClr>
                </a:solidFill>
                <a:prstDash val="solid"/>
                <a:round/>
                <a:headEnd type="none" w="med" len="med"/>
                <a:tailEnd type="none" w="med" len="med"/>
              </a:ln>
              <a:effectLst/>
            </p:spPr>
            <p:txBody>
              <a:bodyPr/>
              <a:lstStyle/>
              <a:p>
                <a:pPr>
                  <a:defRPr/>
                </a:pPr>
                <a:r>
                  <a:rPr lang="en-US" sz="1600" dirty="0">
                    <a:latin typeface="Arial" charset="0"/>
                  </a:rPr>
                  <a:t>2. It goes to the Advice class and executes method BeforeImpl().</a:t>
                </a:r>
                <a:endParaRPr lang="en-GB" sz="1600" dirty="0">
                  <a:latin typeface="Arial" charset="0"/>
                </a:endParaRPr>
              </a:p>
            </p:txBody>
          </p:sp>
          <p:sp>
            <p:nvSpPr>
              <p:cNvPr id="14" name="Rounded Rectangle 13"/>
              <p:cNvSpPr/>
              <p:nvPr/>
            </p:nvSpPr>
            <p:spPr bwMode="auto">
              <a:xfrm>
                <a:off x="6916837" y="3611853"/>
                <a:ext cx="2150963" cy="871695"/>
              </a:xfrm>
              <a:prstGeom prst="roundRect">
                <a:avLst/>
              </a:prstGeom>
              <a:solidFill>
                <a:schemeClr val="accent2">
                  <a:lumMod val="60000"/>
                  <a:lumOff val="40000"/>
                </a:schemeClr>
              </a:solidFill>
              <a:ln w="9525" cap="flat" cmpd="sng" algn="ctr">
                <a:solidFill>
                  <a:schemeClr val="accent2">
                    <a:lumMod val="75000"/>
                  </a:schemeClr>
                </a:solidFill>
                <a:prstDash val="solid"/>
                <a:round/>
                <a:headEnd type="none" w="med" len="med"/>
                <a:tailEnd type="none" w="med" len="med"/>
              </a:ln>
              <a:effectLst/>
            </p:spPr>
            <p:txBody>
              <a:bodyPr/>
              <a:lstStyle/>
              <a:p>
                <a:pPr>
                  <a:defRPr/>
                </a:pPr>
                <a:r>
                  <a:rPr lang="en-IN" sz="1600" dirty="0">
                    <a:latin typeface="Arial" charset="0"/>
                  </a:rPr>
                  <a:t>3. The Service class is called and its logic is executed.</a:t>
                </a:r>
                <a:endParaRPr lang="en-GB" sz="1600" dirty="0">
                  <a:latin typeface="Arial" charset="0"/>
                </a:endParaRPr>
              </a:p>
            </p:txBody>
          </p:sp>
          <p:sp>
            <p:nvSpPr>
              <p:cNvPr id="15" name="Rounded Rectangle 14"/>
              <p:cNvSpPr/>
              <p:nvPr/>
            </p:nvSpPr>
            <p:spPr bwMode="auto">
              <a:xfrm>
                <a:off x="1813260" y="5507672"/>
                <a:ext cx="5578217" cy="655756"/>
              </a:xfrm>
              <a:prstGeom prst="roundRect">
                <a:avLst/>
              </a:prstGeom>
              <a:solidFill>
                <a:schemeClr val="accent2">
                  <a:lumMod val="60000"/>
                  <a:lumOff val="40000"/>
                </a:schemeClr>
              </a:solidFill>
              <a:ln w="9525" cap="flat" cmpd="sng" algn="ctr">
                <a:solidFill>
                  <a:schemeClr val="accent2">
                    <a:lumMod val="75000"/>
                  </a:schemeClr>
                </a:solidFill>
                <a:prstDash val="solid"/>
                <a:round/>
                <a:headEnd type="none" w="med" len="med"/>
                <a:tailEnd type="none" w="med" len="med"/>
              </a:ln>
              <a:effectLst/>
            </p:spPr>
            <p:txBody>
              <a:bodyPr/>
              <a:lstStyle/>
              <a:p>
                <a:pPr>
                  <a:defRPr/>
                </a:pPr>
                <a:r>
                  <a:rPr lang="en-IN" sz="1600" dirty="0">
                    <a:latin typeface="Arial" charset="0"/>
                  </a:rPr>
                  <a:t>4. After leaving the Service class, the Control goes back to the Advice class to execute the AfterImpl() method. </a:t>
                </a:r>
                <a:endParaRPr lang="en-GB" sz="1600" dirty="0">
                  <a:latin typeface="Arial" charset="0"/>
                </a:endParaRPr>
              </a:p>
            </p:txBody>
          </p:sp>
          <p:sp>
            <p:nvSpPr>
              <p:cNvPr id="16" name="Rounded Rectangle 15"/>
              <p:cNvSpPr/>
              <p:nvPr/>
            </p:nvSpPr>
            <p:spPr bwMode="auto">
              <a:xfrm>
                <a:off x="59154" y="3611853"/>
                <a:ext cx="2150963" cy="871695"/>
              </a:xfrm>
              <a:prstGeom prst="roundRect">
                <a:avLst/>
              </a:prstGeom>
              <a:solidFill>
                <a:schemeClr val="accent2">
                  <a:lumMod val="60000"/>
                  <a:lumOff val="40000"/>
                </a:schemeClr>
              </a:solidFill>
              <a:ln w="9525" cap="flat" cmpd="sng" algn="ctr">
                <a:solidFill>
                  <a:schemeClr val="accent2">
                    <a:lumMod val="75000"/>
                  </a:schemeClr>
                </a:solidFill>
                <a:prstDash val="solid"/>
                <a:round/>
                <a:headEnd type="none" w="med" len="med"/>
                <a:tailEnd type="none" w="med" len="med"/>
              </a:ln>
              <a:effectLst/>
            </p:spPr>
            <p:txBody>
              <a:bodyPr/>
              <a:lstStyle/>
              <a:p>
                <a:pPr>
                  <a:defRPr/>
                </a:pPr>
                <a:r>
                  <a:rPr lang="en-IN" sz="1600" dirty="0">
                    <a:latin typeface="Arial" charset="0"/>
                  </a:rPr>
                  <a:t>5. The control reaches back to the Controller.</a:t>
                </a:r>
                <a:endParaRPr lang="en-GB" sz="1600" dirty="0">
                  <a:latin typeface="Arial" charset="0"/>
                </a:endParaRPr>
              </a:p>
            </p:txBody>
          </p:sp>
          <p:sp>
            <p:nvSpPr>
              <p:cNvPr id="3" name="Right Arrow 2"/>
              <p:cNvSpPr/>
              <p:nvPr/>
            </p:nvSpPr>
            <p:spPr bwMode="auto">
              <a:xfrm>
                <a:off x="4245198" y="2206659"/>
                <a:ext cx="479403" cy="269924"/>
              </a:xfrm>
              <a:prstGeom prst="rightArrow">
                <a:avLst/>
              </a:prstGeom>
              <a:solidFill>
                <a:schemeClr val="bg2">
                  <a:lumMod val="75000"/>
                </a:schemeClr>
              </a:solidFill>
              <a:ln w="9525" cap="flat" cmpd="sng" algn="ctr">
                <a:solidFill>
                  <a:schemeClr val="tx1">
                    <a:lumMod val="95000"/>
                    <a:lumOff val="5000"/>
                  </a:schemeClr>
                </a:solidFill>
                <a:prstDash val="solid"/>
                <a:round/>
                <a:headEnd type="none" w="med" len="med"/>
                <a:tailEnd type="none" w="med" len="med"/>
              </a:ln>
              <a:effectLst/>
            </p:spPr>
            <p:txBody>
              <a:bodyPr/>
              <a:lstStyle/>
              <a:p>
                <a:pPr algn="ctr">
                  <a:defRPr/>
                </a:pPr>
                <a:endParaRPr lang="en-GB">
                  <a:latin typeface="Arial" charset="0"/>
                </a:endParaRPr>
              </a:p>
            </p:txBody>
          </p:sp>
          <p:sp>
            <p:nvSpPr>
              <p:cNvPr id="4" name="Bent-Up Arrow 3"/>
              <p:cNvSpPr/>
              <p:nvPr/>
            </p:nvSpPr>
            <p:spPr bwMode="auto">
              <a:xfrm rot="10800000" flipH="1">
                <a:off x="7467674" y="2325744"/>
                <a:ext cx="761965" cy="1027299"/>
              </a:xfrm>
              <a:prstGeom prst="bentUpArrow">
                <a:avLst/>
              </a:prstGeom>
              <a:solidFill>
                <a:schemeClr val="bg2">
                  <a:lumMod val="75000"/>
                </a:schemeClr>
              </a:solidFill>
              <a:ln w="9525" cap="flat" cmpd="sng" algn="ctr">
                <a:solidFill>
                  <a:schemeClr val="tx1">
                    <a:lumMod val="95000"/>
                    <a:lumOff val="5000"/>
                  </a:schemeClr>
                </a:solidFill>
                <a:prstDash val="solid"/>
                <a:round/>
                <a:headEnd type="none" w="med" len="med"/>
                <a:tailEnd type="none" w="med" len="med"/>
              </a:ln>
              <a:effectLst/>
            </p:spPr>
            <p:txBody>
              <a:bodyPr/>
              <a:lstStyle/>
              <a:p>
                <a:pPr algn="ctr">
                  <a:defRPr/>
                </a:pPr>
                <a:endParaRPr lang="en-GB">
                  <a:latin typeface="Arial" charset="0"/>
                </a:endParaRPr>
              </a:p>
            </p:txBody>
          </p:sp>
          <p:sp>
            <p:nvSpPr>
              <p:cNvPr id="19" name="Bent-Up Arrow 18"/>
              <p:cNvSpPr/>
              <p:nvPr/>
            </p:nvSpPr>
            <p:spPr bwMode="auto">
              <a:xfrm rot="16200000" flipH="1">
                <a:off x="7199247" y="5006018"/>
                <a:ext cx="1333742" cy="771489"/>
              </a:xfrm>
              <a:prstGeom prst="bentUpArrow">
                <a:avLst/>
              </a:prstGeom>
              <a:solidFill>
                <a:schemeClr val="bg2">
                  <a:lumMod val="75000"/>
                </a:schemeClr>
              </a:solidFill>
              <a:ln w="9525" cap="flat" cmpd="sng" algn="ctr">
                <a:solidFill>
                  <a:schemeClr val="tx1">
                    <a:lumMod val="95000"/>
                    <a:lumOff val="5000"/>
                  </a:schemeClr>
                </a:solidFill>
                <a:prstDash val="solid"/>
                <a:round/>
                <a:headEnd type="none" w="med" len="med"/>
                <a:tailEnd type="none" w="med" len="med"/>
              </a:ln>
              <a:effectLst/>
            </p:spPr>
            <p:txBody>
              <a:bodyPr/>
              <a:lstStyle/>
              <a:p>
                <a:pPr algn="ctr">
                  <a:defRPr/>
                </a:pPr>
                <a:endParaRPr lang="en-GB">
                  <a:latin typeface="Arial" charset="0"/>
                </a:endParaRPr>
              </a:p>
            </p:txBody>
          </p:sp>
          <p:sp>
            <p:nvSpPr>
              <p:cNvPr id="20" name="Bent-Up Arrow 19"/>
              <p:cNvSpPr/>
              <p:nvPr/>
            </p:nvSpPr>
            <p:spPr bwMode="auto">
              <a:xfrm flipH="1">
                <a:off x="706824" y="4724892"/>
                <a:ext cx="855622" cy="1295635"/>
              </a:xfrm>
              <a:prstGeom prst="bentUpArrow">
                <a:avLst/>
              </a:prstGeom>
              <a:solidFill>
                <a:schemeClr val="bg2">
                  <a:lumMod val="75000"/>
                </a:schemeClr>
              </a:solidFill>
              <a:ln w="9525" cap="flat" cmpd="sng" algn="ctr">
                <a:solidFill>
                  <a:schemeClr val="tx1">
                    <a:lumMod val="95000"/>
                    <a:lumOff val="5000"/>
                  </a:schemeClr>
                </a:solidFill>
                <a:prstDash val="solid"/>
                <a:round/>
                <a:headEnd type="none" w="med" len="med"/>
                <a:tailEnd type="none" w="med" len="med"/>
              </a:ln>
              <a:effectLst/>
            </p:spPr>
            <p:txBody>
              <a:bodyPr/>
              <a:lstStyle/>
              <a:p>
                <a:pPr algn="ctr">
                  <a:defRPr/>
                </a:pPr>
                <a:endParaRPr lang="en-GB">
                  <a:latin typeface="Arial" charset="0"/>
                </a:endParaRPr>
              </a:p>
            </p:txBody>
          </p:sp>
          <p:sp>
            <p:nvSpPr>
              <p:cNvPr id="21" name="Bent-Up Arrow 20"/>
              <p:cNvSpPr/>
              <p:nvPr/>
            </p:nvSpPr>
            <p:spPr bwMode="auto">
              <a:xfrm rot="5400000" flipH="1">
                <a:off x="611458" y="2390942"/>
                <a:ext cx="1057467" cy="866735"/>
              </a:xfrm>
              <a:prstGeom prst="bentUpArrow">
                <a:avLst/>
              </a:prstGeom>
              <a:solidFill>
                <a:schemeClr val="bg2">
                  <a:lumMod val="75000"/>
                </a:schemeClr>
              </a:solidFill>
              <a:ln w="9525" cap="flat" cmpd="sng" algn="ctr">
                <a:solidFill>
                  <a:schemeClr val="tx1">
                    <a:lumMod val="95000"/>
                    <a:lumOff val="5000"/>
                  </a:schemeClr>
                </a:solidFill>
                <a:prstDash val="solid"/>
                <a:round/>
                <a:headEnd type="none" w="med" len="med"/>
                <a:tailEnd type="none" w="med" len="med"/>
              </a:ln>
              <a:effectLst/>
            </p:spPr>
            <p:txBody>
              <a:bodyPr/>
              <a:lstStyle/>
              <a:p>
                <a:pPr algn="ctr">
                  <a:defRPr/>
                </a:pPr>
                <a:endParaRPr lang="en-GB">
                  <a:latin typeface="Arial" charset="0"/>
                </a:endParaRPr>
              </a:p>
            </p:txBody>
          </p:sp>
        </p:grpSp>
      </p:gr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6"/>
          <p:cNvSpPr>
            <a:spLocks noGrp="1" noChangeArrowheads="1"/>
          </p:cNvSpPr>
          <p:nvPr>
            <p:ph type="sldNum" sz="quarter" idx="12"/>
          </p:nvPr>
        </p:nvSpPr>
        <p:spPr>
          <a:noFill/>
        </p:spPr>
        <p:txBody>
          <a:bodyPr/>
          <a:lstStyle/>
          <a:p>
            <a:fld id="{D0CCE339-8E06-4A18-9016-80A5B85FE0B0}" type="slidenum">
              <a:rPr lang="en-US" altLang="en-US" smtClean="0">
                <a:latin typeface="Arial" pitchFamily="34" charset="0"/>
              </a:rPr>
              <a:pPr/>
              <a:t>129</a:t>
            </a:fld>
            <a:endParaRPr lang="en-US" altLang="en-US" smtClean="0">
              <a:latin typeface="Arial" pitchFamily="34" charset="0"/>
            </a:endParaRPr>
          </a:p>
        </p:txBody>
      </p:sp>
      <p:sp>
        <p:nvSpPr>
          <p:cNvPr id="135171" name="Title 1"/>
          <p:cNvSpPr>
            <a:spLocks noGrp="1"/>
          </p:cNvSpPr>
          <p:nvPr>
            <p:ph type="title" idx="4294967295"/>
          </p:nvPr>
        </p:nvSpPr>
        <p:spPr>
          <a:xfrm>
            <a:off x="304800" y="381000"/>
            <a:ext cx="6934200" cy="747713"/>
          </a:xfrm>
        </p:spPr>
        <p:txBody>
          <a:bodyPr/>
          <a:lstStyle/>
          <a:p>
            <a:r>
              <a:rPr lang="en-US" altLang="en-US" smtClean="0"/>
              <a:t>Writing a Pointcut Expression</a:t>
            </a:r>
          </a:p>
        </p:txBody>
      </p:sp>
      <p:sp>
        <p:nvSpPr>
          <p:cNvPr id="135172"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3517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35174" name="Text Box 7"/>
          <p:cNvSpPr txBox="1">
            <a:spLocks noChangeArrowheads="1"/>
          </p:cNvSpPr>
          <p:nvPr/>
        </p:nvSpPr>
        <p:spPr bwMode="auto">
          <a:xfrm>
            <a:off x="288925" y="1154113"/>
            <a:ext cx="7407275" cy="1477962"/>
          </a:xfrm>
          <a:prstGeom prst="rect">
            <a:avLst/>
          </a:prstGeom>
          <a:noFill/>
          <a:ln w="9525">
            <a:noFill/>
            <a:miter lim="800000"/>
            <a:headEnd/>
            <a:tailEnd/>
          </a:ln>
        </p:spPr>
        <p:txBody>
          <a:bodyPr>
            <a:spAutoFit/>
          </a:bodyPr>
          <a:lstStyle/>
          <a:p>
            <a:pPr marL="285750" indent="-285750" eaLnBrk="0" hangingPunct="0">
              <a:buFont typeface="Wingdings" pitchFamily="2" charset="2"/>
              <a:buChar char="§"/>
            </a:pPr>
            <a:r>
              <a:rPr lang="en-IN" altLang="en-US"/>
              <a:t>A pointcut defines one or more join points at which an Advice must be woven. </a:t>
            </a:r>
          </a:p>
          <a:p>
            <a:pPr marL="285750" indent="-285750" eaLnBrk="0" hangingPunct="0">
              <a:buFont typeface="Wingdings" pitchFamily="2" charset="2"/>
              <a:buChar char="§"/>
            </a:pPr>
            <a:r>
              <a:rPr lang="en-IN" altLang="en-US"/>
              <a:t>To define pointcuts, use the explicit class and method names or use the regular expressions that specify the matching class and method name patterns. </a:t>
            </a:r>
            <a:endParaRPr lang="en-GB" altLang="en-US"/>
          </a:p>
        </p:txBody>
      </p:sp>
      <p:pic>
        <p:nvPicPr>
          <p:cNvPr id="135175" name="Picture 39"/>
          <p:cNvPicPr>
            <a:picLocks noChangeAspect="1" noChangeArrowheads="1"/>
          </p:cNvPicPr>
          <p:nvPr/>
        </p:nvPicPr>
        <p:blipFill>
          <a:blip r:embed="rId3" cstate="print"/>
          <a:srcRect/>
          <a:stretch>
            <a:fillRect/>
          </a:stretch>
        </p:blipFill>
        <p:spPr bwMode="auto">
          <a:xfrm>
            <a:off x="231775" y="3089275"/>
            <a:ext cx="8683625" cy="619125"/>
          </a:xfrm>
          <a:prstGeom prst="rect">
            <a:avLst/>
          </a:prstGeom>
          <a:noFill/>
          <a:ln w="9525">
            <a:solidFill>
              <a:srgbClr val="000000"/>
            </a:solidFill>
            <a:miter lim="800000"/>
            <a:headEnd/>
            <a:tailEnd/>
          </a:ln>
        </p:spPr>
      </p:pic>
      <p:pic>
        <p:nvPicPr>
          <p:cNvPr id="135176" name="Picture 40"/>
          <p:cNvPicPr>
            <a:picLocks noChangeAspect="1" noChangeArrowheads="1"/>
          </p:cNvPicPr>
          <p:nvPr/>
        </p:nvPicPr>
        <p:blipFill>
          <a:blip r:embed="rId4" cstate="print"/>
          <a:srcRect/>
          <a:stretch>
            <a:fillRect/>
          </a:stretch>
        </p:blipFill>
        <p:spPr bwMode="auto">
          <a:xfrm>
            <a:off x="152400" y="4343400"/>
            <a:ext cx="8839200" cy="1708150"/>
          </a:xfrm>
          <a:prstGeom prst="rect">
            <a:avLst/>
          </a:prstGeom>
          <a:noFill/>
          <a:ln w="9525">
            <a:solidFill>
              <a:srgbClr val="000000"/>
            </a:solidFill>
            <a:miter lim="800000"/>
            <a:headEnd/>
            <a:tailEnd/>
          </a:ln>
        </p:spPr>
      </p:pic>
      <p:sp>
        <p:nvSpPr>
          <p:cNvPr id="135177" name="Rectangle 13"/>
          <p:cNvSpPr>
            <a:spLocks noChangeArrowheads="1"/>
          </p:cNvSpPr>
          <p:nvPr/>
        </p:nvSpPr>
        <p:spPr bwMode="auto">
          <a:xfrm>
            <a:off x="2538413" y="3733800"/>
            <a:ext cx="4127500" cy="273050"/>
          </a:xfrm>
          <a:prstGeom prst="rect">
            <a:avLst/>
          </a:prstGeom>
          <a:noFill/>
          <a:ln w="9525" algn="ctr">
            <a:noFill/>
            <a:round/>
            <a:headEnd/>
            <a:tailEnd/>
          </a:ln>
        </p:spPr>
        <p:txBody>
          <a:bodyPr/>
          <a:lstStyle/>
          <a:p>
            <a:pPr algn="ctr"/>
            <a:r>
              <a:rPr lang="en-IN" altLang="en-US" sz="1200" b="1"/>
              <a:t>Writing Pointcut Expression</a:t>
            </a:r>
          </a:p>
        </p:txBody>
      </p:sp>
      <p:sp>
        <p:nvSpPr>
          <p:cNvPr id="135178" name="Rectangle 13"/>
          <p:cNvSpPr>
            <a:spLocks noChangeArrowheads="1"/>
          </p:cNvSpPr>
          <p:nvPr/>
        </p:nvSpPr>
        <p:spPr bwMode="auto">
          <a:xfrm>
            <a:off x="2578100" y="6127750"/>
            <a:ext cx="4127500" cy="273050"/>
          </a:xfrm>
          <a:prstGeom prst="rect">
            <a:avLst/>
          </a:prstGeom>
          <a:noFill/>
          <a:ln w="9525" algn="ctr">
            <a:noFill/>
            <a:round/>
            <a:headEnd/>
            <a:tailEnd/>
          </a:ln>
        </p:spPr>
        <p:txBody>
          <a:bodyPr/>
          <a:lstStyle/>
          <a:p>
            <a:pPr algn="ctr"/>
            <a:r>
              <a:rPr lang="en-IN" altLang="en-US" sz="1200" b="1"/>
              <a:t>Various Pointcut Expression</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idx="12"/>
          </p:nvPr>
        </p:nvSpPr>
        <p:spPr>
          <a:noFill/>
        </p:spPr>
        <p:txBody>
          <a:bodyPr/>
          <a:lstStyle/>
          <a:p>
            <a:fld id="{C49B361B-F1E1-4C41-B0D2-9BF9C0D4BDDA}" type="slidenum">
              <a:rPr lang="en-US" altLang="en-US" smtClean="0">
                <a:latin typeface="Arial" pitchFamily="34" charset="0"/>
              </a:rPr>
              <a:pPr/>
              <a:t>13</a:t>
            </a:fld>
            <a:endParaRPr lang="en-US" altLang="en-US" smtClean="0">
              <a:latin typeface="Arial" pitchFamily="34" charset="0"/>
            </a:endParaRPr>
          </a:p>
        </p:txBody>
      </p:sp>
      <p:sp>
        <p:nvSpPr>
          <p:cNvPr id="15363"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EDAE7915-EAC6-4AE8-B359-4AA93AF135EF}" type="slidenum">
              <a:rPr lang="en-US" altLang="en-US" sz="1000"/>
              <a:pPr algn="r"/>
              <a:t>13</a:t>
            </a:fld>
            <a:endParaRPr lang="en-US" altLang="en-US" sz="1000"/>
          </a:p>
        </p:txBody>
      </p:sp>
      <p:sp>
        <p:nvSpPr>
          <p:cNvPr id="15364" name="Title 1"/>
          <p:cNvSpPr>
            <a:spLocks noGrp="1"/>
          </p:cNvSpPr>
          <p:nvPr>
            <p:ph type="title" idx="4294967295"/>
          </p:nvPr>
        </p:nvSpPr>
        <p:spPr>
          <a:xfrm>
            <a:off x="304800" y="381000"/>
            <a:ext cx="6934200" cy="747713"/>
          </a:xfrm>
        </p:spPr>
        <p:txBody>
          <a:bodyPr/>
          <a:lstStyle/>
          <a:p>
            <a:r>
              <a:rPr lang="en-US" altLang="en-US" smtClean="0"/>
              <a:t>Key Features</a:t>
            </a:r>
          </a:p>
        </p:txBody>
      </p:sp>
      <p:sp>
        <p:nvSpPr>
          <p:cNvPr id="15365"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8450F1F3-D2F9-4B55-8619-0F16B22C054B}" type="slidenum">
              <a:rPr lang="en-US" altLang="en-US" sz="1000"/>
              <a:pPr algn="r"/>
              <a:t>13</a:t>
            </a:fld>
            <a:endParaRPr lang="en-US" altLang="en-US" sz="1000"/>
          </a:p>
        </p:txBody>
      </p:sp>
      <p:sp>
        <p:nvSpPr>
          <p:cNvPr id="15366"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536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graphicFrame>
        <p:nvGraphicFramePr>
          <p:cNvPr id="2" name="Diagram 1"/>
          <p:cNvGraphicFramePr/>
          <p:nvPr/>
        </p:nvGraphicFramePr>
        <p:xfrm>
          <a:off x="288924" y="1415255"/>
          <a:ext cx="8778876" cy="5137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369" name="Text Box 7"/>
          <p:cNvSpPr txBox="1">
            <a:spLocks noChangeArrowheads="1"/>
          </p:cNvSpPr>
          <p:nvPr/>
        </p:nvSpPr>
        <p:spPr bwMode="auto">
          <a:xfrm>
            <a:off x="127000" y="1066800"/>
            <a:ext cx="8305800" cy="369888"/>
          </a:xfrm>
          <a:prstGeom prst="rect">
            <a:avLst/>
          </a:prstGeom>
          <a:noFill/>
          <a:ln w="9525">
            <a:noFill/>
            <a:miter lim="800000"/>
            <a:headEnd/>
            <a:tailEnd/>
          </a:ln>
        </p:spPr>
        <p:txBody>
          <a:bodyPr>
            <a:spAutoFit/>
          </a:bodyPr>
          <a:lstStyle/>
          <a:p>
            <a:pPr marL="285750" indent="-285750" eaLnBrk="0" hangingPunct="0">
              <a:buFont typeface="Wingdings" pitchFamily="2" charset="2"/>
              <a:buChar char="§"/>
            </a:pPr>
            <a:r>
              <a:rPr lang="en-US" altLang="en-US"/>
              <a:t>Some key features of Spring Framework are:</a:t>
            </a:r>
            <a:endParaRPr lang="en-GB" altLang="en-US"/>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6"/>
          <p:cNvSpPr>
            <a:spLocks noGrp="1" noChangeArrowheads="1"/>
          </p:cNvSpPr>
          <p:nvPr>
            <p:ph type="sldNum" sz="quarter" idx="12"/>
          </p:nvPr>
        </p:nvSpPr>
        <p:spPr>
          <a:noFill/>
        </p:spPr>
        <p:txBody>
          <a:bodyPr/>
          <a:lstStyle/>
          <a:p>
            <a:fld id="{AA497798-CF7E-45C1-BF0C-C1047B1DE57E}" type="slidenum">
              <a:rPr lang="en-US" altLang="en-US" smtClean="0">
                <a:latin typeface="Arial" pitchFamily="34" charset="0"/>
              </a:rPr>
              <a:pPr/>
              <a:t>130</a:t>
            </a:fld>
            <a:endParaRPr lang="en-US" altLang="en-US" smtClean="0">
              <a:latin typeface="Arial" pitchFamily="34" charset="0"/>
            </a:endParaRPr>
          </a:p>
        </p:txBody>
      </p:sp>
      <p:sp>
        <p:nvSpPr>
          <p:cNvPr id="136195" name="Title 1"/>
          <p:cNvSpPr>
            <a:spLocks noGrp="1"/>
          </p:cNvSpPr>
          <p:nvPr>
            <p:ph type="title" idx="4294967295"/>
          </p:nvPr>
        </p:nvSpPr>
        <p:spPr>
          <a:xfrm>
            <a:off x="304800" y="381000"/>
            <a:ext cx="6934200" cy="747713"/>
          </a:xfrm>
        </p:spPr>
        <p:txBody>
          <a:bodyPr/>
          <a:lstStyle/>
          <a:p>
            <a:r>
              <a:rPr lang="en-US" altLang="en-US" smtClean="0"/>
              <a:t>Using the bean() Designator</a:t>
            </a:r>
          </a:p>
        </p:txBody>
      </p:sp>
      <p:sp>
        <p:nvSpPr>
          <p:cNvPr id="136196"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3619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9" name="Text Box 7"/>
          <p:cNvSpPr txBox="1">
            <a:spLocks noChangeArrowheads="1"/>
          </p:cNvSpPr>
          <p:nvPr/>
        </p:nvSpPr>
        <p:spPr bwMode="auto">
          <a:xfrm>
            <a:off x="288925" y="1154113"/>
            <a:ext cx="8550275" cy="2032000"/>
          </a:xfrm>
          <a:prstGeom prst="rect">
            <a:avLst/>
          </a:prstGeom>
          <a:noFill/>
          <a:ln>
            <a:noFill/>
          </a:ln>
          <a:extLst/>
        </p:spPr>
        <p:txBody>
          <a:bodyPr>
            <a:spAutoFit/>
          </a:bodyPr>
          <a:lstStyle>
            <a:lvl1pPr eaLnBrk="0" hangingPunct="0">
              <a:spcBef>
                <a:spcPct val="20000"/>
              </a:spcBef>
              <a:buChar char="•"/>
              <a:defRPr sz="2400" b="1">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285750" indent="-285750">
              <a:spcBef>
                <a:spcPct val="0"/>
              </a:spcBef>
              <a:buFont typeface="Wingdings" panose="05000000000000000000" pitchFamily="2" charset="2"/>
              <a:buChar char="§"/>
              <a:defRPr/>
            </a:pPr>
            <a:r>
              <a:rPr lang="en-IN" altLang="en-US" sz="1800" b="0" dirty="0" smtClean="0"/>
              <a:t>The </a:t>
            </a:r>
            <a:r>
              <a:rPr lang="en-IN" altLang="en-US" sz="1800" b="0" dirty="0" smtClean="0">
                <a:latin typeface="Courier New" panose="02070309020205020404" pitchFamily="49" charset="0"/>
                <a:cs typeface="Courier New" panose="02070309020205020404" pitchFamily="49" charset="0"/>
              </a:rPr>
              <a:t>bean() </a:t>
            </a:r>
            <a:r>
              <a:rPr lang="en-IN" altLang="en-US" sz="1800" b="0" dirty="0" smtClean="0"/>
              <a:t>pointcut is a new designator introduced by Spring </a:t>
            </a:r>
          </a:p>
          <a:p>
            <a:pPr>
              <a:spcBef>
                <a:spcPct val="0"/>
              </a:spcBef>
              <a:buFontTx/>
              <a:buNone/>
              <a:defRPr/>
            </a:pPr>
            <a:r>
              <a:rPr lang="en-IN" altLang="en-US" sz="1800" b="0" dirty="0" smtClean="0"/>
              <a:t>     Framework 2.5.</a:t>
            </a:r>
          </a:p>
          <a:p>
            <a:pPr marL="285750" indent="-285750">
              <a:spcBef>
                <a:spcPct val="0"/>
              </a:spcBef>
              <a:buFont typeface="Wingdings" panose="05000000000000000000" pitchFamily="2" charset="2"/>
              <a:buChar char="§"/>
              <a:defRPr/>
            </a:pPr>
            <a:r>
              <a:rPr lang="en-IN" altLang="en-US" sz="1800" b="0" dirty="0" smtClean="0"/>
              <a:t>It lets you identify beans using their IDs in a pointcut expression. </a:t>
            </a:r>
          </a:p>
          <a:p>
            <a:pPr marL="285750" indent="-285750">
              <a:spcBef>
                <a:spcPct val="0"/>
              </a:spcBef>
              <a:buFont typeface="Wingdings" panose="05000000000000000000" pitchFamily="2" charset="2"/>
              <a:buChar char="§"/>
              <a:defRPr/>
            </a:pPr>
            <a:r>
              <a:rPr lang="en-IN" altLang="en-US" sz="1800" b="0" dirty="0" smtClean="0"/>
              <a:t>The </a:t>
            </a:r>
            <a:r>
              <a:rPr lang="en-IN" altLang="en-US" sz="1800" b="0" dirty="0" smtClean="0">
                <a:latin typeface="Courier New" panose="02070309020205020404" pitchFamily="49" charset="0"/>
                <a:cs typeface="Courier New" panose="02070309020205020404" pitchFamily="49" charset="0"/>
              </a:rPr>
              <a:t>bean() </a:t>
            </a:r>
            <a:r>
              <a:rPr lang="en-IN" altLang="en-US" sz="1800" b="0" dirty="0" smtClean="0"/>
              <a:t>designator takes a bean ID  or name as an argument and extends the pointcut to that specific bean alone. </a:t>
            </a:r>
          </a:p>
          <a:p>
            <a:pPr>
              <a:spcBef>
                <a:spcPct val="0"/>
              </a:spcBef>
              <a:buFontTx/>
              <a:buNone/>
              <a:defRPr/>
            </a:pPr>
            <a:endParaRPr lang="en-IN" altLang="en-US" sz="1800" b="0" dirty="0" smtClean="0"/>
          </a:p>
          <a:p>
            <a:pPr marL="285750" indent="-285750">
              <a:spcBef>
                <a:spcPct val="0"/>
              </a:spcBef>
              <a:buFont typeface="Wingdings" panose="05000000000000000000" pitchFamily="2" charset="2"/>
              <a:buChar char="§"/>
              <a:defRPr/>
            </a:pPr>
            <a:r>
              <a:rPr lang="en-IN" altLang="en-US" sz="1800" b="0" dirty="0" smtClean="0"/>
              <a:t>An example of the </a:t>
            </a:r>
            <a:r>
              <a:rPr lang="en-IN" altLang="en-US" sz="1800" b="0" dirty="0" smtClean="0">
                <a:latin typeface="Courier New" panose="02070309020205020404" pitchFamily="49" charset="0"/>
                <a:cs typeface="Courier New" panose="02070309020205020404" pitchFamily="49" charset="0"/>
              </a:rPr>
              <a:t>bean() </a:t>
            </a:r>
            <a:r>
              <a:rPr lang="en-IN" altLang="en-US" sz="1800" b="0" dirty="0" smtClean="0"/>
              <a:t>designator is shown in the Code Segment.</a:t>
            </a:r>
            <a:endParaRPr lang="en-GB" altLang="en-US" sz="1800" b="0" dirty="0" smtClean="0"/>
          </a:p>
        </p:txBody>
      </p:sp>
      <p:sp>
        <p:nvSpPr>
          <p:cNvPr id="136199" name="Rectangle 13"/>
          <p:cNvSpPr>
            <a:spLocks noChangeArrowheads="1"/>
          </p:cNvSpPr>
          <p:nvPr/>
        </p:nvSpPr>
        <p:spPr bwMode="auto">
          <a:xfrm>
            <a:off x="2538413" y="3994150"/>
            <a:ext cx="4127500" cy="273050"/>
          </a:xfrm>
          <a:prstGeom prst="rect">
            <a:avLst/>
          </a:prstGeom>
          <a:noFill/>
          <a:ln w="9525" algn="ctr">
            <a:noFill/>
            <a:round/>
            <a:headEnd/>
            <a:tailEnd/>
          </a:ln>
        </p:spPr>
        <p:txBody>
          <a:bodyPr/>
          <a:lstStyle/>
          <a:p>
            <a:pPr algn="ctr"/>
            <a:r>
              <a:rPr lang="en-IN" altLang="en-US" sz="1200" b="1"/>
              <a:t>Example of the </a:t>
            </a:r>
            <a:r>
              <a:rPr lang="en-IN" altLang="en-US" sz="1200" b="1">
                <a:latin typeface="Courier New" pitchFamily="49" charset="0"/>
                <a:cs typeface="Courier New" pitchFamily="49" charset="0"/>
              </a:rPr>
              <a:t>bean()</a:t>
            </a:r>
            <a:r>
              <a:rPr lang="en-IN" altLang="en-US" sz="1200" b="1"/>
              <a:t> Designator</a:t>
            </a:r>
          </a:p>
        </p:txBody>
      </p:sp>
      <p:sp>
        <p:nvSpPr>
          <p:cNvPr id="136200" name="Rectangle 13"/>
          <p:cNvSpPr>
            <a:spLocks noChangeArrowheads="1"/>
          </p:cNvSpPr>
          <p:nvPr/>
        </p:nvSpPr>
        <p:spPr bwMode="auto">
          <a:xfrm>
            <a:off x="2371725" y="5975350"/>
            <a:ext cx="4540250" cy="273050"/>
          </a:xfrm>
          <a:prstGeom prst="rect">
            <a:avLst/>
          </a:prstGeom>
          <a:noFill/>
          <a:ln w="9525" algn="ctr">
            <a:noFill/>
            <a:round/>
            <a:headEnd/>
            <a:tailEnd/>
          </a:ln>
        </p:spPr>
        <p:txBody>
          <a:bodyPr/>
          <a:lstStyle/>
          <a:p>
            <a:pPr algn="ctr"/>
            <a:r>
              <a:rPr lang="en-US" altLang="en-US" sz="1200" b="1"/>
              <a:t>Example of the </a:t>
            </a:r>
            <a:r>
              <a:rPr lang="en-IN" altLang="en-US" sz="1200" b="1">
                <a:latin typeface="Courier New" pitchFamily="49" charset="0"/>
                <a:cs typeface="Courier New" pitchFamily="49" charset="0"/>
              </a:rPr>
              <a:t>bean() </a:t>
            </a:r>
            <a:r>
              <a:rPr lang="en-US" altLang="en-US" sz="1200" b="1"/>
              <a:t>Designator with a Negative Expression</a:t>
            </a:r>
            <a:endParaRPr lang="en-IN" altLang="en-US" sz="1200" b="1"/>
          </a:p>
        </p:txBody>
      </p:sp>
      <p:pic>
        <p:nvPicPr>
          <p:cNvPr id="136201" name="Picture 55"/>
          <p:cNvPicPr>
            <a:picLocks noChangeAspect="1" noChangeArrowheads="1"/>
          </p:cNvPicPr>
          <p:nvPr/>
        </p:nvPicPr>
        <p:blipFill>
          <a:blip r:embed="rId3" cstate="print"/>
          <a:srcRect/>
          <a:stretch>
            <a:fillRect/>
          </a:stretch>
        </p:blipFill>
        <p:spPr bwMode="auto">
          <a:xfrm>
            <a:off x="76200" y="3194050"/>
            <a:ext cx="8991600" cy="723900"/>
          </a:xfrm>
          <a:prstGeom prst="rect">
            <a:avLst/>
          </a:prstGeom>
          <a:noFill/>
          <a:ln w="9525">
            <a:solidFill>
              <a:srgbClr val="000000"/>
            </a:solidFill>
            <a:miter lim="800000"/>
            <a:headEnd/>
            <a:tailEnd/>
          </a:ln>
        </p:spPr>
      </p:pic>
      <p:sp>
        <p:nvSpPr>
          <p:cNvPr id="136202" name="Text Box 7"/>
          <p:cNvSpPr txBox="1">
            <a:spLocks noChangeArrowheads="1"/>
          </p:cNvSpPr>
          <p:nvPr/>
        </p:nvSpPr>
        <p:spPr bwMode="auto">
          <a:xfrm>
            <a:off x="301625" y="4324350"/>
            <a:ext cx="8613775" cy="647700"/>
          </a:xfrm>
          <a:prstGeom prst="rect">
            <a:avLst/>
          </a:prstGeom>
          <a:noFill/>
          <a:ln w="9525">
            <a:noFill/>
            <a:miter lim="800000"/>
            <a:headEnd/>
            <a:tailEnd/>
          </a:ln>
        </p:spPr>
        <p:txBody>
          <a:bodyPr>
            <a:spAutoFit/>
          </a:bodyPr>
          <a:lstStyle/>
          <a:p>
            <a:pPr marL="285750" indent="-285750" eaLnBrk="0" hangingPunct="0">
              <a:buFont typeface="Wingdings" pitchFamily="2" charset="2"/>
              <a:buChar char="§"/>
            </a:pPr>
            <a:r>
              <a:rPr lang="en-IN" altLang="en-US"/>
              <a:t>To narrow a pointcut to a specific bean, you can use a negative expression to apply the specified aspect to all the beans except the one with the given ID. </a:t>
            </a:r>
            <a:endParaRPr lang="en-GB" altLang="en-US"/>
          </a:p>
        </p:txBody>
      </p:sp>
      <p:pic>
        <p:nvPicPr>
          <p:cNvPr id="136203" name="Picture 54"/>
          <p:cNvPicPr>
            <a:picLocks noChangeAspect="1" noChangeArrowheads="1"/>
          </p:cNvPicPr>
          <p:nvPr/>
        </p:nvPicPr>
        <p:blipFill>
          <a:blip r:embed="rId4" cstate="print"/>
          <a:srcRect/>
          <a:stretch>
            <a:fillRect/>
          </a:stretch>
        </p:blipFill>
        <p:spPr bwMode="auto">
          <a:xfrm>
            <a:off x="76200" y="5137150"/>
            <a:ext cx="8991600" cy="723900"/>
          </a:xfrm>
          <a:prstGeom prst="rect">
            <a:avLst/>
          </a:prstGeom>
          <a:noFill/>
          <a:ln w="9525">
            <a:solidFill>
              <a:srgbClr val="000000"/>
            </a:solidFill>
            <a:miter lim="800000"/>
            <a:headEnd/>
            <a:tailEnd/>
          </a:ln>
        </p:spPr>
      </p:pic>
      <p:sp>
        <p:nvSpPr>
          <p:cNvPr id="136204" name="Rectangle 1"/>
          <p:cNvSpPr>
            <a:spLocks noChangeArrowheads="1"/>
          </p:cNvSpPr>
          <p:nvPr/>
        </p:nvSpPr>
        <p:spPr bwMode="auto">
          <a:xfrm>
            <a:off x="6858000" y="5486400"/>
            <a:ext cx="403225" cy="287338"/>
          </a:xfrm>
          <a:prstGeom prst="rect">
            <a:avLst/>
          </a:prstGeom>
          <a:noFill/>
          <a:ln w="38100" algn="ctr">
            <a:solidFill>
              <a:srgbClr val="FF0000"/>
            </a:solidFill>
            <a:round/>
            <a:headEnd/>
            <a:tailEnd/>
          </a:ln>
        </p:spPr>
        <p:txBody>
          <a:bodyPr/>
          <a:lstStyle/>
          <a:p>
            <a:pPr algn="ctr"/>
            <a:endParaRPr lang="en-GB" altLang="en-US"/>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6"/>
          <p:cNvSpPr>
            <a:spLocks noGrp="1" noChangeArrowheads="1"/>
          </p:cNvSpPr>
          <p:nvPr>
            <p:ph type="sldNum" sz="quarter" idx="12"/>
          </p:nvPr>
        </p:nvSpPr>
        <p:spPr>
          <a:noFill/>
        </p:spPr>
        <p:txBody>
          <a:bodyPr/>
          <a:lstStyle/>
          <a:p>
            <a:fld id="{C23E1B79-FC6A-49D2-A5FA-747A142130BC}" type="slidenum">
              <a:rPr lang="en-US" altLang="en-US" smtClean="0">
                <a:latin typeface="Arial" pitchFamily="34" charset="0"/>
              </a:rPr>
              <a:pPr/>
              <a:t>131</a:t>
            </a:fld>
            <a:endParaRPr lang="en-US" altLang="en-US" smtClean="0">
              <a:latin typeface="Arial" pitchFamily="34" charset="0"/>
            </a:endParaRPr>
          </a:p>
        </p:txBody>
      </p:sp>
      <p:sp>
        <p:nvSpPr>
          <p:cNvPr id="137219" name="Title 1"/>
          <p:cNvSpPr>
            <a:spLocks noGrp="1"/>
          </p:cNvSpPr>
          <p:nvPr>
            <p:ph type="title" idx="4294967295"/>
          </p:nvPr>
        </p:nvSpPr>
        <p:spPr>
          <a:xfrm>
            <a:off x="304800" y="381000"/>
            <a:ext cx="6934200" cy="747713"/>
          </a:xfrm>
        </p:spPr>
        <p:txBody>
          <a:bodyPr/>
          <a:lstStyle/>
          <a:p>
            <a:r>
              <a:rPr lang="en-US" altLang="en-US" smtClean="0"/>
              <a:t>Declaring a Pointcut</a:t>
            </a:r>
          </a:p>
        </p:txBody>
      </p:sp>
      <p:sp>
        <p:nvSpPr>
          <p:cNvPr id="137220"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3722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37222" name="Text Box 7"/>
          <p:cNvSpPr txBox="1">
            <a:spLocks noChangeArrowheads="1"/>
          </p:cNvSpPr>
          <p:nvPr/>
        </p:nvSpPr>
        <p:spPr bwMode="auto">
          <a:xfrm>
            <a:off x="228600" y="1182688"/>
            <a:ext cx="8613775" cy="1476375"/>
          </a:xfrm>
          <a:prstGeom prst="rect">
            <a:avLst/>
          </a:prstGeom>
          <a:noFill/>
          <a:ln w="9525">
            <a:noFill/>
            <a:miter lim="800000"/>
            <a:headEnd/>
            <a:tailEnd/>
          </a:ln>
        </p:spPr>
        <p:txBody>
          <a:bodyPr>
            <a:spAutoFit/>
          </a:bodyPr>
          <a:lstStyle/>
          <a:p>
            <a:pPr marL="285750" indent="-285750" eaLnBrk="0" hangingPunct="0">
              <a:buFont typeface="Wingdings" pitchFamily="2" charset="2"/>
              <a:buChar char="§"/>
            </a:pPr>
            <a:r>
              <a:rPr lang="en-IN" altLang="en-US"/>
              <a:t>A pointcut can be declared within the </a:t>
            </a:r>
            <a:r>
              <a:rPr lang="en-IN" altLang="en-US">
                <a:latin typeface="Courier New" pitchFamily="49" charset="0"/>
                <a:cs typeface="Courier New" pitchFamily="49" charset="0"/>
              </a:rPr>
              <a:t>&lt;aop:config&gt; </a:t>
            </a:r>
            <a:r>
              <a:rPr lang="en-IN" altLang="en-US"/>
              <a:t>element by                using its name which allows you to share the pointcut definition across several aspects and advisors. </a:t>
            </a:r>
          </a:p>
          <a:p>
            <a:pPr marL="285750" indent="-285750" eaLnBrk="0" hangingPunct="0">
              <a:buFont typeface="Wingdings" pitchFamily="2" charset="2"/>
              <a:buChar char="§"/>
            </a:pPr>
            <a:r>
              <a:rPr lang="en-IN" altLang="en-US"/>
              <a:t>Code Segment displayed shows the declaration of a pointcut for the execution of any business service method in the service layer. </a:t>
            </a:r>
            <a:endParaRPr lang="en-GB" altLang="en-US"/>
          </a:p>
        </p:txBody>
      </p:sp>
      <p:pic>
        <p:nvPicPr>
          <p:cNvPr id="137223" name="Picture 53"/>
          <p:cNvPicPr>
            <a:picLocks noChangeAspect="1" noChangeArrowheads="1"/>
          </p:cNvPicPr>
          <p:nvPr/>
        </p:nvPicPr>
        <p:blipFill>
          <a:blip r:embed="rId3" cstate="print"/>
          <a:srcRect/>
          <a:stretch>
            <a:fillRect/>
          </a:stretch>
        </p:blipFill>
        <p:spPr bwMode="auto">
          <a:xfrm>
            <a:off x="220663" y="2733675"/>
            <a:ext cx="8702675" cy="1609725"/>
          </a:xfrm>
          <a:prstGeom prst="rect">
            <a:avLst/>
          </a:prstGeom>
          <a:noFill/>
          <a:ln w="9525">
            <a:solidFill>
              <a:srgbClr val="000000"/>
            </a:solidFill>
            <a:miter lim="800000"/>
            <a:headEnd/>
            <a:tailEnd/>
          </a:ln>
        </p:spPr>
      </p:pic>
      <p:sp>
        <p:nvSpPr>
          <p:cNvPr id="137224" name="Rectangle 13"/>
          <p:cNvSpPr>
            <a:spLocks noChangeArrowheads="1"/>
          </p:cNvSpPr>
          <p:nvPr/>
        </p:nvSpPr>
        <p:spPr bwMode="auto">
          <a:xfrm>
            <a:off x="2538413" y="4375150"/>
            <a:ext cx="4127500" cy="273050"/>
          </a:xfrm>
          <a:prstGeom prst="rect">
            <a:avLst/>
          </a:prstGeom>
          <a:noFill/>
          <a:ln w="9525" algn="ctr">
            <a:noFill/>
            <a:round/>
            <a:headEnd/>
            <a:tailEnd/>
          </a:ln>
        </p:spPr>
        <p:txBody>
          <a:bodyPr/>
          <a:lstStyle/>
          <a:p>
            <a:pPr algn="ctr"/>
            <a:r>
              <a:rPr lang="en-US" altLang="en-US" sz="1200" b="1"/>
              <a:t>Pointcut Declaration </a:t>
            </a:r>
            <a:endParaRPr lang="en-IN" altLang="en-US" sz="1200" b="1"/>
          </a:p>
        </p:txBody>
      </p:sp>
      <p:sp>
        <p:nvSpPr>
          <p:cNvPr id="137225" name="Text Box 7"/>
          <p:cNvSpPr txBox="1">
            <a:spLocks noChangeArrowheads="1"/>
          </p:cNvSpPr>
          <p:nvPr/>
        </p:nvSpPr>
        <p:spPr bwMode="auto">
          <a:xfrm>
            <a:off x="228600" y="4694238"/>
            <a:ext cx="8613775" cy="647700"/>
          </a:xfrm>
          <a:prstGeom prst="rect">
            <a:avLst/>
          </a:prstGeom>
          <a:noFill/>
          <a:ln w="9525">
            <a:noFill/>
            <a:miter lim="800000"/>
            <a:headEnd/>
            <a:tailEnd/>
          </a:ln>
        </p:spPr>
        <p:txBody>
          <a:bodyPr>
            <a:spAutoFit/>
          </a:bodyPr>
          <a:lstStyle/>
          <a:p>
            <a:pPr marL="285750" indent="-285750" eaLnBrk="0" hangingPunct="0">
              <a:buFont typeface="Wingdings" pitchFamily="2" charset="2"/>
              <a:buChar char="§"/>
            </a:pPr>
            <a:r>
              <a:rPr lang="en-IN" altLang="en-US" dirty="0">
                <a:solidFill>
                  <a:srgbClr val="FF0000"/>
                </a:solidFill>
              </a:rPr>
              <a:t>Here, the attribute </a:t>
            </a:r>
            <a:r>
              <a:rPr lang="en-IN" altLang="en-US" dirty="0" err="1">
                <a:solidFill>
                  <a:srgbClr val="FF0000"/>
                </a:solidFill>
              </a:rPr>
              <a:t>pointcut</a:t>
            </a:r>
            <a:r>
              <a:rPr lang="en-IN" altLang="en-US" dirty="0">
                <a:solidFill>
                  <a:srgbClr val="FF0000"/>
                </a:solidFill>
              </a:rPr>
              <a:t> ID has the value </a:t>
            </a:r>
            <a:r>
              <a:rPr lang="en-IN" altLang="en-US" dirty="0" err="1">
                <a:solidFill>
                  <a:srgbClr val="FF0000"/>
                </a:solidFill>
                <a:latin typeface="Courier New" pitchFamily="49" charset="0"/>
                <a:cs typeface="Courier New" pitchFamily="49" charset="0"/>
              </a:rPr>
              <a:t>aop:pointcut</a:t>
            </a:r>
            <a:r>
              <a:rPr lang="en-IN" altLang="en-US" dirty="0">
                <a:solidFill>
                  <a:srgbClr val="FF0000"/>
                </a:solidFill>
              </a:rPr>
              <a:t> and </a:t>
            </a:r>
            <a:r>
              <a:rPr lang="en-IN" altLang="en-US" dirty="0" err="1">
                <a:solidFill>
                  <a:srgbClr val="FF0000"/>
                </a:solidFill>
              </a:rPr>
              <a:t>pointcut</a:t>
            </a:r>
            <a:r>
              <a:rPr lang="en-IN" altLang="en-US" dirty="0">
                <a:solidFill>
                  <a:srgbClr val="FF0000"/>
                </a:solidFill>
              </a:rPr>
              <a:t> reference has the value </a:t>
            </a:r>
            <a:r>
              <a:rPr lang="en-IN" altLang="en-US" dirty="0" err="1">
                <a:solidFill>
                  <a:srgbClr val="FF0000"/>
                </a:solidFill>
                <a:latin typeface="Courier New" pitchFamily="49" charset="0"/>
                <a:cs typeface="Courier New" pitchFamily="49" charset="0"/>
              </a:rPr>
              <a:t>businessService</a:t>
            </a:r>
            <a:r>
              <a:rPr lang="en-IN" altLang="en-US" dirty="0">
                <a:solidFill>
                  <a:srgbClr val="FF0000"/>
                </a:solidFill>
              </a:rPr>
              <a:t>. </a:t>
            </a:r>
            <a:endParaRPr lang="en-GB" altLang="en-US" dirty="0">
              <a:solidFill>
                <a:srgbClr val="FF0000"/>
              </a:solidFill>
            </a:endParaRP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6"/>
          <p:cNvSpPr>
            <a:spLocks noGrp="1" noChangeArrowheads="1"/>
          </p:cNvSpPr>
          <p:nvPr>
            <p:ph type="sldNum" sz="quarter" idx="12"/>
          </p:nvPr>
        </p:nvSpPr>
        <p:spPr>
          <a:noFill/>
        </p:spPr>
        <p:txBody>
          <a:bodyPr/>
          <a:lstStyle/>
          <a:p>
            <a:fld id="{CB425339-BACB-474D-8BAC-9B04B39E6591}" type="slidenum">
              <a:rPr lang="en-US" altLang="en-US" smtClean="0">
                <a:latin typeface="Arial" pitchFamily="34" charset="0"/>
              </a:rPr>
              <a:pPr/>
              <a:t>132</a:t>
            </a:fld>
            <a:endParaRPr lang="en-US" altLang="en-US" smtClean="0">
              <a:latin typeface="Arial" pitchFamily="34" charset="0"/>
            </a:endParaRPr>
          </a:p>
        </p:txBody>
      </p:sp>
      <p:sp>
        <p:nvSpPr>
          <p:cNvPr id="138243" name="Title 1"/>
          <p:cNvSpPr>
            <a:spLocks noGrp="1"/>
          </p:cNvSpPr>
          <p:nvPr>
            <p:ph type="title" idx="4294967295"/>
          </p:nvPr>
        </p:nvSpPr>
        <p:spPr>
          <a:xfrm>
            <a:off x="304800" y="381000"/>
            <a:ext cx="6934200" cy="747713"/>
          </a:xfrm>
        </p:spPr>
        <p:txBody>
          <a:bodyPr/>
          <a:lstStyle/>
          <a:p>
            <a:r>
              <a:rPr lang="en-US" altLang="en-US" smtClean="0"/>
              <a:t>Passing Parameter to Advice</a:t>
            </a:r>
          </a:p>
        </p:txBody>
      </p:sp>
      <p:sp>
        <p:nvSpPr>
          <p:cNvPr id="138244"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38245"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38246" name="Text Box 7"/>
          <p:cNvSpPr txBox="1">
            <a:spLocks noChangeArrowheads="1"/>
          </p:cNvSpPr>
          <p:nvPr/>
        </p:nvSpPr>
        <p:spPr bwMode="auto">
          <a:xfrm>
            <a:off x="84138" y="1066800"/>
            <a:ext cx="7688262" cy="646113"/>
          </a:xfrm>
          <a:prstGeom prst="rect">
            <a:avLst/>
          </a:prstGeom>
          <a:noFill/>
          <a:ln w="9525">
            <a:noFill/>
            <a:miter lim="800000"/>
            <a:headEnd/>
            <a:tailEnd/>
          </a:ln>
        </p:spPr>
        <p:txBody>
          <a:bodyPr>
            <a:spAutoFit/>
          </a:bodyPr>
          <a:lstStyle/>
          <a:p>
            <a:pPr marL="285750" indent="-285750" algn="just" eaLnBrk="0" hangingPunct="0">
              <a:buFont typeface="Wingdings" pitchFamily="2" charset="2"/>
              <a:buChar char="§"/>
            </a:pPr>
            <a:r>
              <a:rPr lang="en-IN" altLang="en-US"/>
              <a:t>To pass arguments to the Advice method, first configure it in the application’s config.xml files, as shown in Code Segment displayed. </a:t>
            </a:r>
            <a:endParaRPr lang="en-GB" altLang="en-US"/>
          </a:p>
        </p:txBody>
      </p:sp>
      <p:sp>
        <p:nvSpPr>
          <p:cNvPr id="138247" name="Rectangle 13"/>
          <p:cNvSpPr>
            <a:spLocks noChangeArrowheads="1"/>
          </p:cNvSpPr>
          <p:nvPr/>
        </p:nvSpPr>
        <p:spPr bwMode="auto">
          <a:xfrm>
            <a:off x="2514600" y="3124200"/>
            <a:ext cx="4127500" cy="273050"/>
          </a:xfrm>
          <a:prstGeom prst="rect">
            <a:avLst/>
          </a:prstGeom>
          <a:noFill/>
          <a:ln w="9525" algn="ctr">
            <a:noFill/>
            <a:round/>
            <a:headEnd/>
            <a:tailEnd/>
          </a:ln>
        </p:spPr>
        <p:txBody>
          <a:bodyPr/>
          <a:lstStyle/>
          <a:p>
            <a:pPr algn="ctr"/>
            <a:r>
              <a:rPr lang="en-US" altLang="en-US" sz="1200" b="1"/>
              <a:t>Configuring Advice Arguments </a:t>
            </a:r>
            <a:endParaRPr lang="en-IN" altLang="en-US" sz="1200" b="1"/>
          </a:p>
        </p:txBody>
      </p:sp>
      <p:sp>
        <p:nvSpPr>
          <p:cNvPr id="138248" name="Text Box 7"/>
          <p:cNvSpPr txBox="1">
            <a:spLocks noChangeArrowheads="1"/>
          </p:cNvSpPr>
          <p:nvPr/>
        </p:nvSpPr>
        <p:spPr bwMode="auto">
          <a:xfrm>
            <a:off x="152400" y="3429000"/>
            <a:ext cx="8915400" cy="1754188"/>
          </a:xfrm>
          <a:prstGeom prst="rect">
            <a:avLst/>
          </a:prstGeom>
          <a:noFill/>
          <a:ln w="9525">
            <a:noFill/>
            <a:miter lim="800000"/>
            <a:headEnd/>
            <a:tailEnd/>
          </a:ln>
        </p:spPr>
        <p:txBody>
          <a:bodyPr>
            <a:spAutoFit/>
          </a:bodyPr>
          <a:lstStyle/>
          <a:p>
            <a:pPr marL="285750" indent="-285750" eaLnBrk="0" hangingPunct="0">
              <a:buFont typeface="Wingdings" pitchFamily="2" charset="2"/>
              <a:buChar char="§"/>
            </a:pPr>
            <a:r>
              <a:rPr lang="en-IN" altLang="en-US"/>
              <a:t>The pointcut identifies the </a:t>
            </a:r>
            <a:r>
              <a:rPr lang="en-IN" altLang="en-US">
                <a:latin typeface="Courier New" pitchFamily="49" charset="0"/>
                <a:cs typeface="Courier New" pitchFamily="49" charset="0"/>
              </a:rPr>
              <a:t>Save </a:t>
            </a:r>
            <a:r>
              <a:rPr lang="en-IN" altLang="en-US"/>
              <a:t>Advice. </a:t>
            </a:r>
          </a:p>
          <a:p>
            <a:pPr marL="285750" indent="-285750" eaLnBrk="0" hangingPunct="0">
              <a:buFont typeface="Wingdings" pitchFamily="2" charset="2"/>
              <a:buChar char="§"/>
            </a:pPr>
            <a:r>
              <a:rPr lang="en-IN" altLang="en-US"/>
              <a:t>The </a:t>
            </a:r>
            <a:r>
              <a:rPr lang="en-IN" altLang="en-US">
                <a:latin typeface="Courier New" pitchFamily="49" charset="0"/>
                <a:cs typeface="Courier New" pitchFamily="49" charset="0"/>
              </a:rPr>
              <a:t>&lt;aop:before&gt; </a:t>
            </a:r>
            <a:r>
              <a:rPr lang="en-IN" altLang="en-US"/>
              <a:t>Advice declaration refers to the</a:t>
            </a:r>
            <a:r>
              <a:rPr lang="en-IN" altLang="en-US">
                <a:latin typeface="Courier New" pitchFamily="49" charset="0"/>
                <a:cs typeface="Courier New" pitchFamily="49" charset="0"/>
              </a:rPr>
              <a:t> enrollRequest </a:t>
            </a:r>
            <a:r>
              <a:rPr lang="en-IN" altLang="en-US"/>
              <a:t>argument, indicating that it should be passed into the </a:t>
            </a:r>
            <a:r>
              <a:rPr lang="en-IN" altLang="en-US">
                <a:latin typeface="Courier New" pitchFamily="49" charset="0"/>
                <a:cs typeface="Courier New" pitchFamily="49" charset="0"/>
              </a:rPr>
              <a:t>saveDataService</a:t>
            </a:r>
            <a:r>
              <a:rPr lang="en-IN" altLang="en-US"/>
              <a:t> </a:t>
            </a:r>
            <a:r>
              <a:rPr lang="en-IN" altLang="en-US">
                <a:latin typeface="Courier New" pitchFamily="49" charset="0"/>
                <a:cs typeface="Courier New" pitchFamily="49" charset="0"/>
              </a:rPr>
              <a:t>save</a:t>
            </a:r>
            <a:r>
              <a:rPr lang="en-IN" altLang="en-US"/>
              <a:t> method.</a:t>
            </a:r>
          </a:p>
          <a:p>
            <a:pPr marL="285750" indent="-285750" eaLnBrk="0" hangingPunct="0">
              <a:buFont typeface="Wingdings" pitchFamily="2" charset="2"/>
              <a:buChar char="§"/>
            </a:pPr>
            <a:r>
              <a:rPr lang="en-IN" altLang="en-US"/>
              <a:t>Whenever the </a:t>
            </a:r>
            <a:r>
              <a:rPr lang="en-IN" altLang="en-US">
                <a:latin typeface="Courier New" pitchFamily="49" charset="0"/>
                <a:cs typeface="Courier New" pitchFamily="49" charset="0"/>
              </a:rPr>
              <a:t>save()</a:t>
            </a:r>
            <a:r>
              <a:rPr lang="en-IN" altLang="en-US"/>
              <a:t> method is invoked on the </a:t>
            </a:r>
            <a:r>
              <a:rPr lang="en-IN" altLang="en-US">
                <a:latin typeface="Courier New" pitchFamily="49" charset="0"/>
                <a:cs typeface="Courier New" pitchFamily="49" charset="0"/>
              </a:rPr>
              <a:t>saveDataService</a:t>
            </a:r>
            <a:r>
              <a:rPr lang="en-IN" altLang="en-US"/>
              <a:t> bean, the  </a:t>
            </a:r>
            <a:r>
              <a:rPr lang="en-IN" altLang="en-US">
                <a:latin typeface="Courier New" pitchFamily="49" charset="0"/>
                <a:cs typeface="Courier New" pitchFamily="49" charset="0"/>
              </a:rPr>
              <a:t>beforeImpl</a:t>
            </a:r>
            <a:r>
              <a:rPr lang="en-IN" altLang="en-US"/>
              <a:t> will get that data as displayed in the Code Segment </a:t>
            </a:r>
            <a:endParaRPr lang="en-GB" altLang="en-US"/>
          </a:p>
        </p:txBody>
      </p:sp>
      <p:pic>
        <p:nvPicPr>
          <p:cNvPr id="138249" name="Picture 52"/>
          <p:cNvPicPr>
            <a:picLocks noChangeAspect="1" noChangeArrowheads="1"/>
          </p:cNvPicPr>
          <p:nvPr/>
        </p:nvPicPr>
        <p:blipFill>
          <a:blip r:embed="rId3" cstate="print"/>
          <a:srcRect/>
          <a:stretch>
            <a:fillRect/>
          </a:stretch>
        </p:blipFill>
        <p:spPr bwMode="auto">
          <a:xfrm>
            <a:off x="215900" y="1828800"/>
            <a:ext cx="8610600" cy="1303338"/>
          </a:xfrm>
          <a:prstGeom prst="rect">
            <a:avLst/>
          </a:prstGeom>
          <a:noFill/>
          <a:ln w="9525">
            <a:solidFill>
              <a:srgbClr val="000000"/>
            </a:solidFill>
            <a:miter lim="800000"/>
            <a:headEnd/>
            <a:tailEnd/>
          </a:ln>
        </p:spPr>
      </p:pic>
      <p:pic>
        <p:nvPicPr>
          <p:cNvPr id="138250" name="Picture 51"/>
          <p:cNvPicPr>
            <a:picLocks noChangeAspect="1" noChangeArrowheads="1"/>
          </p:cNvPicPr>
          <p:nvPr/>
        </p:nvPicPr>
        <p:blipFill>
          <a:blip r:embed="rId4" cstate="print"/>
          <a:srcRect/>
          <a:stretch>
            <a:fillRect/>
          </a:stretch>
        </p:blipFill>
        <p:spPr bwMode="auto">
          <a:xfrm>
            <a:off x="215900" y="5259388"/>
            <a:ext cx="8610600" cy="1217612"/>
          </a:xfrm>
          <a:prstGeom prst="rect">
            <a:avLst/>
          </a:prstGeom>
          <a:noFill/>
          <a:ln w="9525">
            <a:solidFill>
              <a:srgbClr val="000000"/>
            </a:solidFill>
            <a:miter lim="800000"/>
            <a:headEnd/>
            <a:tailEnd/>
          </a:ln>
        </p:spPr>
      </p:pic>
      <p:sp>
        <p:nvSpPr>
          <p:cNvPr id="138251" name="Rectangle 13"/>
          <p:cNvSpPr>
            <a:spLocks noChangeArrowheads="1"/>
          </p:cNvSpPr>
          <p:nvPr/>
        </p:nvSpPr>
        <p:spPr bwMode="auto">
          <a:xfrm>
            <a:off x="2395538" y="6508750"/>
            <a:ext cx="4127500" cy="273050"/>
          </a:xfrm>
          <a:prstGeom prst="rect">
            <a:avLst/>
          </a:prstGeom>
          <a:noFill/>
          <a:ln w="9525" algn="ctr">
            <a:noFill/>
            <a:round/>
            <a:headEnd/>
            <a:tailEnd/>
          </a:ln>
        </p:spPr>
        <p:txBody>
          <a:bodyPr/>
          <a:lstStyle/>
          <a:p>
            <a:pPr algn="ctr"/>
            <a:r>
              <a:rPr lang="en-US" altLang="en-US" sz="1200" b="1"/>
              <a:t>Calling the Advice Method </a:t>
            </a:r>
            <a:endParaRPr lang="en-IN" altLang="en-US" sz="1200" b="1"/>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6"/>
          <p:cNvSpPr>
            <a:spLocks noGrp="1" noChangeArrowheads="1"/>
          </p:cNvSpPr>
          <p:nvPr>
            <p:ph type="sldNum" sz="quarter" idx="12"/>
          </p:nvPr>
        </p:nvSpPr>
        <p:spPr>
          <a:noFill/>
        </p:spPr>
        <p:txBody>
          <a:bodyPr/>
          <a:lstStyle/>
          <a:p>
            <a:fld id="{D0B0ABEA-4152-40CF-B43F-E2563B9441C8}" type="slidenum">
              <a:rPr lang="en-US" altLang="en-US" smtClean="0">
                <a:latin typeface="Arial" pitchFamily="34" charset="0"/>
              </a:rPr>
              <a:pPr/>
              <a:t>133</a:t>
            </a:fld>
            <a:endParaRPr lang="en-US" altLang="en-US" smtClean="0">
              <a:latin typeface="Arial" pitchFamily="34" charset="0"/>
            </a:endParaRPr>
          </a:p>
        </p:txBody>
      </p:sp>
      <p:sp>
        <p:nvSpPr>
          <p:cNvPr id="139267" name="Title 1"/>
          <p:cNvSpPr>
            <a:spLocks noGrp="1"/>
          </p:cNvSpPr>
          <p:nvPr>
            <p:ph type="title" idx="4294967295"/>
          </p:nvPr>
        </p:nvSpPr>
        <p:spPr>
          <a:xfrm>
            <a:off x="304800" y="381000"/>
            <a:ext cx="6934200" cy="747713"/>
          </a:xfrm>
        </p:spPr>
        <p:txBody>
          <a:bodyPr/>
          <a:lstStyle/>
          <a:p>
            <a:r>
              <a:rPr lang="en-US" altLang="en-US" smtClean="0"/>
              <a:t>Passing Parameter to Advice (Contd.)</a:t>
            </a:r>
          </a:p>
        </p:txBody>
      </p:sp>
      <p:sp>
        <p:nvSpPr>
          <p:cNvPr id="139268"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39269" name="Text Box 7"/>
          <p:cNvSpPr txBox="1">
            <a:spLocks noChangeArrowheads="1"/>
          </p:cNvSpPr>
          <p:nvPr/>
        </p:nvSpPr>
        <p:spPr bwMode="auto">
          <a:xfrm>
            <a:off x="84138" y="1066800"/>
            <a:ext cx="8564562" cy="923925"/>
          </a:xfrm>
          <a:prstGeom prst="rect">
            <a:avLst/>
          </a:prstGeom>
          <a:noFill/>
          <a:ln w="9525">
            <a:noFill/>
            <a:miter lim="800000"/>
            <a:headEnd/>
            <a:tailEnd/>
          </a:ln>
        </p:spPr>
        <p:txBody>
          <a:bodyPr>
            <a:spAutoFit/>
          </a:bodyPr>
          <a:lstStyle/>
          <a:p>
            <a:pPr marL="285750" indent="-285750" eaLnBrk="0" hangingPunct="0">
              <a:buFont typeface="Wingdings" pitchFamily="2" charset="2"/>
              <a:buChar char="§"/>
            </a:pPr>
            <a:r>
              <a:rPr lang="en-IN" altLang="en-US"/>
              <a:t>Build the project and place it in the WAR to deploy the application. </a:t>
            </a:r>
          </a:p>
          <a:p>
            <a:pPr marL="285750" indent="-285750" eaLnBrk="0" hangingPunct="0">
              <a:buFont typeface="Wingdings" pitchFamily="2" charset="2"/>
              <a:buChar char="§"/>
            </a:pPr>
            <a:r>
              <a:rPr lang="en-IN" altLang="en-US"/>
              <a:t>The figure of the screen display by providing the URL </a:t>
            </a:r>
            <a:r>
              <a:rPr lang="en-IN" altLang="en-US">
                <a:latin typeface="Courier New" pitchFamily="49" charset="0"/>
                <a:cs typeface="Courier New" pitchFamily="49" charset="0"/>
              </a:rPr>
              <a:t>localhost:8080/ReachOutPeople</a:t>
            </a:r>
            <a:r>
              <a:rPr lang="en-IN" altLang="en-US"/>
              <a:t> in your web browser, is displayed. </a:t>
            </a:r>
            <a:endParaRPr lang="en-GB" altLang="en-US"/>
          </a:p>
        </p:txBody>
      </p:sp>
      <p:sp>
        <p:nvSpPr>
          <p:cNvPr id="139270" name="Rectangle 13"/>
          <p:cNvSpPr>
            <a:spLocks noChangeArrowheads="1"/>
          </p:cNvSpPr>
          <p:nvPr/>
        </p:nvSpPr>
        <p:spPr bwMode="auto">
          <a:xfrm>
            <a:off x="2395538" y="6096000"/>
            <a:ext cx="4127500" cy="273050"/>
          </a:xfrm>
          <a:prstGeom prst="rect">
            <a:avLst/>
          </a:prstGeom>
          <a:noFill/>
          <a:ln w="9525" algn="ctr">
            <a:noFill/>
            <a:round/>
            <a:headEnd/>
            <a:tailEnd/>
          </a:ln>
        </p:spPr>
        <p:txBody>
          <a:bodyPr/>
          <a:lstStyle/>
          <a:p>
            <a:pPr algn="ctr"/>
            <a:r>
              <a:rPr lang="en-US" altLang="en-US" sz="1200" b="1"/>
              <a:t>ReachoutWorld Screen</a:t>
            </a:r>
            <a:endParaRPr lang="en-IN" altLang="en-US" sz="1200" b="1"/>
          </a:p>
        </p:txBody>
      </p:sp>
      <p:pic>
        <p:nvPicPr>
          <p:cNvPr id="139271" name="Picture 57"/>
          <p:cNvPicPr>
            <a:picLocks noChangeAspect="1" noChangeArrowheads="1"/>
          </p:cNvPicPr>
          <p:nvPr/>
        </p:nvPicPr>
        <p:blipFill>
          <a:blip r:embed="rId3" cstate="print"/>
          <a:srcRect/>
          <a:stretch>
            <a:fillRect/>
          </a:stretch>
        </p:blipFill>
        <p:spPr bwMode="auto">
          <a:xfrm>
            <a:off x="1574800" y="2209800"/>
            <a:ext cx="5768975" cy="3789363"/>
          </a:xfrm>
          <a:prstGeom prst="rect">
            <a:avLst/>
          </a:prstGeom>
          <a:noFill/>
          <a:ln w="9525">
            <a:noFill/>
            <a:miter lim="800000"/>
            <a:headEnd/>
            <a:tailEnd/>
          </a:ln>
        </p:spPr>
      </p:pic>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6"/>
          <p:cNvSpPr>
            <a:spLocks noGrp="1" noChangeArrowheads="1"/>
          </p:cNvSpPr>
          <p:nvPr>
            <p:ph type="sldNum" sz="quarter" idx="12"/>
          </p:nvPr>
        </p:nvSpPr>
        <p:spPr>
          <a:noFill/>
        </p:spPr>
        <p:txBody>
          <a:bodyPr/>
          <a:lstStyle/>
          <a:p>
            <a:fld id="{F19BB8D4-1142-42FF-B9CD-0BFF04F22D2E}" type="slidenum">
              <a:rPr lang="en-US" altLang="en-US" smtClean="0">
                <a:latin typeface="Arial" pitchFamily="34" charset="0"/>
              </a:rPr>
              <a:pPr/>
              <a:t>134</a:t>
            </a:fld>
            <a:endParaRPr lang="en-US" altLang="en-US" smtClean="0">
              <a:latin typeface="Arial" pitchFamily="34" charset="0"/>
            </a:endParaRPr>
          </a:p>
        </p:txBody>
      </p:sp>
      <p:sp>
        <p:nvSpPr>
          <p:cNvPr id="19461" name="Text Box 7"/>
          <p:cNvSpPr txBox="1">
            <a:spLocks noChangeArrowheads="1"/>
          </p:cNvSpPr>
          <p:nvPr/>
        </p:nvSpPr>
        <p:spPr bwMode="auto">
          <a:xfrm>
            <a:off x="304800" y="1182688"/>
            <a:ext cx="7315200" cy="3694112"/>
          </a:xfrm>
          <a:prstGeom prst="rect">
            <a:avLst/>
          </a:prstGeom>
          <a:noFill/>
          <a:ln>
            <a:noFill/>
          </a:ln>
          <a:extLst/>
        </p:spPr>
        <p:txBody>
          <a:bodyPr>
            <a:spAutoFit/>
          </a:bodyPr>
          <a:lstStyle>
            <a:lvl1pPr marL="285750" indent="-285750" eaLnBrk="0" hangingPunct="0">
              <a:spcBef>
                <a:spcPct val="20000"/>
              </a:spcBef>
              <a:buChar char="•"/>
              <a:defRPr sz="2400" b="1">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 typeface="Wingdings" pitchFamily="2" charset="2"/>
              <a:buChar char="§"/>
              <a:defRPr/>
            </a:pPr>
            <a:r>
              <a:rPr lang="en-IN" altLang="en-US" sz="1800" b="0" dirty="0" smtClean="0">
                <a:cs typeface="Arial" charset="0"/>
              </a:rPr>
              <a:t>Annotations are a programming method in Java-based programs that allow you to implement functionalities using simple tag words.</a:t>
            </a:r>
          </a:p>
          <a:p>
            <a:pPr marL="0" indent="0" eaLnBrk="1" hangingPunct="1">
              <a:spcBef>
                <a:spcPct val="0"/>
              </a:spcBef>
              <a:buFontTx/>
              <a:buNone/>
              <a:defRPr/>
            </a:pPr>
            <a:endParaRPr lang="en-IN" altLang="en-US" sz="1800" b="0" dirty="0" smtClean="0">
              <a:cs typeface="Arial" charset="0"/>
            </a:endParaRPr>
          </a:p>
          <a:p>
            <a:pPr eaLnBrk="1" hangingPunct="1">
              <a:spcBef>
                <a:spcPct val="0"/>
              </a:spcBef>
              <a:buFont typeface="Wingdings" pitchFamily="2" charset="2"/>
              <a:buChar char="§"/>
              <a:defRPr/>
            </a:pPr>
            <a:r>
              <a:rPr lang="en-IN" altLang="en-US" sz="1800" b="0" dirty="0" smtClean="0">
                <a:cs typeface="Arial" charset="0"/>
              </a:rPr>
              <a:t>Some of the annotations available in the Spring Framework AOP are: </a:t>
            </a:r>
          </a:p>
          <a:p>
            <a:pPr lvl="1" eaLnBrk="1" hangingPunct="1">
              <a:spcBef>
                <a:spcPct val="0"/>
              </a:spcBef>
              <a:buFont typeface="Wingdings" pitchFamily="2" charset="2"/>
              <a:buChar char="§"/>
              <a:defRPr/>
            </a:pPr>
            <a:r>
              <a:rPr lang="en-IN" altLang="en-US" sz="1800" dirty="0" smtClean="0">
                <a:cs typeface="Arial" charset="0"/>
              </a:rPr>
              <a:t>@</a:t>
            </a:r>
            <a:r>
              <a:rPr lang="en-IN" altLang="en-US" sz="1800" dirty="0" err="1" smtClean="0">
                <a:cs typeface="Arial" charset="0"/>
              </a:rPr>
              <a:t>AspectJ</a:t>
            </a:r>
            <a:endParaRPr lang="en-IN" altLang="en-US" sz="1800" dirty="0" smtClean="0">
              <a:cs typeface="Arial" charset="0"/>
            </a:endParaRPr>
          </a:p>
          <a:p>
            <a:pPr lvl="1" eaLnBrk="1" hangingPunct="1">
              <a:spcBef>
                <a:spcPct val="0"/>
              </a:spcBef>
              <a:buFont typeface="Wingdings" pitchFamily="2" charset="2"/>
              <a:buChar char="§"/>
              <a:defRPr/>
            </a:pPr>
            <a:r>
              <a:rPr lang="en-IN" altLang="en-US" sz="1800" dirty="0" smtClean="0">
                <a:cs typeface="Arial" charset="0"/>
              </a:rPr>
              <a:t>@Pointcut</a:t>
            </a:r>
          </a:p>
          <a:p>
            <a:pPr lvl="1" eaLnBrk="1" hangingPunct="1">
              <a:spcBef>
                <a:spcPct val="0"/>
              </a:spcBef>
              <a:buFont typeface="Wingdings" pitchFamily="2" charset="2"/>
              <a:buChar char="§"/>
              <a:defRPr/>
            </a:pPr>
            <a:r>
              <a:rPr lang="en-IN" altLang="en-US" sz="1800" dirty="0" smtClean="0">
                <a:cs typeface="Arial" charset="0"/>
              </a:rPr>
              <a:t>@Before</a:t>
            </a:r>
          </a:p>
          <a:p>
            <a:pPr lvl="1" eaLnBrk="1" hangingPunct="1">
              <a:spcBef>
                <a:spcPct val="0"/>
              </a:spcBef>
              <a:buFont typeface="Wingdings" pitchFamily="2" charset="2"/>
              <a:buChar char="§"/>
              <a:defRPr/>
            </a:pPr>
            <a:r>
              <a:rPr lang="en-IN" altLang="en-US" sz="1800" dirty="0" smtClean="0">
                <a:cs typeface="Arial" charset="0"/>
              </a:rPr>
              <a:t>@</a:t>
            </a:r>
            <a:r>
              <a:rPr lang="en-IN" altLang="en-US" sz="1800" dirty="0" err="1" smtClean="0">
                <a:cs typeface="Arial" charset="0"/>
              </a:rPr>
              <a:t>AfterReturning</a:t>
            </a:r>
            <a:endParaRPr lang="en-IN" altLang="en-US" sz="1800" dirty="0" smtClean="0">
              <a:cs typeface="Arial" charset="0"/>
            </a:endParaRPr>
          </a:p>
          <a:p>
            <a:pPr lvl="1" eaLnBrk="1" hangingPunct="1">
              <a:spcBef>
                <a:spcPct val="0"/>
              </a:spcBef>
              <a:buFont typeface="Wingdings" pitchFamily="2" charset="2"/>
              <a:buChar char="§"/>
              <a:defRPr/>
            </a:pPr>
            <a:r>
              <a:rPr lang="en-IN" altLang="en-US" sz="1800" dirty="0" smtClean="0">
                <a:cs typeface="Arial" charset="0"/>
              </a:rPr>
              <a:t>@After</a:t>
            </a:r>
          </a:p>
          <a:p>
            <a:pPr lvl="1" eaLnBrk="1" hangingPunct="1">
              <a:spcBef>
                <a:spcPct val="0"/>
              </a:spcBef>
              <a:buFont typeface="Wingdings" pitchFamily="2" charset="2"/>
              <a:buChar char="§"/>
              <a:defRPr/>
            </a:pPr>
            <a:r>
              <a:rPr lang="en-IN" altLang="en-US" sz="1800" dirty="0" smtClean="0">
                <a:cs typeface="Arial" charset="0"/>
              </a:rPr>
              <a:t>@Around</a:t>
            </a:r>
          </a:p>
          <a:p>
            <a:pPr lvl="1" eaLnBrk="1" hangingPunct="1">
              <a:spcBef>
                <a:spcPct val="0"/>
              </a:spcBef>
              <a:buFont typeface="Wingdings" pitchFamily="2" charset="2"/>
              <a:buChar char="§"/>
              <a:defRPr/>
            </a:pPr>
            <a:r>
              <a:rPr lang="en-IN" altLang="en-US" sz="1800" dirty="0" smtClean="0">
                <a:cs typeface="Arial" charset="0"/>
              </a:rPr>
              <a:t>@</a:t>
            </a:r>
            <a:r>
              <a:rPr lang="en-IN" altLang="en-US" sz="1800" dirty="0" err="1" smtClean="0">
                <a:cs typeface="Arial" charset="0"/>
              </a:rPr>
              <a:t>DeclareParents</a:t>
            </a:r>
            <a:endParaRPr lang="en-IN" altLang="en-US" sz="1800" dirty="0" smtClean="0">
              <a:cs typeface="Arial" charset="0"/>
            </a:endParaRPr>
          </a:p>
          <a:p>
            <a:pPr eaLnBrk="1" hangingPunct="1">
              <a:spcBef>
                <a:spcPct val="0"/>
              </a:spcBef>
              <a:buFont typeface="Wingdings" pitchFamily="2" charset="2"/>
              <a:buChar char="§"/>
              <a:defRPr/>
            </a:pPr>
            <a:endParaRPr lang="en-IN" altLang="en-US" sz="1800" b="0" dirty="0" smtClean="0">
              <a:cs typeface="Arial" charset="0"/>
            </a:endParaRPr>
          </a:p>
        </p:txBody>
      </p:sp>
      <p:sp>
        <p:nvSpPr>
          <p:cNvPr id="11" name="Title 1"/>
          <p:cNvSpPr txBox="1">
            <a:spLocks/>
          </p:cNvSpPr>
          <p:nvPr/>
        </p:nvSpPr>
        <p:spPr bwMode="auto">
          <a:xfrm>
            <a:off x="304800" y="228600"/>
            <a:ext cx="6438900" cy="747713"/>
          </a:xfrm>
          <a:prstGeom prst="rect">
            <a:avLst/>
          </a:prstGeom>
          <a:noFill/>
          <a:ln w="9525">
            <a:noFill/>
            <a:miter lim="800000"/>
            <a:headEnd/>
            <a:tailEnd/>
          </a:ln>
        </p:spPr>
        <p:txBody>
          <a:bodyPr anchor="ctr"/>
          <a:lstStyle/>
          <a:p>
            <a:pPr eaLnBrk="0" hangingPunct="0">
              <a:defRPr/>
            </a:pPr>
            <a:r>
              <a:rPr lang="en-IN" sz="2400" b="1" kern="0" dirty="0">
                <a:solidFill>
                  <a:srgbClr val="FFFFFF"/>
                </a:solidFill>
                <a:latin typeface="+mj-lt"/>
                <a:ea typeface="+mj-ea"/>
                <a:cs typeface="+mj-cs"/>
              </a:rPr>
              <a:t>Spring Framework AOP Annotations and Usage</a:t>
            </a:r>
            <a:endParaRPr lang="en-US" sz="2400" b="1" kern="0" dirty="0">
              <a:solidFill>
                <a:srgbClr val="FFFFFF"/>
              </a:solidFill>
              <a:latin typeface="+mj-lt"/>
              <a:ea typeface="+mj-ea"/>
              <a:cs typeface="+mj-cs"/>
            </a:endParaRPr>
          </a:p>
        </p:txBody>
      </p:sp>
      <p:sp>
        <p:nvSpPr>
          <p:cNvPr id="14029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nchor="ct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6"/>
          <p:cNvSpPr>
            <a:spLocks noGrp="1" noChangeArrowheads="1"/>
          </p:cNvSpPr>
          <p:nvPr>
            <p:ph type="sldNum" sz="quarter" idx="12"/>
          </p:nvPr>
        </p:nvSpPr>
        <p:spPr>
          <a:noFill/>
        </p:spPr>
        <p:txBody>
          <a:bodyPr/>
          <a:lstStyle/>
          <a:p>
            <a:fld id="{51462C2E-6EDC-4E09-AB93-4BDBB636F05E}" type="slidenum">
              <a:rPr lang="en-US" altLang="en-US" smtClean="0">
                <a:latin typeface="Arial" pitchFamily="34" charset="0"/>
              </a:rPr>
              <a:pPr/>
              <a:t>135</a:t>
            </a:fld>
            <a:endParaRPr lang="en-US" altLang="en-US" smtClean="0">
              <a:latin typeface="Arial" pitchFamily="34" charset="0"/>
            </a:endParaRPr>
          </a:p>
        </p:txBody>
      </p:sp>
      <p:sp>
        <p:nvSpPr>
          <p:cNvPr id="141315" name="Text Box 7"/>
          <p:cNvSpPr txBox="1">
            <a:spLocks noChangeArrowheads="1"/>
          </p:cNvSpPr>
          <p:nvPr/>
        </p:nvSpPr>
        <p:spPr bwMode="auto">
          <a:xfrm>
            <a:off x="304800" y="1400175"/>
            <a:ext cx="4724400" cy="4924425"/>
          </a:xfrm>
          <a:prstGeom prst="rect">
            <a:avLst/>
          </a:prstGeom>
          <a:noFill/>
          <a:ln w="9525">
            <a:noFill/>
            <a:miter lim="800000"/>
            <a:headEnd/>
            <a:tailEnd/>
          </a:ln>
        </p:spPr>
        <p:txBody>
          <a:bodyPr>
            <a:spAutoFit/>
          </a:bodyPr>
          <a:lstStyle/>
          <a:p>
            <a:pPr marL="285750" indent="-285750">
              <a:spcBef>
                <a:spcPts val="600"/>
              </a:spcBef>
              <a:buFont typeface="Wingdings" pitchFamily="2" charset="2"/>
              <a:buChar char="§"/>
            </a:pPr>
            <a:r>
              <a:rPr lang="en-IN" altLang="en-US">
                <a:cs typeface="Arial" pitchFamily="34" charset="0"/>
              </a:rPr>
              <a:t>AspectJ is an aspect-oriented extension of the Java programming language.</a:t>
            </a:r>
          </a:p>
          <a:p>
            <a:pPr marL="285750" indent="-285750">
              <a:spcBef>
                <a:spcPts val="600"/>
              </a:spcBef>
              <a:buFont typeface="Wingdings" pitchFamily="2" charset="2"/>
              <a:buChar char="§"/>
            </a:pPr>
            <a:r>
              <a:rPr lang="en-IN" altLang="en-US">
                <a:cs typeface="Arial" pitchFamily="34" charset="0"/>
              </a:rPr>
              <a:t>It provides annotated methods to declare aspects as regular Java classes, to enable easier handling of aspects.  </a:t>
            </a:r>
          </a:p>
          <a:p>
            <a:pPr marL="285750" indent="-285750">
              <a:spcBef>
                <a:spcPts val="600"/>
              </a:spcBef>
              <a:buFont typeface="Wingdings" pitchFamily="2" charset="2"/>
              <a:buChar char="§"/>
            </a:pPr>
            <a:r>
              <a:rPr lang="en-IN" altLang="en-US">
                <a:cs typeface="Arial" pitchFamily="34" charset="0"/>
              </a:rPr>
              <a:t>To enable </a:t>
            </a:r>
            <a:r>
              <a:rPr lang="en-IN" altLang="en-US">
                <a:latin typeface="Courier New" pitchFamily="49" charset="0"/>
                <a:cs typeface="Courier New" pitchFamily="49" charset="0"/>
              </a:rPr>
              <a:t>@AspectJ</a:t>
            </a:r>
            <a:r>
              <a:rPr lang="en-IN" altLang="en-US">
                <a:cs typeface="Arial" pitchFamily="34" charset="0"/>
              </a:rPr>
              <a:t>, start by including the </a:t>
            </a:r>
            <a:r>
              <a:rPr lang="en-IN" altLang="en-US">
                <a:latin typeface="Courier New" pitchFamily="49" charset="0"/>
                <a:cs typeface="Courier New" pitchFamily="49" charset="0"/>
              </a:rPr>
              <a:t>&lt;aop:aspectj-autoproxy/&gt; </a:t>
            </a:r>
            <a:r>
              <a:rPr lang="en-IN" altLang="en-US">
                <a:cs typeface="Arial" pitchFamily="34" charset="0"/>
              </a:rPr>
              <a:t>element in your Spring Configuration code. </a:t>
            </a:r>
          </a:p>
          <a:p>
            <a:pPr marL="285750" indent="-285750">
              <a:spcBef>
                <a:spcPts val="600"/>
              </a:spcBef>
              <a:buFont typeface="Wingdings" pitchFamily="2" charset="2"/>
              <a:buChar char="§"/>
            </a:pPr>
            <a:r>
              <a:rPr lang="en-IN" altLang="en-US">
                <a:cs typeface="Arial" pitchFamily="34" charset="0"/>
              </a:rPr>
              <a:t>Include two AspectJ libraries on the classpath of your application.:</a:t>
            </a:r>
          </a:p>
          <a:p>
            <a:pPr marL="742950" lvl="1" indent="-285750">
              <a:spcBef>
                <a:spcPts val="600"/>
              </a:spcBef>
              <a:buFont typeface="Wingdings" pitchFamily="2" charset="2"/>
              <a:buChar char="Ø"/>
            </a:pPr>
            <a:r>
              <a:rPr lang="en-IN" altLang="en-US" sz="1600">
                <a:latin typeface="Courier New" pitchFamily="49" charset="0"/>
                <a:cs typeface="Courier New" pitchFamily="49" charset="0"/>
              </a:rPr>
              <a:t>aspectweaver.jar</a:t>
            </a:r>
          </a:p>
          <a:p>
            <a:pPr marL="742950" lvl="1" indent="-285750">
              <a:spcBef>
                <a:spcPts val="600"/>
              </a:spcBef>
              <a:buFont typeface="Wingdings" pitchFamily="2" charset="2"/>
              <a:buChar char="Ø"/>
            </a:pPr>
            <a:r>
              <a:rPr lang="en-IN" altLang="en-US" sz="1600">
                <a:latin typeface="Courier New" pitchFamily="49" charset="0"/>
                <a:cs typeface="Courier New" pitchFamily="49" charset="0"/>
              </a:rPr>
              <a:t>aspectjrt.jar</a:t>
            </a:r>
          </a:p>
          <a:p>
            <a:pPr marL="285750" indent="-285750">
              <a:spcBef>
                <a:spcPts val="600"/>
              </a:spcBef>
              <a:buFont typeface="Wingdings" pitchFamily="2" charset="2"/>
              <a:buChar char="§"/>
            </a:pPr>
            <a:r>
              <a:rPr lang="en-IN" altLang="en-US">
                <a:cs typeface="Arial" pitchFamily="34" charset="0"/>
              </a:rPr>
              <a:t>Include the necessary libraries by adding the dependencies to your application’s POM, as shown in the Code Segment .</a:t>
            </a:r>
          </a:p>
        </p:txBody>
      </p:sp>
      <p:sp>
        <p:nvSpPr>
          <p:cNvPr id="11" name="Title 1"/>
          <p:cNvSpPr txBox="1">
            <a:spLocks/>
          </p:cNvSpPr>
          <p:nvPr/>
        </p:nvSpPr>
        <p:spPr bwMode="auto">
          <a:xfrm>
            <a:off x="304800" y="228600"/>
            <a:ext cx="6438900" cy="747713"/>
          </a:xfrm>
          <a:prstGeom prst="rect">
            <a:avLst/>
          </a:prstGeom>
          <a:noFill/>
          <a:ln w="9525">
            <a:noFill/>
            <a:miter lim="800000"/>
            <a:headEnd/>
            <a:tailEnd/>
          </a:ln>
        </p:spPr>
        <p:txBody>
          <a:bodyPr anchor="ctr"/>
          <a:lstStyle/>
          <a:p>
            <a:pPr eaLnBrk="0" hangingPunct="0">
              <a:defRPr/>
            </a:pPr>
            <a:r>
              <a:rPr lang="en-IN" sz="2400" b="1" kern="0" dirty="0" err="1">
                <a:solidFill>
                  <a:srgbClr val="FFFFFF"/>
                </a:solidFill>
                <a:latin typeface="Courier New" panose="02070309020205020404" pitchFamily="49" charset="0"/>
                <a:ea typeface="+mj-ea"/>
                <a:cs typeface="Courier New" panose="02070309020205020404" pitchFamily="49" charset="0"/>
              </a:rPr>
              <a:t>AspectJ</a:t>
            </a:r>
            <a:r>
              <a:rPr lang="en-IN" sz="2400" b="1" kern="0" dirty="0">
                <a:solidFill>
                  <a:srgbClr val="FFFFFF"/>
                </a:solidFill>
                <a:latin typeface="+mj-lt"/>
                <a:ea typeface="+mj-ea"/>
                <a:cs typeface="+mj-cs"/>
              </a:rPr>
              <a:t> Support</a:t>
            </a:r>
            <a:endParaRPr lang="en-US" sz="2400" b="1" kern="0" dirty="0">
              <a:solidFill>
                <a:srgbClr val="FFFFFF"/>
              </a:solidFill>
              <a:latin typeface="+mj-lt"/>
              <a:ea typeface="+mj-ea"/>
              <a:cs typeface="+mj-cs"/>
            </a:endParaRPr>
          </a:p>
        </p:txBody>
      </p:sp>
      <p:sp>
        <p:nvSpPr>
          <p:cNvPr id="141317" name="Footer Placeholder 3"/>
          <p:cNvSpPr txBox="1">
            <a:spLocks noGrp="1"/>
          </p:cNvSpPr>
          <p:nvPr/>
        </p:nvSpPr>
        <p:spPr bwMode="auto">
          <a:xfrm>
            <a:off x="5029200" y="6553200"/>
            <a:ext cx="3429000" cy="152400"/>
          </a:xfrm>
          <a:prstGeom prst="rect">
            <a:avLst/>
          </a:prstGeom>
          <a:noFill/>
          <a:ln w="9525">
            <a:noFill/>
            <a:miter lim="800000"/>
            <a:headEnd/>
            <a:tailEnd/>
          </a:ln>
        </p:spPr>
        <p:txBody>
          <a:bodyPr anchor="ctr"/>
          <a:lstStyle/>
          <a:p>
            <a:pPr algn="ctr"/>
            <a:r>
              <a:rPr lang="en-US" altLang="en-US" sz="1100"/>
              <a:t>Spring Framework </a:t>
            </a:r>
          </a:p>
        </p:txBody>
      </p:sp>
      <p:pic>
        <p:nvPicPr>
          <p:cNvPr id="141318" name="Picture 64"/>
          <p:cNvPicPr>
            <a:picLocks noChangeAspect="1" noChangeArrowheads="1"/>
          </p:cNvPicPr>
          <p:nvPr/>
        </p:nvPicPr>
        <p:blipFill>
          <a:blip r:embed="rId3" cstate="print"/>
          <a:srcRect/>
          <a:stretch>
            <a:fillRect/>
          </a:stretch>
        </p:blipFill>
        <p:spPr bwMode="auto">
          <a:xfrm>
            <a:off x="5086350" y="1552575"/>
            <a:ext cx="3684588" cy="4695825"/>
          </a:xfrm>
          <a:prstGeom prst="rect">
            <a:avLst/>
          </a:prstGeom>
          <a:noFill/>
          <a:ln w="9525">
            <a:solidFill>
              <a:srgbClr val="000000"/>
            </a:solidFill>
            <a:miter lim="800000"/>
            <a:headEnd/>
            <a:tailEnd/>
          </a:ln>
        </p:spPr>
      </p:pic>
      <p:sp>
        <p:nvSpPr>
          <p:cNvPr id="141319" name="Rectangle 13"/>
          <p:cNvSpPr>
            <a:spLocks noChangeArrowheads="1"/>
          </p:cNvSpPr>
          <p:nvPr/>
        </p:nvSpPr>
        <p:spPr bwMode="auto">
          <a:xfrm>
            <a:off x="4864100" y="6280150"/>
            <a:ext cx="4127500" cy="273050"/>
          </a:xfrm>
          <a:prstGeom prst="rect">
            <a:avLst/>
          </a:prstGeom>
          <a:noFill/>
          <a:ln w="9525" algn="ctr">
            <a:noFill/>
            <a:round/>
            <a:headEnd/>
            <a:tailEnd/>
          </a:ln>
        </p:spPr>
        <p:txBody>
          <a:bodyPr/>
          <a:lstStyle/>
          <a:p>
            <a:pPr algn="ctr"/>
            <a:r>
              <a:rPr lang="en-IN" altLang="en-US" sz="1200" b="1"/>
              <a:t>Including AspectJ Libraries in pom.xml</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63"/>
          <p:cNvPicPr>
            <a:picLocks noChangeAspect="1" noChangeArrowheads="1"/>
          </p:cNvPicPr>
          <p:nvPr/>
        </p:nvPicPr>
        <p:blipFill>
          <a:blip r:embed="rId3" cstate="print"/>
          <a:srcRect/>
          <a:stretch>
            <a:fillRect/>
          </a:stretch>
        </p:blipFill>
        <p:spPr bwMode="auto">
          <a:xfrm>
            <a:off x="381000" y="2519363"/>
            <a:ext cx="8139113" cy="833437"/>
          </a:xfrm>
          <a:prstGeom prst="rect">
            <a:avLst/>
          </a:prstGeom>
          <a:noFill/>
          <a:ln w="9525">
            <a:solidFill>
              <a:srgbClr val="000000"/>
            </a:solidFill>
            <a:miter lim="800000"/>
            <a:headEnd/>
            <a:tailEnd/>
          </a:ln>
        </p:spPr>
      </p:pic>
      <p:sp>
        <p:nvSpPr>
          <p:cNvPr id="142339" name="Rectangle 6"/>
          <p:cNvSpPr>
            <a:spLocks noGrp="1" noChangeArrowheads="1"/>
          </p:cNvSpPr>
          <p:nvPr>
            <p:ph type="sldNum" sz="quarter" idx="12"/>
          </p:nvPr>
        </p:nvSpPr>
        <p:spPr>
          <a:noFill/>
        </p:spPr>
        <p:txBody>
          <a:bodyPr/>
          <a:lstStyle/>
          <a:p>
            <a:fld id="{CDDB24F3-9FF6-4591-A8AB-5FC5F07D20C0}" type="slidenum">
              <a:rPr lang="en-US" altLang="en-US" smtClean="0">
                <a:latin typeface="Arial" pitchFamily="34" charset="0"/>
              </a:rPr>
              <a:pPr/>
              <a:t>136</a:t>
            </a:fld>
            <a:endParaRPr lang="en-US" altLang="en-US" smtClean="0">
              <a:latin typeface="Arial" pitchFamily="34" charset="0"/>
            </a:endParaRPr>
          </a:p>
        </p:txBody>
      </p:sp>
      <p:sp>
        <p:nvSpPr>
          <p:cNvPr id="142340" name="Text Box 7"/>
          <p:cNvSpPr txBox="1">
            <a:spLocks noChangeArrowheads="1"/>
          </p:cNvSpPr>
          <p:nvPr/>
        </p:nvSpPr>
        <p:spPr bwMode="auto">
          <a:xfrm>
            <a:off x="304800" y="1182688"/>
            <a:ext cx="7848600" cy="1201737"/>
          </a:xfrm>
          <a:prstGeom prst="rect">
            <a:avLst/>
          </a:prstGeom>
          <a:noFill/>
          <a:ln w="9525">
            <a:noFill/>
            <a:miter lim="800000"/>
            <a:headEnd/>
            <a:tailEnd/>
          </a:ln>
        </p:spPr>
        <p:txBody>
          <a:bodyPr>
            <a:spAutoFit/>
          </a:bodyPr>
          <a:lstStyle/>
          <a:p>
            <a:pPr marL="285750" indent="-285750">
              <a:buFont typeface="Wingdings" pitchFamily="2" charset="2"/>
              <a:buChar char="§"/>
            </a:pPr>
            <a:r>
              <a:rPr lang="en-US" altLang="en-US"/>
              <a:t>When you enable </a:t>
            </a:r>
            <a:r>
              <a:rPr lang="en-US" altLang="en-US">
                <a:latin typeface="Courier New" pitchFamily="49" charset="0"/>
                <a:cs typeface="Courier New" pitchFamily="49" charset="0"/>
              </a:rPr>
              <a:t>@AspectJ </a:t>
            </a:r>
            <a:r>
              <a:rPr lang="en-US" altLang="en-US"/>
              <a:t>support, Spring Framework will automatically detect beans defined with the </a:t>
            </a:r>
            <a:r>
              <a:rPr lang="en-US" altLang="en-US">
                <a:latin typeface="Courier New" pitchFamily="49" charset="0"/>
                <a:cs typeface="Courier New" pitchFamily="49" charset="0"/>
              </a:rPr>
              <a:t>@Aspect </a:t>
            </a:r>
            <a:r>
              <a:rPr lang="en-US" altLang="en-US"/>
              <a:t>annotation.</a:t>
            </a:r>
          </a:p>
          <a:p>
            <a:pPr marL="285750" indent="-285750">
              <a:buFont typeface="Wingdings" pitchFamily="2" charset="2"/>
              <a:buChar char="§"/>
            </a:pPr>
            <a:r>
              <a:rPr lang="en-IN" altLang="en-US"/>
              <a:t>Code Segment displayed shows a regular bean definition in the ApplicationContext to which you are referring an aspect. </a:t>
            </a:r>
            <a:r>
              <a:rPr lang="en-US" altLang="en-US"/>
              <a:t> </a:t>
            </a:r>
            <a:endParaRPr lang="en-IN" altLang="en-US">
              <a:cs typeface="Arial" pitchFamily="34" charset="0"/>
            </a:endParaRPr>
          </a:p>
        </p:txBody>
      </p:sp>
      <p:sp>
        <p:nvSpPr>
          <p:cNvPr id="11" name="Title 1"/>
          <p:cNvSpPr txBox="1">
            <a:spLocks/>
          </p:cNvSpPr>
          <p:nvPr/>
        </p:nvSpPr>
        <p:spPr bwMode="auto">
          <a:xfrm>
            <a:off x="304800" y="228600"/>
            <a:ext cx="6438900" cy="747713"/>
          </a:xfrm>
          <a:prstGeom prst="rect">
            <a:avLst/>
          </a:prstGeom>
          <a:noFill/>
          <a:ln w="9525">
            <a:noFill/>
            <a:miter lim="800000"/>
            <a:headEnd/>
            <a:tailEnd/>
          </a:ln>
        </p:spPr>
        <p:txBody>
          <a:bodyPr anchor="ctr"/>
          <a:lstStyle/>
          <a:p>
            <a:pPr eaLnBrk="0" hangingPunct="0">
              <a:defRPr/>
            </a:pPr>
            <a:r>
              <a:rPr lang="en-IN" sz="2400" b="1" kern="0" dirty="0">
                <a:solidFill>
                  <a:srgbClr val="FFFFFF"/>
                </a:solidFill>
                <a:latin typeface="+mj-lt"/>
                <a:ea typeface="+mj-ea"/>
                <a:cs typeface="Courier New" panose="02070309020205020404" pitchFamily="49" charset="0"/>
              </a:rPr>
              <a:t>Declaring Aspects</a:t>
            </a:r>
            <a:endParaRPr lang="en-US" sz="2400" b="1" kern="0" dirty="0">
              <a:solidFill>
                <a:srgbClr val="FFFFFF"/>
              </a:solidFill>
              <a:latin typeface="+mj-lt"/>
              <a:ea typeface="+mj-ea"/>
              <a:cs typeface="+mj-cs"/>
            </a:endParaRPr>
          </a:p>
        </p:txBody>
      </p:sp>
      <p:sp>
        <p:nvSpPr>
          <p:cNvPr id="142342" name="Footer Placeholder 3"/>
          <p:cNvSpPr txBox="1">
            <a:spLocks noGrp="1"/>
          </p:cNvSpPr>
          <p:nvPr/>
        </p:nvSpPr>
        <p:spPr bwMode="auto">
          <a:xfrm>
            <a:off x="5029200" y="6553200"/>
            <a:ext cx="3429000" cy="152400"/>
          </a:xfrm>
          <a:prstGeom prst="rect">
            <a:avLst/>
          </a:prstGeom>
          <a:noFill/>
          <a:ln w="9525">
            <a:noFill/>
            <a:miter lim="800000"/>
            <a:headEnd/>
            <a:tailEnd/>
          </a:ln>
        </p:spPr>
        <p:txBody>
          <a:bodyPr anchor="ctr"/>
          <a:lstStyle/>
          <a:p>
            <a:pPr algn="ctr"/>
            <a:r>
              <a:rPr lang="en-US" altLang="en-US" sz="1100"/>
              <a:t>Spring Framework </a:t>
            </a:r>
          </a:p>
        </p:txBody>
      </p:sp>
      <p:sp>
        <p:nvSpPr>
          <p:cNvPr id="142343" name="Rectangle 13"/>
          <p:cNvSpPr>
            <a:spLocks noChangeArrowheads="1"/>
          </p:cNvSpPr>
          <p:nvPr/>
        </p:nvSpPr>
        <p:spPr bwMode="auto">
          <a:xfrm>
            <a:off x="2501900" y="3352800"/>
            <a:ext cx="4127500" cy="273050"/>
          </a:xfrm>
          <a:prstGeom prst="rect">
            <a:avLst/>
          </a:prstGeom>
          <a:noFill/>
          <a:ln w="9525" algn="ctr">
            <a:noFill/>
            <a:round/>
            <a:headEnd/>
            <a:tailEnd/>
          </a:ln>
        </p:spPr>
        <p:txBody>
          <a:bodyPr/>
          <a:lstStyle/>
          <a:p>
            <a:pPr algn="ctr"/>
            <a:r>
              <a:rPr lang="en-IN" altLang="en-US" sz="1200" b="1"/>
              <a:t>Bean Definition  </a:t>
            </a:r>
          </a:p>
        </p:txBody>
      </p:sp>
      <p:pic>
        <p:nvPicPr>
          <p:cNvPr id="142344" name="Picture 65"/>
          <p:cNvPicPr>
            <a:picLocks noChangeAspect="1" noChangeArrowheads="1"/>
          </p:cNvPicPr>
          <p:nvPr/>
        </p:nvPicPr>
        <p:blipFill>
          <a:blip r:embed="rId4" cstate="print"/>
          <a:srcRect/>
          <a:stretch>
            <a:fillRect/>
          </a:stretch>
        </p:blipFill>
        <p:spPr bwMode="auto">
          <a:xfrm>
            <a:off x="381000" y="4648200"/>
            <a:ext cx="8139113" cy="1676400"/>
          </a:xfrm>
          <a:prstGeom prst="rect">
            <a:avLst/>
          </a:prstGeom>
          <a:noFill/>
          <a:ln w="9525">
            <a:solidFill>
              <a:srgbClr val="000000"/>
            </a:solidFill>
            <a:miter lim="800000"/>
            <a:headEnd/>
            <a:tailEnd/>
          </a:ln>
        </p:spPr>
      </p:pic>
      <p:sp>
        <p:nvSpPr>
          <p:cNvPr id="142345" name="Text Box 7"/>
          <p:cNvSpPr txBox="1">
            <a:spLocks noChangeArrowheads="1"/>
          </p:cNvSpPr>
          <p:nvPr/>
        </p:nvSpPr>
        <p:spPr bwMode="auto">
          <a:xfrm>
            <a:off x="304800" y="3724275"/>
            <a:ext cx="7848600" cy="923925"/>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Code Segment displayed below shows the Advice class definition for the same bean that has been defined. The Advice class is defined using the </a:t>
            </a:r>
            <a:r>
              <a:rPr lang="en-IN" altLang="en-US">
                <a:latin typeface="Courier New" pitchFamily="49" charset="0"/>
                <a:cs typeface="Courier New" pitchFamily="49" charset="0"/>
              </a:rPr>
              <a:t>@Aspect </a:t>
            </a:r>
            <a:r>
              <a:rPr lang="en-IN" altLang="en-US"/>
              <a:t>annotation. </a:t>
            </a:r>
            <a:endParaRPr lang="en-IN" altLang="en-US">
              <a:cs typeface="Arial" pitchFamily="34" charset="0"/>
            </a:endParaRPr>
          </a:p>
        </p:txBody>
      </p:sp>
      <p:sp>
        <p:nvSpPr>
          <p:cNvPr id="142346" name="Rectangle 13"/>
          <p:cNvSpPr>
            <a:spLocks noChangeArrowheads="1"/>
          </p:cNvSpPr>
          <p:nvPr/>
        </p:nvSpPr>
        <p:spPr bwMode="auto">
          <a:xfrm>
            <a:off x="2514600" y="6356350"/>
            <a:ext cx="4127500" cy="273050"/>
          </a:xfrm>
          <a:prstGeom prst="rect">
            <a:avLst/>
          </a:prstGeom>
          <a:noFill/>
          <a:ln w="9525" algn="ctr">
            <a:noFill/>
            <a:round/>
            <a:headEnd/>
            <a:tailEnd/>
          </a:ln>
        </p:spPr>
        <p:txBody>
          <a:bodyPr/>
          <a:lstStyle/>
          <a:p>
            <a:pPr algn="ctr"/>
            <a:r>
              <a:rPr lang="en-IN" altLang="en-US" sz="1200" b="1"/>
              <a:t>Using </a:t>
            </a:r>
            <a:r>
              <a:rPr lang="en-IN" altLang="en-US" sz="1200" b="1">
                <a:latin typeface="Courier New" pitchFamily="49" charset="0"/>
                <a:cs typeface="Courier New" pitchFamily="49" charset="0"/>
              </a:rPr>
              <a:t>@Aspect </a:t>
            </a:r>
            <a:r>
              <a:rPr lang="en-IN" altLang="en-US" sz="1200" b="1"/>
              <a:t>to Define the Advice Class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6"/>
          <p:cNvSpPr>
            <a:spLocks noGrp="1" noChangeArrowheads="1"/>
          </p:cNvSpPr>
          <p:nvPr>
            <p:ph type="sldNum" sz="quarter" idx="12"/>
          </p:nvPr>
        </p:nvSpPr>
        <p:spPr>
          <a:noFill/>
        </p:spPr>
        <p:txBody>
          <a:bodyPr/>
          <a:lstStyle/>
          <a:p>
            <a:fld id="{237D4353-2140-4E97-BE89-0AD6280E6654}" type="slidenum">
              <a:rPr lang="en-US" altLang="en-US" smtClean="0">
                <a:latin typeface="Arial" pitchFamily="34" charset="0"/>
              </a:rPr>
              <a:pPr/>
              <a:t>137</a:t>
            </a:fld>
            <a:endParaRPr lang="en-US" altLang="en-US" smtClean="0">
              <a:latin typeface="Arial" pitchFamily="34" charset="0"/>
            </a:endParaRPr>
          </a:p>
        </p:txBody>
      </p:sp>
      <p:sp>
        <p:nvSpPr>
          <p:cNvPr id="143363" name="Text Box 7"/>
          <p:cNvSpPr txBox="1">
            <a:spLocks noChangeArrowheads="1"/>
          </p:cNvSpPr>
          <p:nvPr/>
        </p:nvSpPr>
        <p:spPr bwMode="auto">
          <a:xfrm>
            <a:off x="152400" y="1143000"/>
            <a:ext cx="7696200" cy="2770188"/>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Pointcuts enable you to control Advice execution by determining the join points in your application. </a:t>
            </a:r>
          </a:p>
          <a:p>
            <a:pPr marL="285750" indent="-285750">
              <a:buFont typeface="Wingdings" pitchFamily="2" charset="2"/>
              <a:buChar char="§"/>
            </a:pPr>
            <a:r>
              <a:rPr lang="en-IN" altLang="en-US"/>
              <a:t>A pointcut declaration contains two parts:</a:t>
            </a:r>
          </a:p>
          <a:p>
            <a:pPr marL="742950" lvl="1" indent="-285750">
              <a:buFont typeface="Wingdings" pitchFamily="2" charset="2"/>
              <a:buChar char="Ø"/>
            </a:pPr>
            <a:r>
              <a:rPr lang="en-IN" altLang="en-US" sz="1600"/>
              <a:t>A definition containing the name and parameters, if any</a:t>
            </a:r>
          </a:p>
          <a:p>
            <a:pPr marL="742950" lvl="1" indent="-285750">
              <a:buFont typeface="Wingdings" pitchFamily="2" charset="2"/>
              <a:buChar char="Ø"/>
            </a:pPr>
            <a:r>
              <a:rPr lang="en-IN" altLang="en-US" sz="1600"/>
              <a:t>The pointcut expression that specifies the method executions that are to be advised</a:t>
            </a:r>
          </a:p>
          <a:p>
            <a:pPr marL="285750" indent="-285750">
              <a:buFont typeface="Wingdings" pitchFamily="2" charset="2"/>
              <a:buChar char="§"/>
            </a:pPr>
            <a:r>
              <a:rPr lang="en-IN" altLang="en-US"/>
              <a:t>Using the </a:t>
            </a:r>
            <a:r>
              <a:rPr lang="en-IN" altLang="en-US">
                <a:latin typeface="Courier New" pitchFamily="49" charset="0"/>
                <a:cs typeface="Courier New" pitchFamily="49" charset="0"/>
              </a:rPr>
              <a:t>@AspectJ </a:t>
            </a:r>
            <a:r>
              <a:rPr lang="en-IN" altLang="en-US"/>
              <a:t>style of annotations, you define the pointcut and write the pointcut expression using the </a:t>
            </a:r>
            <a:r>
              <a:rPr lang="en-IN" altLang="en-US">
                <a:latin typeface="Courier New" pitchFamily="49" charset="0"/>
                <a:cs typeface="Courier New" pitchFamily="49" charset="0"/>
              </a:rPr>
              <a:t>@Pointcut </a:t>
            </a:r>
            <a:r>
              <a:rPr lang="en-IN" altLang="en-US"/>
              <a:t>annotation. </a:t>
            </a:r>
          </a:p>
          <a:p>
            <a:pPr marL="285750" indent="-285750">
              <a:buFont typeface="Wingdings" pitchFamily="2" charset="2"/>
              <a:buChar char="§"/>
            </a:pPr>
            <a:r>
              <a:rPr lang="en-IN" altLang="en-US"/>
              <a:t>Code Segment displayed is an example of using the </a:t>
            </a:r>
            <a:r>
              <a:rPr lang="en-IN" altLang="en-US">
                <a:latin typeface="Courier New" pitchFamily="49" charset="0"/>
                <a:cs typeface="Courier New" pitchFamily="49" charset="0"/>
              </a:rPr>
              <a:t>@Pointcut </a:t>
            </a:r>
            <a:r>
              <a:rPr lang="en-IN" altLang="en-US"/>
              <a:t>annotation.</a:t>
            </a:r>
          </a:p>
        </p:txBody>
      </p:sp>
      <p:sp>
        <p:nvSpPr>
          <p:cNvPr id="11" name="Title 1"/>
          <p:cNvSpPr txBox="1">
            <a:spLocks/>
          </p:cNvSpPr>
          <p:nvPr/>
        </p:nvSpPr>
        <p:spPr bwMode="auto">
          <a:xfrm>
            <a:off x="304800" y="228600"/>
            <a:ext cx="6438900" cy="747713"/>
          </a:xfrm>
          <a:prstGeom prst="rect">
            <a:avLst/>
          </a:prstGeom>
          <a:noFill/>
          <a:ln w="9525">
            <a:noFill/>
            <a:miter lim="800000"/>
            <a:headEnd/>
            <a:tailEnd/>
          </a:ln>
        </p:spPr>
        <p:txBody>
          <a:bodyPr anchor="ctr"/>
          <a:lstStyle/>
          <a:p>
            <a:pPr eaLnBrk="0" hangingPunct="0">
              <a:defRPr/>
            </a:pPr>
            <a:r>
              <a:rPr lang="en-IN" sz="2400" b="1" kern="0" dirty="0">
                <a:solidFill>
                  <a:srgbClr val="FFFFFF"/>
                </a:solidFill>
                <a:latin typeface="+mj-lt"/>
                <a:ea typeface="+mj-ea"/>
                <a:cs typeface="Courier New" panose="02070309020205020404" pitchFamily="49" charset="0"/>
              </a:rPr>
              <a:t>Declaring a Pointcut </a:t>
            </a:r>
            <a:endParaRPr lang="en-US" sz="2400" b="1" kern="0" dirty="0">
              <a:solidFill>
                <a:srgbClr val="FFFFFF"/>
              </a:solidFill>
              <a:latin typeface="+mj-lt"/>
              <a:ea typeface="+mj-ea"/>
              <a:cs typeface="+mj-cs"/>
            </a:endParaRPr>
          </a:p>
        </p:txBody>
      </p:sp>
      <p:sp>
        <p:nvSpPr>
          <p:cNvPr id="143365" name="Footer Placeholder 3"/>
          <p:cNvSpPr txBox="1">
            <a:spLocks noGrp="1"/>
          </p:cNvSpPr>
          <p:nvPr/>
        </p:nvSpPr>
        <p:spPr bwMode="auto">
          <a:xfrm>
            <a:off x="5029200" y="6553200"/>
            <a:ext cx="3429000" cy="152400"/>
          </a:xfrm>
          <a:prstGeom prst="rect">
            <a:avLst/>
          </a:prstGeom>
          <a:noFill/>
          <a:ln w="9525">
            <a:noFill/>
            <a:miter lim="800000"/>
            <a:headEnd/>
            <a:tailEnd/>
          </a:ln>
        </p:spPr>
        <p:txBody>
          <a:bodyPr anchor="ctr"/>
          <a:lstStyle/>
          <a:p>
            <a:pPr algn="ctr"/>
            <a:r>
              <a:rPr lang="en-US" altLang="en-US" sz="1100"/>
              <a:t>Spring Framework </a:t>
            </a:r>
          </a:p>
        </p:txBody>
      </p:sp>
      <p:sp>
        <p:nvSpPr>
          <p:cNvPr id="143366" name="Rectangle 13"/>
          <p:cNvSpPr>
            <a:spLocks noChangeArrowheads="1"/>
          </p:cNvSpPr>
          <p:nvPr/>
        </p:nvSpPr>
        <p:spPr bwMode="auto">
          <a:xfrm>
            <a:off x="2538413" y="5311775"/>
            <a:ext cx="4127500" cy="273050"/>
          </a:xfrm>
          <a:prstGeom prst="rect">
            <a:avLst/>
          </a:prstGeom>
          <a:noFill/>
          <a:ln w="9525" algn="ctr">
            <a:noFill/>
            <a:round/>
            <a:headEnd/>
            <a:tailEnd/>
          </a:ln>
        </p:spPr>
        <p:txBody>
          <a:bodyPr/>
          <a:lstStyle/>
          <a:p>
            <a:pPr algn="ctr"/>
            <a:r>
              <a:rPr lang="en-US" altLang="en-US" sz="1200" b="1">
                <a:latin typeface="Courier New" pitchFamily="49" charset="0"/>
                <a:cs typeface="Courier New" pitchFamily="49" charset="0"/>
              </a:rPr>
              <a:t>@Pointcut </a:t>
            </a:r>
            <a:r>
              <a:rPr lang="en-US" altLang="en-US" sz="1200" b="1"/>
              <a:t>Annotation</a:t>
            </a:r>
            <a:endParaRPr lang="en-IN" altLang="en-US" sz="1200" b="1"/>
          </a:p>
        </p:txBody>
      </p:sp>
      <p:pic>
        <p:nvPicPr>
          <p:cNvPr id="143367" name="Picture 71"/>
          <p:cNvPicPr>
            <a:picLocks noChangeAspect="1" noChangeArrowheads="1"/>
          </p:cNvPicPr>
          <p:nvPr/>
        </p:nvPicPr>
        <p:blipFill>
          <a:blip r:embed="rId3" cstate="print"/>
          <a:srcRect/>
          <a:stretch>
            <a:fillRect/>
          </a:stretch>
        </p:blipFill>
        <p:spPr bwMode="auto">
          <a:xfrm>
            <a:off x="2346325" y="3733800"/>
            <a:ext cx="4511675" cy="1577975"/>
          </a:xfrm>
          <a:prstGeom prst="rect">
            <a:avLst/>
          </a:prstGeom>
          <a:noFill/>
          <a:ln w="9525">
            <a:solidFill>
              <a:srgbClr val="000000"/>
            </a:solidFill>
            <a:miter lim="800000"/>
            <a:headEnd/>
            <a:tailEnd/>
          </a:ln>
        </p:spPr>
      </p:pic>
      <p:sp>
        <p:nvSpPr>
          <p:cNvPr id="143368" name="Text Box 7"/>
          <p:cNvSpPr txBox="1">
            <a:spLocks noChangeArrowheads="1"/>
          </p:cNvSpPr>
          <p:nvPr/>
        </p:nvSpPr>
        <p:spPr bwMode="auto">
          <a:xfrm>
            <a:off x="228600" y="5715000"/>
            <a:ext cx="8458200" cy="646113"/>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The three pointcut expressions shown in this Code Segment are </a:t>
            </a:r>
            <a:r>
              <a:rPr lang="en-IN" altLang="en-US" b="1"/>
              <a:t>operation</a:t>
            </a:r>
            <a:r>
              <a:rPr lang="en-IN" altLang="en-US"/>
              <a:t>, </a:t>
            </a:r>
            <a:r>
              <a:rPr lang="en-IN" altLang="en-US" b="1"/>
              <a:t>fetching</a:t>
            </a:r>
            <a:r>
              <a:rPr lang="en-IN" altLang="en-US"/>
              <a:t>, and </a:t>
            </a:r>
            <a:r>
              <a:rPr lang="en-IN" altLang="en-US" b="1"/>
              <a:t>tradingOperation</a:t>
            </a:r>
            <a:r>
              <a:rPr lang="en-IN" altLang="en-US"/>
              <a:t>. </a:t>
            </a:r>
            <a:endParaRPr lang="en-IN" altLang="en-US" sz="1600"/>
          </a:p>
        </p:txBody>
      </p:sp>
      <p:sp>
        <p:nvSpPr>
          <p:cNvPr id="143369" name="Rectangle 1"/>
          <p:cNvSpPr>
            <a:spLocks noChangeArrowheads="1"/>
          </p:cNvSpPr>
          <p:nvPr/>
        </p:nvSpPr>
        <p:spPr bwMode="auto">
          <a:xfrm>
            <a:off x="3756025" y="3943350"/>
            <a:ext cx="1196975" cy="279400"/>
          </a:xfrm>
          <a:prstGeom prst="rect">
            <a:avLst/>
          </a:prstGeom>
          <a:noFill/>
          <a:ln w="38100" algn="ctr">
            <a:solidFill>
              <a:srgbClr val="FF0000"/>
            </a:solidFill>
            <a:round/>
            <a:headEnd/>
            <a:tailEnd/>
          </a:ln>
        </p:spPr>
        <p:txBody>
          <a:bodyPr/>
          <a:lstStyle/>
          <a:p>
            <a:pPr algn="ctr"/>
            <a:endParaRPr lang="en-GB" altLang="en-US"/>
          </a:p>
        </p:txBody>
      </p:sp>
      <p:sp>
        <p:nvSpPr>
          <p:cNvPr id="143370" name="Rectangle 11"/>
          <p:cNvSpPr>
            <a:spLocks noChangeArrowheads="1"/>
          </p:cNvSpPr>
          <p:nvPr/>
        </p:nvSpPr>
        <p:spPr bwMode="auto">
          <a:xfrm>
            <a:off x="3733800" y="4476750"/>
            <a:ext cx="1087438" cy="230188"/>
          </a:xfrm>
          <a:prstGeom prst="rect">
            <a:avLst/>
          </a:prstGeom>
          <a:noFill/>
          <a:ln w="38100" algn="ctr">
            <a:solidFill>
              <a:srgbClr val="FF0000"/>
            </a:solidFill>
            <a:round/>
            <a:headEnd/>
            <a:tailEnd/>
          </a:ln>
        </p:spPr>
        <p:txBody>
          <a:bodyPr/>
          <a:lstStyle/>
          <a:p>
            <a:pPr algn="ctr"/>
            <a:endParaRPr lang="en-GB" altLang="en-US"/>
          </a:p>
        </p:txBody>
      </p:sp>
      <p:sp>
        <p:nvSpPr>
          <p:cNvPr id="143371" name="Rectangle 12"/>
          <p:cNvSpPr>
            <a:spLocks noChangeArrowheads="1"/>
          </p:cNvSpPr>
          <p:nvPr/>
        </p:nvSpPr>
        <p:spPr bwMode="auto">
          <a:xfrm>
            <a:off x="3733800" y="5008563"/>
            <a:ext cx="1927225" cy="230187"/>
          </a:xfrm>
          <a:prstGeom prst="rect">
            <a:avLst/>
          </a:prstGeom>
          <a:noFill/>
          <a:ln w="38100" algn="ctr">
            <a:solidFill>
              <a:srgbClr val="FF0000"/>
            </a:solidFill>
            <a:round/>
            <a:headEnd/>
            <a:tailEnd/>
          </a:ln>
        </p:spPr>
        <p:txBody>
          <a:bodyPr/>
          <a:lstStyle/>
          <a:p>
            <a:pPr algn="ctr"/>
            <a:endParaRPr lang="en-GB" altLang="en-US"/>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6"/>
          <p:cNvSpPr>
            <a:spLocks noGrp="1" noChangeArrowheads="1"/>
          </p:cNvSpPr>
          <p:nvPr>
            <p:ph type="sldNum" sz="quarter" idx="12"/>
          </p:nvPr>
        </p:nvSpPr>
        <p:spPr>
          <a:noFill/>
        </p:spPr>
        <p:txBody>
          <a:bodyPr/>
          <a:lstStyle/>
          <a:p>
            <a:fld id="{D63DC41F-CB3B-4F59-B7AE-FB916C804C96}" type="slidenum">
              <a:rPr lang="en-US" altLang="en-US" smtClean="0">
                <a:latin typeface="Arial" pitchFamily="34" charset="0"/>
              </a:rPr>
              <a:pPr/>
              <a:t>138</a:t>
            </a:fld>
            <a:endParaRPr lang="en-US" altLang="en-US" smtClean="0">
              <a:latin typeface="Arial" pitchFamily="34" charset="0"/>
            </a:endParaRPr>
          </a:p>
        </p:txBody>
      </p:sp>
      <p:sp>
        <p:nvSpPr>
          <p:cNvPr id="144387" name="Text Box 7"/>
          <p:cNvSpPr txBox="1">
            <a:spLocks noChangeArrowheads="1"/>
          </p:cNvSpPr>
          <p:nvPr/>
        </p:nvSpPr>
        <p:spPr bwMode="auto">
          <a:xfrm>
            <a:off x="152400" y="1143000"/>
            <a:ext cx="7315200" cy="646113"/>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Pointcut expressions are associated with Advice, which runs before, after, or around the methods matched by the pointcut. </a:t>
            </a:r>
            <a:endParaRPr lang="en-IN" altLang="en-US" sz="1600"/>
          </a:p>
        </p:txBody>
      </p:sp>
      <p:sp>
        <p:nvSpPr>
          <p:cNvPr id="11" name="Title 1"/>
          <p:cNvSpPr txBox="1">
            <a:spLocks/>
          </p:cNvSpPr>
          <p:nvPr/>
        </p:nvSpPr>
        <p:spPr bwMode="auto">
          <a:xfrm>
            <a:off x="304800" y="228600"/>
            <a:ext cx="6438900" cy="747713"/>
          </a:xfrm>
          <a:prstGeom prst="rect">
            <a:avLst/>
          </a:prstGeom>
          <a:noFill/>
          <a:ln w="9525">
            <a:noFill/>
            <a:miter lim="800000"/>
            <a:headEnd/>
            <a:tailEnd/>
          </a:ln>
        </p:spPr>
        <p:txBody>
          <a:bodyPr anchor="ctr"/>
          <a:lstStyle/>
          <a:p>
            <a:pPr eaLnBrk="0" hangingPunct="0">
              <a:defRPr/>
            </a:pPr>
            <a:r>
              <a:rPr lang="en-IN" sz="2400" b="1" kern="0" dirty="0">
                <a:solidFill>
                  <a:srgbClr val="FFFFFF"/>
                </a:solidFill>
                <a:latin typeface="+mj-lt"/>
                <a:ea typeface="+mj-ea"/>
                <a:cs typeface="Courier New" panose="02070309020205020404" pitchFamily="49" charset="0"/>
              </a:rPr>
              <a:t>Declaring Advice  </a:t>
            </a:r>
            <a:endParaRPr lang="en-US" sz="2400" b="1" kern="0" dirty="0">
              <a:solidFill>
                <a:srgbClr val="FFFFFF"/>
              </a:solidFill>
              <a:latin typeface="+mj-lt"/>
              <a:ea typeface="+mj-ea"/>
              <a:cs typeface="+mj-cs"/>
            </a:endParaRPr>
          </a:p>
        </p:txBody>
      </p:sp>
      <p:sp>
        <p:nvSpPr>
          <p:cNvPr id="144389" name="Footer Placeholder 3"/>
          <p:cNvSpPr txBox="1">
            <a:spLocks noGrp="1"/>
          </p:cNvSpPr>
          <p:nvPr/>
        </p:nvSpPr>
        <p:spPr bwMode="auto">
          <a:xfrm>
            <a:off x="5029200" y="6553200"/>
            <a:ext cx="3429000" cy="152400"/>
          </a:xfrm>
          <a:prstGeom prst="rect">
            <a:avLst/>
          </a:prstGeom>
          <a:noFill/>
          <a:ln w="9525">
            <a:noFill/>
            <a:miter lim="800000"/>
            <a:headEnd/>
            <a:tailEnd/>
          </a:ln>
        </p:spPr>
        <p:txBody>
          <a:bodyPr anchor="ctr"/>
          <a:lstStyle/>
          <a:p>
            <a:pPr algn="ctr"/>
            <a:r>
              <a:rPr lang="en-US" altLang="en-US" sz="1100"/>
              <a:t>Spring Framework </a:t>
            </a:r>
          </a:p>
        </p:txBody>
      </p:sp>
      <p:sp>
        <p:nvSpPr>
          <p:cNvPr id="144390" name="Rectangle 13"/>
          <p:cNvSpPr>
            <a:spLocks noChangeArrowheads="1"/>
          </p:cNvSpPr>
          <p:nvPr/>
        </p:nvSpPr>
        <p:spPr bwMode="auto">
          <a:xfrm>
            <a:off x="2500313" y="2971800"/>
            <a:ext cx="4127500" cy="273050"/>
          </a:xfrm>
          <a:prstGeom prst="rect">
            <a:avLst/>
          </a:prstGeom>
          <a:noFill/>
          <a:ln w="9525" algn="ctr">
            <a:noFill/>
            <a:round/>
            <a:headEnd/>
            <a:tailEnd/>
          </a:ln>
        </p:spPr>
        <p:txBody>
          <a:bodyPr/>
          <a:lstStyle/>
          <a:p>
            <a:pPr algn="ctr"/>
            <a:r>
              <a:rPr lang="en-US" altLang="en-US" sz="1200" b="1">
                <a:cs typeface="Arial" pitchFamily="34" charset="0"/>
              </a:rPr>
              <a:t>Code Segment showing </a:t>
            </a:r>
            <a:r>
              <a:rPr lang="en-US" altLang="en-US" sz="1200" b="1">
                <a:latin typeface="Courier New" pitchFamily="49" charset="0"/>
                <a:cs typeface="Courier New" pitchFamily="49" charset="0"/>
              </a:rPr>
              <a:t>@Before </a:t>
            </a:r>
            <a:r>
              <a:rPr lang="en-US" altLang="en-US" sz="1200" b="1">
                <a:cs typeface="Arial" pitchFamily="34" charset="0"/>
              </a:rPr>
              <a:t>Annotation</a:t>
            </a:r>
            <a:endParaRPr lang="en-IN" altLang="en-US" sz="1200" b="1">
              <a:cs typeface="Arial" pitchFamily="34" charset="0"/>
            </a:endParaRPr>
          </a:p>
        </p:txBody>
      </p:sp>
      <p:pic>
        <p:nvPicPr>
          <p:cNvPr id="144391" name="Picture 72"/>
          <p:cNvPicPr>
            <a:picLocks noChangeAspect="1" noChangeArrowheads="1"/>
          </p:cNvPicPr>
          <p:nvPr/>
        </p:nvPicPr>
        <p:blipFill>
          <a:blip r:embed="rId3" cstate="print"/>
          <a:srcRect/>
          <a:stretch>
            <a:fillRect/>
          </a:stretch>
        </p:blipFill>
        <p:spPr bwMode="auto">
          <a:xfrm>
            <a:off x="212725" y="1952625"/>
            <a:ext cx="8702675" cy="981075"/>
          </a:xfrm>
          <a:prstGeom prst="rect">
            <a:avLst/>
          </a:prstGeom>
          <a:noFill/>
          <a:ln w="9525">
            <a:solidFill>
              <a:srgbClr val="000000"/>
            </a:solidFill>
            <a:miter lim="800000"/>
            <a:headEnd/>
            <a:tailEnd/>
          </a:ln>
        </p:spPr>
      </p:pic>
      <p:pic>
        <p:nvPicPr>
          <p:cNvPr id="144392" name="Picture 73"/>
          <p:cNvPicPr>
            <a:picLocks noChangeAspect="1" noChangeArrowheads="1"/>
          </p:cNvPicPr>
          <p:nvPr/>
        </p:nvPicPr>
        <p:blipFill>
          <a:blip r:embed="rId4" cstate="print"/>
          <a:srcRect/>
          <a:stretch>
            <a:fillRect/>
          </a:stretch>
        </p:blipFill>
        <p:spPr bwMode="auto">
          <a:xfrm>
            <a:off x="228600" y="3479800"/>
            <a:ext cx="8702675" cy="1079500"/>
          </a:xfrm>
          <a:prstGeom prst="rect">
            <a:avLst/>
          </a:prstGeom>
          <a:noFill/>
          <a:ln w="9525">
            <a:solidFill>
              <a:srgbClr val="000000"/>
            </a:solidFill>
            <a:miter lim="800000"/>
            <a:headEnd/>
            <a:tailEnd/>
          </a:ln>
        </p:spPr>
      </p:pic>
      <p:sp>
        <p:nvSpPr>
          <p:cNvPr id="144393" name="Rectangle 13"/>
          <p:cNvSpPr>
            <a:spLocks noChangeArrowheads="1"/>
          </p:cNvSpPr>
          <p:nvPr/>
        </p:nvSpPr>
        <p:spPr bwMode="auto">
          <a:xfrm>
            <a:off x="2308225" y="4603750"/>
            <a:ext cx="4540250" cy="273050"/>
          </a:xfrm>
          <a:prstGeom prst="rect">
            <a:avLst/>
          </a:prstGeom>
          <a:noFill/>
          <a:ln w="9525" algn="ctr">
            <a:noFill/>
            <a:round/>
            <a:headEnd/>
            <a:tailEnd/>
          </a:ln>
        </p:spPr>
        <p:txBody>
          <a:bodyPr/>
          <a:lstStyle/>
          <a:p>
            <a:pPr algn="ctr"/>
            <a:r>
              <a:rPr lang="en-US" altLang="en-US" sz="1200" b="1">
                <a:cs typeface="Arial" pitchFamily="34" charset="0"/>
              </a:rPr>
              <a:t>Code Segment showing </a:t>
            </a:r>
            <a:r>
              <a:rPr lang="en-US" altLang="en-US" sz="1200" b="1">
                <a:latin typeface="Courier New" pitchFamily="49" charset="0"/>
                <a:cs typeface="Courier New" pitchFamily="49" charset="0"/>
              </a:rPr>
              <a:t>@AfterReturning </a:t>
            </a:r>
            <a:r>
              <a:rPr lang="en-US" altLang="en-US" sz="1200" b="1">
                <a:cs typeface="Arial" pitchFamily="34" charset="0"/>
              </a:rPr>
              <a:t>Annotation</a:t>
            </a:r>
            <a:endParaRPr lang="en-IN" altLang="en-US" sz="1200" b="1">
              <a:cs typeface="Arial" pitchFamily="34" charset="0"/>
            </a:endParaRPr>
          </a:p>
        </p:txBody>
      </p:sp>
      <p:pic>
        <p:nvPicPr>
          <p:cNvPr id="144394" name="Picture 74"/>
          <p:cNvPicPr>
            <a:picLocks noChangeAspect="1" noChangeArrowheads="1"/>
          </p:cNvPicPr>
          <p:nvPr/>
        </p:nvPicPr>
        <p:blipFill>
          <a:blip r:embed="rId5" cstate="print"/>
          <a:srcRect/>
          <a:stretch>
            <a:fillRect/>
          </a:stretch>
        </p:blipFill>
        <p:spPr bwMode="auto">
          <a:xfrm>
            <a:off x="228600" y="5013325"/>
            <a:ext cx="8702675" cy="930275"/>
          </a:xfrm>
          <a:prstGeom prst="rect">
            <a:avLst/>
          </a:prstGeom>
          <a:noFill/>
          <a:ln w="9525">
            <a:solidFill>
              <a:srgbClr val="000000"/>
            </a:solidFill>
            <a:miter lim="800000"/>
            <a:headEnd/>
            <a:tailEnd/>
          </a:ln>
        </p:spPr>
      </p:pic>
      <p:sp>
        <p:nvSpPr>
          <p:cNvPr id="144395" name="Rectangle 13"/>
          <p:cNvSpPr>
            <a:spLocks noChangeArrowheads="1"/>
          </p:cNvSpPr>
          <p:nvPr/>
        </p:nvSpPr>
        <p:spPr bwMode="auto">
          <a:xfrm>
            <a:off x="2286000" y="6019800"/>
            <a:ext cx="4540250" cy="273050"/>
          </a:xfrm>
          <a:prstGeom prst="rect">
            <a:avLst/>
          </a:prstGeom>
          <a:noFill/>
          <a:ln w="9525" algn="ctr">
            <a:noFill/>
            <a:round/>
            <a:headEnd/>
            <a:tailEnd/>
          </a:ln>
        </p:spPr>
        <p:txBody>
          <a:bodyPr/>
          <a:lstStyle/>
          <a:p>
            <a:pPr algn="ctr"/>
            <a:r>
              <a:rPr lang="en-US" altLang="en-US" sz="1200" b="1">
                <a:cs typeface="Arial" pitchFamily="34" charset="0"/>
              </a:rPr>
              <a:t>Code Segment showing </a:t>
            </a:r>
            <a:r>
              <a:rPr lang="en-US" altLang="en-US" sz="1200" b="1">
                <a:latin typeface="Courier New" pitchFamily="49" charset="0"/>
                <a:cs typeface="Courier New" pitchFamily="49" charset="0"/>
              </a:rPr>
              <a:t>@AfterThrowing </a:t>
            </a:r>
            <a:r>
              <a:rPr lang="en-US" altLang="en-US" sz="1200" b="1">
                <a:cs typeface="Arial" pitchFamily="34" charset="0"/>
              </a:rPr>
              <a:t>Annotation</a:t>
            </a:r>
            <a:endParaRPr lang="en-IN" altLang="en-US" sz="1200" b="1">
              <a:cs typeface="Arial" pitchFamily="34" charset="0"/>
            </a:endParaRP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6"/>
          <p:cNvSpPr>
            <a:spLocks noGrp="1" noChangeArrowheads="1"/>
          </p:cNvSpPr>
          <p:nvPr>
            <p:ph type="sldNum" sz="quarter" idx="12"/>
          </p:nvPr>
        </p:nvSpPr>
        <p:spPr>
          <a:noFill/>
        </p:spPr>
        <p:txBody>
          <a:bodyPr/>
          <a:lstStyle/>
          <a:p>
            <a:fld id="{13322066-27DC-4E3C-87F6-0EC4F9E7147E}" type="slidenum">
              <a:rPr lang="en-US" altLang="en-US" smtClean="0">
                <a:latin typeface="Arial" pitchFamily="34" charset="0"/>
              </a:rPr>
              <a:pPr/>
              <a:t>139</a:t>
            </a:fld>
            <a:endParaRPr lang="en-US" altLang="en-US" smtClean="0">
              <a:latin typeface="Arial" pitchFamily="34" charset="0"/>
            </a:endParaRPr>
          </a:p>
        </p:txBody>
      </p:sp>
      <p:sp>
        <p:nvSpPr>
          <p:cNvPr id="11" name="Title 1"/>
          <p:cNvSpPr txBox="1">
            <a:spLocks/>
          </p:cNvSpPr>
          <p:nvPr/>
        </p:nvSpPr>
        <p:spPr bwMode="auto">
          <a:xfrm>
            <a:off x="304800" y="228600"/>
            <a:ext cx="6438900" cy="747713"/>
          </a:xfrm>
          <a:prstGeom prst="rect">
            <a:avLst/>
          </a:prstGeom>
          <a:noFill/>
          <a:ln w="9525">
            <a:noFill/>
            <a:miter lim="800000"/>
            <a:headEnd/>
            <a:tailEnd/>
          </a:ln>
        </p:spPr>
        <p:txBody>
          <a:bodyPr anchor="ctr"/>
          <a:lstStyle/>
          <a:p>
            <a:pPr eaLnBrk="0" hangingPunct="0">
              <a:defRPr/>
            </a:pPr>
            <a:r>
              <a:rPr lang="en-IN" sz="2400" b="1" kern="0" dirty="0">
                <a:solidFill>
                  <a:srgbClr val="FFFFFF"/>
                </a:solidFill>
                <a:latin typeface="+mj-lt"/>
                <a:ea typeface="+mj-ea"/>
                <a:cs typeface="Courier New" panose="02070309020205020404" pitchFamily="49" charset="0"/>
              </a:rPr>
              <a:t>Declaring Advice (Contd.) </a:t>
            </a:r>
            <a:endParaRPr lang="en-US" sz="2400" b="1" kern="0" dirty="0">
              <a:solidFill>
                <a:srgbClr val="FFFFFF"/>
              </a:solidFill>
              <a:latin typeface="+mj-lt"/>
              <a:ea typeface="+mj-ea"/>
              <a:cs typeface="+mj-cs"/>
            </a:endParaRPr>
          </a:p>
        </p:txBody>
      </p:sp>
      <p:sp>
        <p:nvSpPr>
          <p:cNvPr id="145412" name="Footer Placeholder 3"/>
          <p:cNvSpPr txBox="1">
            <a:spLocks noGrp="1"/>
          </p:cNvSpPr>
          <p:nvPr/>
        </p:nvSpPr>
        <p:spPr bwMode="auto">
          <a:xfrm>
            <a:off x="5029200" y="6553200"/>
            <a:ext cx="3429000" cy="152400"/>
          </a:xfrm>
          <a:prstGeom prst="rect">
            <a:avLst/>
          </a:prstGeom>
          <a:noFill/>
          <a:ln w="9525">
            <a:noFill/>
            <a:miter lim="800000"/>
            <a:headEnd/>
            <a:tailEnd/>
          </a:ln>
        </p:spPr>
        <p:txBody>
          <a:bodyPr anchor="ctr"/>
          <a:lstStyle/>
          <a:p>
            <a:pPr algn="ctr"/>
            <a:r>
              <a:rPr lang="en-US" altLang="en-US" sz="1100"/>
              <a:t>Spring Framework </a:t>
            </a:r>
          </a:p>
        </p:txBody>
      </p:sp>
      <p:sp>
        <p:nvSpPr>
          <p:cNvPr id="145413" name="Rectangle 13"/>
          <p:cNvSpPr>
            <a:spLocks noChangeArrowheads="1"/>
          </p:cNvSpPr>
          <p:nvPr/>
        </p:nvSpPr>
        <p:spPr bwMode="auto">
          <a:xfrm>
            <a:off x="2438400" y="3079750"/>
            <a:ext cx="4127500" cy="273050"/>
          </a:xfrm>
          <a:prstGeom prst="rect">
            <a:avLst/>
          </a:prstGeom>
          <a:noFill/>
          <a:ln w="9525" algn="ctr">
            <a:noFill/>
            <a:round/>
            <a:headEnd/>
            <a:tailEnd/>
          </a:ln>
        </p:spPr>
        <p:txBody>
          <a:bodyPr/>
          <a:lstStyle/>
          <a:p>
            <a:pPr algn="ctr"/>
            <a:r>
              <a:rPr lang="en-US" altLang="en-US" sz="1200" b="1"/>
              <a:t>Code Segment showing</a:t>
            </a:r>
            <a:r>
              <a:rPr lang="en-US" altLang="en-US" sz="1200" b="1">
                <a:latin typeface="Courier New" pitchFamily="49" charset="0"/>
                <a:cs typeface="Courier New" pitchFamily="49" charset="0"/>
              </a:rPr>
              <a:t> @AfterThrowing </a:t>
            </a:r>
            <a:r>
              <a:rPr lang="en-US" altLang="en-US" sz="1200" b="1"/>
              <a:t>Annotation with Exception Binding</a:t>
            </a:r>
            <a:endParaRPr lang="en-IN" altLang="en-US" sz="1200" b="1">
              <a:cs typeface="Arial" pitchFamily="34" charset="0"/>
            </a:endParaRPr>
          </a:p>
        </p:txBody>
      </p:sp>
      <p:sp>
        <p:nvSpPr>
          <p:cNvPr id="145414" name="Rectangle 13"/>
          <p:cNvSpPr>
            <a:spLocks noChangeArrowheads="1"/>
          </p:cNvSpPr>
          <p:nvPr/>
        </p:nvSpPr>
        <p:spPr bwMode="auto">
          <a:xfrm>
            <a:off x="2308225" y="4603750"/>
            <a:ext cx="4540250" cy="273050"/>
          </a:xfrm>
          <a:prstGeom prst="rect">
            <a:avLst/>
          </a:prstGeom>
          <a:noFill/>
          <a:ln w="9525" algn="ctr">
            <a:noFill/>
            <a:round/>
            <a:headEnd/>
            <a:tailEnd/>
          </a:ln>
        </p:spPr>
        <p:txBody>
          <a:bodyPr/>
          <a:lstStyle/>
          <a:p>
            <a:pPr algn="ctr"/>
            <a:r>
              <a:rPr lang="en-US" altLang="en-US" sz="1200" b="1">
                <a:cs typeface="Arial" pitchFamily="34" charset="0"/>
              </a:rPr>
              <a:t>Code Segment showing </a:t>
            </a:r>
            <a:r>
              <a:rPr lang="en-US" altLang="en-US" sz="1200" b="1">
                <a:latin typeface="Courier New" pitchFamily="49" charset="0"/>
                <a:cs typeface="Courier New" pitchFamily="49" charset="0"/>
              </a:rPr>
              <a:t>@After </a:t>
            </a:r>
            <a:r>
              <a:rPr lang="en-US" altLang="en-US" sz="1200" b="1">
                <a:cs typeface="Arial" pitchFamily="34" charset="0"/>
              </a:rPr>
              <a:t>Annotation</a:t>
            </a:r>
            <a:endParaRPr lang="en-IN" altLang="en-US" sz="1200" b="1">
              <a:cs typeface="Arial" pitchFamily="34" charset="0"/>
            </a:endParaRPr>
          </a:p>
        </p:txBody>
      </p:sp>
      <p:pic>
        <p:nvPicPr>
          <p:cNvPr id="145415" name="Picture 76"/>
          <p:cNvPicPr>
            <a:picLocks noChangeAspect="1" noChangeArrowheads="1"/>
          </p:cNvPicPr>
          <p:nvPr/>
        </p:nvPicPr>
        <p:blipFill>
          <a:blip r:embed="rId3" cstate="print"/>
          <a:srcRect/>
          <a:stretch>
            <a:fillRect/>
          </a:stretch>
        </p:blipFill>
        <p:spPr bwMode="auto">
          <a:xfrm>
            <a:off x="152400" y="1779588"/>
            <a:ext cx="8702675" cy="1268412"/>
          </a:xfrm>
          <a:prstGeom prst="rect">
            <a:avLst/>
          </a:prstGeom>
          <a:noFill/>
          <a:ln w="9525">
            <a:solidFill>
              <a:srgbClr val="000000"/>
            </a:solidFill>
            <a:miter lim="800000"/>
            <a:headEnd/>
            <a:tailEnd/>
          </a:ln>
        </p:spPr>
      </p:pic>
      <p:pic>
        <p:nvPicPr>
          <p:cNvPr id="145416" name="Picture 77"/>
          <p:cNvPicPr>
            <a:picLocks noChangeAspect="1" noChangeArrowheads="1"/>
          </p:cNvPicPr>
          <p:nvPr/>
        </p:nvPicPr>
        <p:blipFill>
          <a:blip r:embed="rId4" cstate="print"/>
          <a:srcRect/>
          <a:stretch>
            <a:fillRect/>
          </a:stretch>
        </p:blipFill>
        <p:spPr bwMode="auto">
          <a:xfrm>
            <a:off x="150813" y="3571875"/>
            <a:ext cx="8702675" cy="1019175"/>
          </a:xfrm>
          <a:prstGeom prst="rect">
            <a:avLst/>
          </a:prstGeom>
          <a:noFill/>
          <a:ln w="9525">
            <a:solidFill>
              <a:srgbClr val="000000"/>
            </a:solidFill>
            <a:miter lim="800000"/>
            <a:headEnd/>
            <a:tailEnd/>
          </a:ln>
        </p:spPr>
      </p:pic>
      <p:pic>
        <p:nvPicPr>
          <p:cNvPr id="145417" name="Picture 78"/>
          <p:cNvPicPr>
            <a:picLocks noChangeAspect="1" noChangeArrowheads="1"/>
          </p:cNvPicPr>
          <p:nvPr/>
        </p:nvPicPr>
        <p:blipFill>
          <a:blip r:embed="rId5" cstate="print"/>
          <a:srcRect/>
          <a:stretch>
            <a:fillRect/>
          </a:stretch>
        </p:blipFill>
        <p:spPr bwMode="auto">
          <a:xfrm>
            <a:off x="152400" y="5033963"/>
            <a:ext cx="8702675" cy="900112"/>
          </a:xfrm>
          <a:prstGeom prst="rect">
            <a:avLst/>
          </a:prstGeom>
          <a:noFill/>
          <a:ln w="9525">
            <a:solidFill>
              <a:srgbClr val="000000"/>
            </a:solidFill>
            <a:miter lim="800000"/>
            <a:headEnd/>
            <a:tailEnd/>
          </a:ln>
        </p:spPr>
      </p:pic>
      <p:sp>
        <p:nvSpPr>
          <p:cNvPr id="145418" name="Rectangle 13"/>
          <p:cNvSpPr>
            <a:spLocks noChangeArrowheads="1"/>
          </p:cNvSpPr>
          <p:nvPr/>
        </p:nvSpPr>
        <p:spPr bwMode="auto">
          <a:xfrm>
            <a:off x="2317750" y="6019800"/>
            <a:ext cx="4540250" cy="273050"/>
          </a:xfrm>
          <a:prstGeom prst="rect">
            <a:avLst/>
          </a:prstGeom>
          <a:noFill/>
          <a:ln w="9525" algn="ctr">
            <a:noFill/>
            <a:round/>
            <a:headEnd/>
            <a:tailEnd/>
          </a:ln>
        </p:spPr>
        <p:txBody>
          <a:bodyPr/>
          <a:lstStyle/>
          <a:p>
            <a:pPr algn="ctr"/>
            <a:r>
              <a:rPr lang="en-US" altLang="en-US" sz="1200" b="1">
                <a:cs typeface="Arial" pitchFamily="34" charset="0"/>
              </a:rPr>
              <a:t>Code Segment showing </a:t>
            </a:r>
            <a:r>
              <a:rPr lang="en-US" altLang="en-US" sz="1200" b="1">
                <a:latin typeface="Courier New" pitchFamily="49" charset="0"/>
                <a:cs typeface="Courier New" pitchFamily="49" charset="0"/>
              </a:rPr>
              <a:t>@Around </a:t>
            </a:r>
            <a:r>
              <a:rPr lang="en-US" altLang="en-US" sz="1200" b="1">
                <a:cs typeface="Arial" pitchFamily="34" charset="0"/>
              </a:rPr>
              <a:t>Annotation</a:t>
            </a:r>
            <a:endParaRPr lang="en-IN" altLang="en-US" sz="1200" b="1">
              <a:cs typeface="Arial" pitchFamily="34" charset="0"/>
            </a:endParaRP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sldNum" sz="quarter" idx="12"/>
          </p:nvPr>
        </p:nvSpPr>
        <p:spPr>
          <a:noFill/>
        </p:spPr>
        <p:txBody>
          <a:bodyPr/>
          <a:lstStyle/>
          <a:p>
            <a:fld id="{D22CCF34-6B2F-492F-A6CC-EFC06BAFA6A4}" type="slidenum">
              <a:rPr lang="en-US" altLang="en-US" smtClean="0">
                <a:latin typeface="Arial" pitchFamily="34" charset="0"/>
              </a:rPr>
              <a:pPr/>
              <a:t>14</a:t>
            </a:fld>
            <a:endParaRPr lang="en-US" altLang="en-US" smtClean="0">
              <a:latin typeface="Arial" pitchFamily="34" charset="0"/>
            </a:endParaRPr>
          </a:p>
        </p:txBody>
      </p:sp>
      <p:sp>
        <p:nvSpPr>
          <p:cNvPr id="16387"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DAFFA3CA-49D3-42E2-888D-34401895D7CD}" type="slidenum">
              <a:rPr lang="en-US" altLang="en-US" sz="1000"/>
              <a:pPr algn="r"/>
              <a:t>14</a:t>
            </a:fld>
            <a:endParaRPr lang="en-US" altLang="en-US" sz="1000"/>
          </a:p>
        </p:txBody>
      </p:sp>
      <p:sp>
        <p:nvSpPr>
          <p:cNvPr id="16388"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Lesson 2: Benefits of Spring Framework</a:t>
            </a:r>
            <a:endParaRPr lang="en-IN" altLang="en-US" smtClean="0">
              <a:solidFill>
                <a:schemeClr val="tx1"/>
              </a:solidFill>
            </a:endParaRPr>
          </a:p>
        </p:txBody>
      </p:sp>
      <p:sp>
        <p:nvSpPr>
          <p:cNvPr id="16389"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16390"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1639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6"/>
          <p:cNvSpPr>
            <a:spLocks noGrp="1" noChangeArrowheads="1"/>
          </p:cNvSpPr>
          <p:nvPr>
            <p:ph type="sldNum" sz="quarter" idx="12"/>
          </p:nvPr>
        </p:nvSpPr>
        <p:spPr>
          <a:noFill/>
        </p:spPr>
        <p:txBody>
          <a:bodyPr/>
          <a:lstStyle/>
          <a:p>
            <a:fld id="{902FD13A-8A6F-4051-9A73-66E111CC0FA5}" type="slidenum">
              <a:rPr lang="en-US" altLang="en-US" smtClean="0">
                <a:latin typeface="Arial" pitchFamily="34" charset="0"/>
              </a:rPr>
              <a:pPr/>
              <a:t>140</a:t>
            </a:fld>
            <a:endParaRPr lang="en-US" altLang="en-US" smtClean="0">
              <a:latin typeface="Arial" pitchFamily="34" charset="0"/>
            </a:endParaRPr>
          </a:p>
        </p:txBody>
      </p:sp>
      <p:sp>
        <p:nvSpPr>
          <p:cNvPr id="11" name="Title 1"/>
          <p:cNvSpPr txBox="1">
            <a:spLocks/>
          </p:cNvSpPr>
          <p:nvPr/>
        </p:nvSpPr>
        <p:spPr bwMode="auto">
          <a:xfrm>
            <a:off x="304800" y="228600"/>
            <a:ext cx="6438900" cy="747713"/>
          </a:xfrm>
          <a:prstGeom prst="rect">
            <a:avLst/>
          </a:prstGeom>
          <a:noFill/>
          <a:ln w="9525">
            <a:noFill/>
            <a:miter lim="800000"/>
            <a:headEnd/>
            <a:tailEnd/>
          </a:ln>
        </p:spPr>
        <p:txBody>
          <a:bodyPr anchor="ctr"/>
          <a:lstStyle/>
          <a:p>
            <a:pPr eaLnBrk="0" hangingPunct="0">
              <a:defRPr/>
            </a:pPr>
            <a:r>
              <a:rPr lang="en-IN" sz="2400" b="1" kern="0" dirty="0">
                <a:solidFill>
                  <a:srgbClr val="FFFFFF"/>
                </a:solidFill>
                <a:latin typeface="+mj-lt"/>
                <a:ea typeface="+mj-ea"/>
                <a:cs typeface="Courier New" panose="02070309020205020404" pitchFamily="49" charset="0"/>
              </a:rPr>
              <a:t>Advice Method Details </a:t>
            </a:r>
            <a:endParaRPr lang="en-US" sz="2400" b="1" kern="0" dirty="0">
              <a:solidFill>
                <a:srgbClr val="FFFFFF"/>
              </a:solidFill>
              <a:latin typeface="+mj-lt"/>
              <a:ea typeface="+mj-ea"/>
              <a:cs typeface="+mj-cs"/>
            </a:endParaRPr>
          </a:p>
        </p:txBody>
      </p:sp>
      <p:sp>
        <p:nvSpPr>
          <p:cNvPr id="146436" name="Footer Placeholder 3"/>
          <p:cNvSpPr txBox="1">
            <a:spLocks noGrp="1"/>
          </p:cNvSpPr>
          <p:nvPr/>
        </p:nvSpPr>
        <p:spPr bwMode="auto">
          <a:xfrm>
            <a:off x="5029200" y="6553200"/>
            <a:ext cx="3429000" cy="152400"/>
          </a:xfrm>
          <a:prstGeom prst="rect">
            <a:avLst/>
          </a:prstGeom>
          <a:noFill/>
          <a:ln w="9525">
            <a:noFill/>
            <a:miter lim="800000"/>
            <a:headEnd/>
            <a:tailEnd/>
          </a:ln>
        </p:spPr>
        <p:txBody>
          <a:bodyPr anchor="ctr"/>
          <a:lstStyle/>
          <a:p>
            <a:pPr algn="ctr"/>
            <a:r>
              <a:rPr lang="en-US" altLang="en-US" sz="1100"/>
              <a:t>Spring Framework </a:t>
            </a:r>
          </a:p>
        </p:txBody>
      </p:sp>
      <p:sp>
        <p:nvSpPr>
          <p:cNvPr id="146437" name="Text Box 7"/>
          <p:cNvSpPr txBox="1">
            <a:spLocks noChangeArrowheads="1"/>
          </p:cNvSpPr>
          <p:nvPr/>
        </p:nvSpPr>
        <p:spPr bwMode="auto">
          <a:xfrm>
            <a:off x="152400" y="1143000"/>
            <a:ext cx="7467600" cy="923925"/>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Details specified in the Advice method such as parameters that specify join point access helps you to define aspect insertion in greater detail. </a:t>
            </a:r>
            <a:endParaRPr lang="en-IN" altLang="en-US" sz="1600"/>
          </a:p>
        </p:txBody>
      </p:sp>
      <p:graphicFrame>
        <p:nvGraphicFramePr>
          <p:cNvPr id="14" name="Diagram 13"/>
          <p:cNvGraphicFramePr/>
          <p:nvPr/>
        </p:nvGraphicFramePr>
        <p:xfrm>
          <a:off x="241300" y="2066330"/>
          <a:ext cx="8750300" cy="43979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6"/>
          <p:cNvSpPr>
            <a:spLocks noGrp="1" noChangeArrowheads="1"/>
          </p:cNvSpPr>
          <p:nvPr>
            <p:ph type="sldNum" sz="quarter" idx="12"/>
          </p:nvPr>
        </p:nvSpPr>
        <p:spPr>
          <a:noFill/>
        </p:spPr>
        <p:txBody>
          <a:bodyPr/>
          <a:lstStyle/>
          <a:p>
            <a:fld id="{FA6D9A19-B4BF-4E58-8880-43B6ACE443A5}" type="slidenum">
              <a:rPr lang="en-US" altLang="en-US" smtClean="0">
                <a:latin typeface="Arial" pitchFamily="34" charset="0"/>
              </a:rPr>
              <a:pPr/>
              <a:t>141</a:t>
            </a:fld>
            <a:endParaRPr lang="en-US" altLang="en-US" smtClean="0">
              <a:latin typeface="Arial" pitchFamily="34" charset="0"/>
            </a:endParaRPr>
          </a:p>
        </p:txBody>
      </p:sp>
      <p:sp>
        <p:nvSpPr>
          <p:cNvPr id="11" name="Title 1"/>
          <p:cNvSpPr txBox="1">
            <a:spLocks/>
          </p:cNvSpPr>
          <p:nvPr/>
        </p:nvSpPr>
        <p:spPr bwMode="auto">
          <a:xfrm>
            <a:off x="304800" y="228600"/>
            <a:ext cx="6438900" cy="747713"/>
          </a:xfrm>
          <a:prstGeom prst="rect">
            <a:avLst/>
          </a:prstGeom>
          <a:noFill/>
          <a:ln w="9525">
            <a:noFill/>
            <a:miter lim="800000"/>
            <a:headEnd/>
            <a:tailEnd/>
          </a:ln>
        </p:spPr>
        <p:txBody>
          <a:bodyPr anchor="ctr"/>
          <a:lstStyle/>
          <a:p>
            <a:pPr eaLnBrk="0" hangingPunct="0">
              <a:defRPr/>
            </a:pPr>
            <a:r>
              <a:rPr lang="en-IN" sz="2400" b="1" kern="0" dirty="0">
                <a:solidFill>
                  <a:srgbClr val="FFFFFF"/>
                </a:solidFill>
                <a:latin typeface="+mj-lt"/>
                <a:ea typeface="+mj-ea"/>
                <a:cs typeface="Courier New" panose="02070309020205020404" pitchFamily="49" charset="0"/>
              </a:rPr>
              <a:t>Implementing the </a:t>
            </a:r>
            <a:r>
              <a:rPr lang="en-IN" sz="2400" b="1" kern="0" dirty="0">
                <a:solidFill>
                  <a:srgbClr val="FFFFFF"/>
                </a:solidFill>
                <a:latin typeface="Arial" charset="0"/>
                <a:cs typeface="Courier New" panose="02070309020205020404" pitchFamily="49" charset="0"/>
              </a:rPr>
              <a:t>ReachoutWorld</a:t>
            </a:r>
            <a:endParaRPr lang="en-US" sz="2400" b="1" kern="0" dirty="0">
              <a:solidFill>
                <a:srgbClr val="FFFFFF"/>
              </a:solidFill>
              <a:latin typeface="Arial" charset="0"/>
            </a:endParaRPr>
          </a:p>
          <a:p>
            <a:pPr eaLnBrk="0" hangingPunct="0">
              <a:defRPr/>
            </a:pPr>
            <a:r>
              <a:rPr lang="en-IN" sz="2400" b="1" kern="0" dirty="0">
                <a:solidFill>
                  <a:srgbClr val="FFFFFF"/>
                </a:solidFill>
                <a:latin typeface="+mj-lt"/>
                <a:ea typeface="+mj-ea"/>
                <a:cs typeface="Courier New" panose="02070309020205020404" pitchFamily="49" charset="0"/>
              </a:rPr>
              <a:t>Application </a:t>
            </a:r>
            <a:endParaRPr lang="en-US" sz="2400" b="1" kern="0" dirty="0">
              <a:solidFill>
                <a:srgbClr val="FFFFFF"/>
              </a:solidFill>
              <a:latin typeface="+mj-lt"/>
              <a:ea typeface="+mj-ea"/>
              <a:cs typeface="+mj-cs"/>
            </a:endParaRPr>
          </a:p>
        </p:txBody>
      </p:sp>
      <p:sp>
        <p:nvSpPr>
          <p:cNvPr id="147460" name="Footer Placeholder 3"/>
          <p:cNvSpPr txBox="1">
            <a:spLocks noGrp="1"/>
          </p:cNvSpPr>
          <p:nvPr/>
        </p:nvSpPr>
        <p:spPr bwMode="auto">
          <a:xfrm>
            <a:off x="5029200" y="6553200"/>
            <a:ext cx="3429000" cy="152400"/>
          </a:xfrm>
          <a:prstGeom prst="rect">
            <a:avLst/>
          </a:prstGeom>
          <a:noFill/>
          <a:ln w="9525">
            <a:noFill/>
            <a:miter lim="800000"/>
            <a:headEnd/>
            <a:tailEnd/>
          </a:ln>
        </p:spPr>
        <p:txBody>
          <a:bodyPr anchor="ctr"/>
          <a:lstStyle/>
          <a:p>
            <a:pPr algn="ctr"/>
            <a:r>
              <a:rPr lang="en-US" altLang="en-US" sz="1100"/>
              <a:t>Spring Framework </a:t>
            </a:r>
          </a:p>
        </p:txBody>
      </p:sp>
      <p:sp>
        <p:nvSpPr>
          <p:cNvPr id="147461" name="Text Box 7"/>
          <p:cNvSpPr txBox="1">
            <a:spLocks noChangeArrowheads="1"/>
          </p:cNvSpPr>
          <p:nvPr/>
        </p:nvSpPr>
        <p:spPr bwMode="auto">
          <a:xfrm>
            <a:off x="152400" y="1143000"/>
            <a:ext cx="7467600" cy="369888"/>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To implement the ReachoutWorld application:</a:t>
            </a:r>
            <a:endParaRPr lang="en-IN" altLang="en-US" sz="1600"/>
          </a:p>
        </p:txBody>
      </p:sp>
      <p:graphicFrame>
        <p:nvGraphicFramePr>
          <p:cNvPr id="2" name="Diagram 1"/>
          <p:cNvGraphicFramePr/>
          <p:nvPr/>
        </p:nvGraphicFramePr>
        <p:xfrm>
          <a:off x="533400" y="1664732"/>
          <a:ext cx="8229600" cy="48122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6"/>
          <p:cNvSpPr>
            <a:spLocks noGrp="1" noChangeArrowheads="1"/>
          </p:cNvSpPr>
          <p:nvPr>
            <p:ph type="sldNum" sz="quarter" idx="12"/>
          </p:nvPr>
        </p:nvSpPr>
        <p:spPr>
          <a:noFill/>
        </p:spPr>
        <p:txBody>
          <a:bodyPr/>
          <a:lstStyle/>
          <a:p>
            <a:fld id="{0D138B5F-E076-4C2A-94F1-0D18F1B7823F}" type="slidenum">
              <a:rPr lang="en-US" altLang="en-US" smtClean="0">
                <a:latin typeface="Arial" pitchFamily="34" charset="0"/>
              </a:rPr>
              <a:pPr/>
              <a:t>142</a:t>
            </a:fld>
            <a:endParaRPr lang="en-US" altLang="en-US" smtClean="0">
              <a:latin typeface="Arial" pitchFamily="34" charset="0"/>
            </a:endParaRPr>
          </a:p>
        </p:txBody>
      </p:sp>
      <p:sp>
        <p:nvSpPr>
          <p:cNvPr id="148483" name="Title 1"/>
          <p:cNvSpPr>
            <a:spLocks noGrp="1"/>
          </p:cNvSpPr>
          <p:nvPr>
            <p:ph type="title" idx="4294967295"/>
          </p:nvPr>
        </p:nvSpPr>
        <p:spPr/>
        <p:txBody>
          <a:bodyPr/>
          <a:lstStyle/>
          <a:p>
            <a:r>
              <a:rPr lang="en-US" altLang="en-US" smtClean="0"/>
              <a:t>Module Summary</a:t>
            </a:r>
          </a:p>
        </p:txBody>
      </p:sp>
      <p:sp>
        <p:nvSpPr>
          <p:cNvPr id="148484"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48485" name="Text Box 7"/>
          <p:cNvSpPr txBox="1">
            <a:spLocks noChangeArrowheads="1"/>
          </p:cNvSpPr>
          <p:nvPr/>
        </p:nvSpPr>
        <p:spPr bwMode="auto">
          <a:xfrm>
            <a:off x="381000" y="1905000"/>
            <a:ext cx="81534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148486" name="Text Box 8"/>
          <p:cNvSpPr txBox="1">
            <a:spLocks noChangeArrowheads="1"/>
          </p:cNvSpPr>
          <p:nvPr/>
        </p:nvSpPr>
        <p:spPr bwMode="auto">
          <a:xfrm>
            <a:off x="304800" y="1981200"/>
            <a:ext cx="83820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148487" name="Text Box 52"/>
          <p:cNvSpPr txBox="1">
            <a:spLocks noChangeArrowheads="1"/>
          </p:cNvSpPr>
          <p:nvPr/>
        </p:nvSpPr>
        <p:spPr bwMode="auto">
          <a:xfrm>
            <a:off x="304800" y="1524000"/>
            <a:ext cx="8458200" cy="3416300"/>
          </a:xfrm>
          <a:prstGeom prst="rect">
            <a:avLst/>
          </a:prstGeom>
          <a:noFill/>
          <a:ln w="9525">
            <a:noFill/>
            <a:miter lim="800000"/>
            <a:headEnd/>
            <a:tailEnd/>
          </a:ln>
        </p:spPr>
        <p:txBody>
          <a:bodyPr>
            <a:spAutoFit/>
          </a:bodyPr>
          <a:lstStyle/>
          <a:p>
            <a:pPr marL="268288" indent="-268288">
              <a:spcBef>
                <a:spcPct val="50000"/>
              </a:spcBef>
              <a:buFont typeface="Wingdings" pitchFamily="2" charset="2"/>
              <a:buNone/>
            </a:pPr>
            <a:r>
              <a:rPr lang="en-US" altLang="en-US"/>
              <a:t>In this module, you learned about the following:</a:t>
            </a:r>
          </a:p>
          <a:p>
            <a:pPr marL="268288" indent="-268288">
              <a:spcBef>
                <a:spcPct val="50000"/>
              </a:spcBef>
              <a:buFont typeface="Wingdings" pitchFamily="2" charset="2"/>
              <a:buChar char="§"/>
            </a:pPr>
            <a:r>
              <a:rPr lang="en-IN" altLang="en-US"/>
              <a:t>The concept of AOP, which you can use to insert aspects into your main application code</a:t>
            </a:r>
          </a:p>
          <a:p>
            <a:pPr marL="268288" indent="-268288">
              <a:spcBef>
                <a:spcPct val="50000"/>
              </a:spcBef>
              <a:buFont typeface="Wingdings" pitchFamily="2" charset="2"/>
              <a:buChar char="§"/>
            </a:pPr>
            <a:r>
              <a:rPr lang="en-IN" altLang="en-US"/>
              <a:t>How to increase the functionality of your Java-based applications while modularizing the components of your application, by using Spring Framework’s AOP</a:t>
            </a:r>
          </a:p>
          <a:p>
            <a:pPr marL="268288" indent="-268288">
              <a:spcBef>
                <a:spcPct val="50000"/>
              </a:spcBef>
              <a:buFont typeface="Wingdings" pitchFamily="2" charset="2"/>
              <a:buChar char="§"/>
            </a:pPr>
            <a:r>
              <a:rPr lang="en-IN" altLang="en-US"/>
              <a:t>How to implement AOP using XML-based configuration and annotation-based configurations</a:t>
            </a:r>
          </a:p>
          <a:p>
            <a:pPr marL="268288" indent="-268288">
              <a:spcBef>
                <a:spcPct val="50000"/>
              </a:spcBef>
              <a:buFont typeface="Wingdings" pitchFamily="2" charset="2"/>
              <a:buChar char="§"/>
            </a:pPr>
            <a:r>
              <a:rPr lang="en-IN" altLang="en-US"/>
              <a:t>The benefits of using AspectJ along with the Spring AOP Framework to benefit from both these AOP tools </a:t>
            </a:r>
            <a:endParaRPr lang="en-US" altLang="en-US"/>
          </a:p>
        </p:txBody>
      </p:sp>
      <p:sp>
        <p:nvSpPr>
          <p:cNvPr id="148488"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6"/>
          <p:cNvSpPr>
            <a:spLocks noGrp="1" noChangeArrowheads="1"/>
          </p:cNvSpPr>
          <p:nvPr>
            <p:ph type="sldNum" sz="quarter" idx="12"/>
          </p:nvPr>
        </p:nvSpPr>
        <p:spPr>
          <a:noFill/>
        </p:spPr>
        <p:txBody>
          <a:bodyPr/>
          <a:lstStyle/>
          <a:p>
            <a:fld id="{7CD5F2F8-8B89-4FEC-82C0-182C08E3931F}" type="slidenum">
              <a:rPr lang="en-US" altLang="en-US" smtClean="0">
                <a:latin typeface="Arial" pitchFamily="34" charset="0"/>
              </a:rPr>
              <a:pPr/>
              <a:t>143</a:t>
            </a:fld>
            <a:endParaRPr lang="en-US" altLang="en-US" smtClean="0">
              <a:latin typeface="Arial" pitchFamily="34" charset="0"/>
            </a:endParaRPr>
          </a:p>
        </p:txBody>
      </p:sp>
      <p:sp>
        <p:nvSpPr>
          <p:cNvPr id="149507" name="Title 1"/>
          <p:cNvSpPr>
            <a:spLocks noGrp="1"/>
          </p:cNvSpPr>
          <p:nvPr>
            <p:ph type="title" idx="4294967295"/>
          </p:nvPr>
        </p:nvSpPr>
        <p:spPr/>
        <p:txBody>
          <a:bodyPr/>
          <a:lstStyle/>
          <a:p>
            <a:r>
              <a:rPr lang="en-US" altLang="en-US" smtClean="0"/>
              <a:t>Module 5: Aspect-Oriented Programming </a:t>
            </a:r>
          </a:p>
        </p:txBody>
      </p:sp>
      <p:sp>
        <p:nvSpPr>
          <p:cNvPr id="149508"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49509" name="Text Box 7"/>
          <p:cNvSpPr txBox="1">
            <a:spLocks noChangeArrowheads="1"/>
          </p:cNvSpPr>
          <p:nvPr/>
        </p:nvSpPr>
        <p:spPr bwMode="auto">
          <a:xfrm>
            <a:off x="381000" y="1905000"/>
            <a:ext cx="81534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149510" name="Text Box 8"/>
          <p:cNvSpPr txBox="1">
            <a:spLocks noChangeArrowheads="1"/>
          </p:cNvSpPr>
          <p:nvPr/>
        </p:nvSpPr>
        <p:spPr bwMode="auto">
          <a:xfrm>
            <a:off x="304800" y="1981200"/>
            <a:ext cx="83820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149511" name="Text Box 9"/>
          <p:cNvSpPr txBox="1">
            <a:spLocks noChangeArrowheads="1"/>
          </p:cNvSpPr>
          <p:nvPr/>
        </p:nvSpPr>
        <p:spPr bwMode="auto">
          <a:xfrm>
            <a:off x="342900" y="3429000"/>
            <a:ext cx="8305800" cy="701675"/>
          </a:xfrm>
          <a:prstGeom prst="rect">
            <a:avLst/>
          </a:prstGeom>
          <a:noFill/>
          <a:ln w="9525">
            <a:noFill/>
            <a:miter lim="800000"/>
            <a:headEnd/>
            <a:tailEnd/>
          </a:ln>
        </p:spPr>
        <p:txBody>
          <a:bodyPr>
            <a:spAutoFit/>
          </a:bodyPr>
          <a:lstStyle/>
          <a:p>
            <a:pPr algn="ctr">
              <a:spcBef>
                <a:spcPct val="50000"/>
              </a:spcBef>
            </a:pPr>
            <a:r>
              <a:rPr lang="en-US" altLang="en-US" sz="4000" b="1"/>
              <a:t>Questions?</a:t>
            </a:r>
          </a:p>
        </p:txBody>
      </p:sp>
      <p:sp>
        <p:nvSpPr>
          <p:cNvPr id="149512"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04800" y="152400"/>
            <a:ext cx="6934200" cy="747713"/>
          </a:xfrm>
          <a:prstGeom prst="rect">
            <a:avLst/>
          </a:prstGeom>
          <a:noFill/>
          <a:ln w="9525">
            <a:noFill/>
            <a:miter lim="800000"/>
            <a:headEnd/>
            <a:tailEnd/>
          </a:ln>
        </p:spPr>
        <p:txBody>
          <a:bodyPr anchor="ctr"/>
          <a:lstStyle/>
          <a:p>
            <a:pPr eaLnBrk="0" hangingPunct="0">
              <a:defRPr/>
            </a:pPr>
            <a:r>
              <a:rPr lang="en-US" sz="2400" b="1" kern="0" dirty="0">
                <a:solidFill>
                  <a:srgbClr val="FFFFFF"/>
                </a:solidFill>
                <a:latin typeface="+mj-lt"/>
                <a:ea typeface="+mj-ea"/>
                <a:cs typeface="+mj-cs"/>
              </a:rPr>
              <a:t>Lab 5.1: Aspect-Oriented Programming</a:t>
            </a:r>
          </a:p>
        </p:txBody>
      </p:sp>
      <p:sp>
        <p:nvSpPr>
          <p:cNvPr id="150531" name="Text Box 7"/>
          <p:cNvSpPr txBox="1">
            <a:spLocks noChangeArrowheads="1"/>
          </p:cNvSpPr>
          <p:nvPr/>
        </p:nvSpPr>
        <p:spPr bwMode="auto">
          <a:xfrm>
            <a:off x="381000" y="1447800"/>
            <a:ext cx="7696200" cy="3609975"/>
          </a:xfrm>
          <a:prstGeom prst="rect">
            <a:avLst/>
          </a:prstGeom>
          <a:noFill/>
          <a:ln w="9525">
            <a:noFill/>
            <a:miter lim="800000"/>
            <a:headEnd/>
            <a:tailEnd/>
          </a:ln>
        </p:spPr>
        <p:txBody>
          <a:bodyPr>
            <a:spAutoFit/>
          </a:bodyPr>
          <a:lstStyle/>
          <a:p>
            <a:pPr algn="just">
              <a:spcBef>
                <a:spcPct val="50000"/>
              </a:spcBef>
            </a:pPr>
            <a:r>
              <a:rPr lang="en-US" altLang="en-US" b="1"/>
              <a:t>Problem Statement</a:t>
            </a:r>
          </a:p>
          <a:p>
            <a:pPr algn="just">
              <a:spcBef>
                <a:spcPct val="50000"/>
              </a:spcBef>
            </a:pPr>
            <a:endParaRPr lang="en-US" altLang="en-US" b="1"/>
          </a:p>
          <a:p>
            <a:pPr eaLnBrk="0" hangingPunct="0">
              <a:spcBef>
                <a:spcPct val="20000"/>
              </a:spcBef>
            </a:pPr>
            <a:r>
              <a:rPr lang="en-US" altLang="en-US"/>
              <a:t>The TPS Bank has announced low interest rates for loans approved within a 2 week period in fall. This is to encourage potential home owners to apply for housing loans with TPS Bank. To apply for the loan, you can go to their website and fill out a form. As part of the team who is developing the online web applications please write an application using Spring Framework MVC design pattern. Then using the Spring AOP, insert new functions after the service layer functions are called. </a:t>
            </a:r>
          </a:p>
          <a:p>
            <a:pPr algn="just" eaLnBrk="0" hangingPunct="0"/>
            <a:endParaRPr lang="en-US" altLang="en-US"/>
          </a:p>
          <a:p>
            <a:r>
              <a:rPr lang="en-US" altLang="en-US"/>
              <a:t>You have to insert an advice that is invoked before and after calling the service layer functions.</a:t>
            </a:r>
          </a:p>
        </p:txBody>
      </p:sp>
      <p:sp>
        <p:nvSpPr>
          <p:cNvPr id="150532" name="Footer Placeholder 4"/>
          <p:cNvSpPr>
            <a:spLocks noGrp="1"/>
          </p:cNvSpPr>
          <p:nvPr>
            <p:ph type="ftr" sz="quarter" idx="11"/>
          </p:nvPr>
        </p:nvSpPr>
        <p:spPr>
          <a:xfrm>
            <a:off x="4876800" y="6477000"/>
            <a:ext cx="1905000" cy="228600"/>
          </a:xfrm>
          <a:noFill/>
        </p:spPr>
        <p:txBody>
          <a:bodyPr/>
          <a:lstStyle/>
          <a:p>
            <a:r>
              <a:rPr lang="en-US" altLang="en-US" sz="1000" smtClean="0"/>
              <a:t>Spring Framework</a:t>
            </a:r>
          </a:p>
        </p:txBody>
      </p:sp>
      <p:sp>
        <p:nvSpPr>
          <p:cNvPr id="150533" name="Slide Number Placeholder 5"/>
          <p:cNvSpPr>
            <a:spLocks noGrp="1"/>
          </p:cNvSpPr>
          <p:nvPr>
            <p:ph type="sldNum" sz="quarter" idx="12"/>
          </p:nvPr>
        </p:nvSpPr>
        <p:spPr>
          <a:xfrm>
            <a:off x="5334000" y="6477000"/>
            <a:ext cx="3429000" cy="152400"/>
          </a:xfrm>
          <a:noFill/>
        </p:spPr>
        <p:txBody>
          <a:bodyPr/>
          <a:lstStyle/>
          <a:p>
            <a:fld id="{193C246A-3009-4CC5-B744-5BBC4F1FE050}" type="slidenum">
              <a:rPr lang="en-US" altLang="en-US" sz="1100" smtClean="0">
                <a:latin typeface="Arial" pitchFamily="34" charset="0"/>
              </a:rPr>
              <a:pPr/>
              <a:t>144</a:t>
            </a:fld>
            <a:endParaRPr lang="en-US" altLang="en-US" sz="1100" smtClean="0">
              <a:latin typeface="Arial" pitchFamily="34" charset="0"/>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04800" y="152400"/>
            <a:ext cx="6934200" cy="747713"/>
          </a:xfrm>
          <a:prstGeom prst="rect">
            <a:avLst/>
          </a:prstGeom>
          <a:noFill/>
          <a:ln w="9525">
            <a:noFill/>
            <a:miter lim="800000"/>
            <a:headEnd/>
            <a:tailEnd/>
          </a:ln>
        </p:spPr>
        <p:txBody>
          <a:bodyPr anchor="ctr"/>
          <a:lstStyle/>
          <a:p>
            <a:pPr eaLnBrk="0" hangingPunct="0">
              <a:defRPr/>
            </a:pPr>
            <a:r>
              <a:rPr lang="en-US" sz="2400" b="1" kern="0" dirty="0">
                <a:solidFill>
                  <a:srgbClr val="FFFFFF"/>
                </a:solidFill>
                <a:latin typeface="+mj-lt"/>
                <a:ea typeface="+mj-ea"/>
                <a:cs typeface="+mj-cs"/>
              </a:rPr>
              <a:t>Lab 5.2: Aspect-Oriented Programming</a:t>
            </a:r>
          </a:p>
        </p:txBody>
      </p:sp>
      <p:sp>
        <p:nvSpPr>
          <p:cNvPr id="151555" name="Text Box 7"/>
          <p:cNvSpPr txBox="1">
            <a:spLocks noChangeArrowheads="1"/>
          </p:cNvSpPr>
          <p:nvPr/>
        </p:nvSpPr>
        <p:spPr bwMode="auto">
          <a:xfrm>
            <a:off x="381000" y="1447800"/>
            <a:ext cx="7696200" cy="4219575"/>
          </a:xfrm>
          <a:prstGeom prst="rect">
            <a:avLst/>
          </a:prstGeom>
          <a:noFill/>
          <a:ln w="9525">
            <a:noFill/>
            <a:miter lim="800000"/>
            <a:headEnd/>
            <a:tailEnd/>
          </a:ln>
        </p:spPr>
        <p:txBody>
          <a:bodyPr>
            <a:spAutoFit/>
          </a:bodyPr>
          <a:lstStyle/>
          <a:p>
            <a:pPr algn="just">
              <a:spcBef>
                <a:spcPct val="50000"/>
              </a:spcBef>
            </a:pPr>
            <a:r>
              <a:rPr lang="en-US" altLang="en-US" b="1"/>
              <a:t>Problem Statement</a:t>
            </a:r>
          </a:p>
          <a:p>
            <a:pPr algn="just">
              <a:spcBef>
                <a:spcPct val="50000"/>
              </a:spcBef>
            </a:pPr>
            <a:endParaRPr lang="en-US" altLang="en-US" b="1"/>
          </a:p>
          <a:p>
            <a:pPr eaLnBrk="0" hangingPunct="0">
              <a:spcBef>
                <a:spcPct val="20000"/>
              </a:spcBef>
            </a:pPr>
            <a:r>
              <a:rPr lang="en-US" altLang="en-US"/>
              <a:t>The TPS Bank has announced low interest rates for loans approved within a 2 week period in fall. This is to encourage potential home owners to apply for housing loans with TPS Bank. To apply for the loan, you can go to their website and fill out a form. As part of the team who is developing the online web applications please write an application using Spring Framework MVC design pattern. Then using the Spring AOP, insert new functions after the service layer functions are called. </a:t>
            </a:r>
          </a:p>
          <a:p>
            <a:pPr algn="just" eaLnBrk="0" hangingPunct="0"/>
            <a:endParaRPr lang="en-US" altLang="en-US"/>
          </a:p>
          <a:p>
            <a:pPr eaLnBrk="0" hangingPunct="0">
              <a:spcBef>
                <a:spcPct val="20000"/>
              </a:spcBef>
            </a:pPr>
            <a:r>
              <a:rPr lang="en-US" altLang="en-US"/>
              <a:t>You have to develop an advice that is invoked before and after calling the service layer function and also this time cause all the exception in the service layer and process it. </a:t>
            </a:r>
          </a:p>
          <a:p>
            <a:pPr algn="just">
              <a:buFontTx/>
              <a:buChar char="•"/>
            </a:pPr>
            <a:endParaRPr lang="en-US" altLang="en-US"/>
          </a:p>
        </p:txBody>
      </p:sp>
      <p:sp>
        <p:nvSpPr>
          <p:cNvPr id="151556" name="Footer Placeholder 4"/>
          <p:cNvSpPr>
            <a:spLocks noGrp="1"/>
          </p:cNvSpPr>
          <p:nvPr>
            <p:ph type="ftr" sz="quarter" idx="11"/>
          </p:nvPr>
        </p:nvSpPr>
        <p:spPr>
          <a:xfrm>
            <a:off x="4724400" y="6477000"/>
            <a:ext cx="1905000" cy="152400"/>
          </a:xfrm>
          <a:noFill/>
        </p:spPr>
        <p:txBody>
          <a:bodyPr/>
          <a:lstStyle/>
          <a:p>
            <a:r>
              <a:rPr lang="en-US" altLang="en-US" sz="1000" smtClean="0"/>
              <a:t>Spring Framework</a:t>
            </a:r>
          </a:p>
        </p:txBody>
      </p:sp>
      <p:sp>
        <p:nvSpPr>
          <p:cNvPr id="151557" name="Slide Number Placeholder 5"/>
          <p:cNvSpPr>
            <a:spLocks noGrp="1"/>
          </p:cNvSpPr>
          <p:nvPr>
            <p:ph type="sldNum" sz="quarter" idx="12"/>
          </p:nvPr>
        </p:nvSpPr>
        <p:spPr>
          <a:xfrm>
            <a:off x="5410200" y="6477000"/>
            <a:ext cx="3429000" cy="152400"/>
          </a:xfrm>
          <a:noFill/>
        </p:spPr>
        <p:txBody>
          <a:bodyPr/>
          <a:lstStyle/>
          <a:p>
            <a:fld id="{664E6AB4-205F-48A7-B431-7B1408284D31}" type="slidenum">
              <a:rPr lang="en-US" altLang="en-US" sz="1100" smtClean="0">
                <a:latin typeface="Arial" pitchFamily="34" charset="0"/>
              </a:rPr>
              <a:pPr/>
              <a:t>145</a:t>
            </a:fld>
            <a:endParaRPr lang="en-US" altLang="en-US" sz="1100" smtClean="0">
              <a:latin typeface="Arial" pitchFamily="34" charset="0"/>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6"/>
          <p:cNvSpPr>
            <a:spLocks noGrp="1" noChangeArrowheads="1"/>
          </p:cNvSpPr>
          <p:nvPr>
            <p:ph type="sldNum" sz="quarter" idx="12"/>
          </p:nvPr>
        </p:nvSpPr>
        <p:spPr>
          <a:noFill/>
        </p:spPr>
        <p:txBody>
          <a:bodyPr/>
          <a:lstStyle/>
          <a:p>
            <a:fld id="{866957CB-B83D-4BA7-998C-B23A8C0A58B4}" type="slidenum">
              <a:rPr lang="en-US" altLang="en-US" smtClean="0">
                <a:latin typeface="Arial" pitchFamily="34" charset="0"/>
              </a:rPr>
              <a:pPr/>
              <a:t>146</a:t>
            </a:fld>
            <a:endParaRPr lang="en-US" altLang="en-US" smtClean="0">
              <a:latin typeface="Arial" pitchFamily="34" charset="0"/>
            </a:endParaRPr>
          </a:p>
        </p:txBody>
      </p:sp>
      <p:sp>
        <p:nvSpPr>
          <p:cNvPr id="152579"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endParaRPr lang="en-US" altLang="en-US" sz="1000"/>
          </a:p>
        </p:txBody>
      </p:sp>
      <p:sp>
        <p:nvSpPr>
          <p:cNvPr id="152580"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Module 6: </a:t>
            </a:r>
            <a:r>
              <a:rPr lang="en-IN" altLang="en-US" smtClean="0">
                <a:solidFill>
                  <a:schemeClr val="tx1"/>
                </a:solidFill>
              </a:rPr>
              <a:t>Data Access</a:t>
            </a:r>
          </a:p>
        </p:txBody>
      </p:sp>
      <p:sp>
        <p:nvSpPr>
          <p:cNvPr id="152581"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152582"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15258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6"/>
          <p:cNvSpPr>
            <a:spLocks noGrp="1" noChangeArrowheads="1"/>
          </p:cNvSpPr>
          <p:nvPr>
            <p:ph type="sldNum" sz="quarter" idx="12"/>
          </p:nvPr>
        </p:nvSpPr>
        <p:spPr>
          <a:noFill/>
        </p:spPr>
        <p:txBody>
          <a:bodyPr/>
          <a:lstStyle/>
          <a:p>
            <a:fld id="{7D163897-888F-43A6-AB23-75830E223E0D}" type="slidenum">
              <a:rPr lang="en-US" altLang="en-US" smtClean="0">
                <a:latin typeface="Arial" pitchFamily="34" charset="0"/>
              </a:rPr>
              <a:pPr/>
              <a:t>147</a:t>
            </a:fld>
            <a:endParaRPr lang="en-US" altLang="en-US" smtClean="0">
              <a:latin typeface="Arial" pitchFamily="34" charset="0"/>
            </a:endParaRPr>
          </a:p>
        </p:txBody>
      </p:sp>
      <p:sp>
        <p:nvSpPr>
          <p:cNvPr id="153603" name="Rectangle 2"/>
          <p:cNvSpPr>
            <a:spLocks noGrp="1" noChangeArrowheads="1"/>
          </p:cNvSpPr>
          <p:nvPr>
            <p:ph type="title" idx="4294967295"/>
          </p:nvPr>
        </p:nvSpPr>
        <p:spPr/>
        <p:txBody>
          <a:bodyPr/>
          <a:lstStyle/>
          <a:p>
            <a:pPr eaLnBrk="1" hangingPunct="1"/>
            <a:r>
              <a:rPr lang="en-US" altLang="en-US" smtClean="0"/>
              <a:t>Module Objectives</a:t>
            </a:r>
          </a:p>
        </p:txBody>
      </p:sp>
      <p:sp>
        <p:nvSpPr>
          <p:cNvPr id="153604"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module, you will learn to: </a:t>
            </a:r>
          </a:p>
          <a:p>
            <a:pPr>
              <a:buFont typeface="Wingdings" pitchFamily="2" charset="2"/>
              <a:buChar char="§"/>
            </a:pPr>
            <a:r>
              <a:rPr lang="en-US" altLang="en-US" sz="2000" b="0" smtClean="0"/>
              <a:t>Support  the  Spring Framework implementation of JDBC.</a:t>
            </a:r>
          </a:p>
          <a:p>
            <a:pPr>
              <a:buFont typeface="Wingdings" pitchFamily="2" charset="2"/>
              <a:buChar char="§"/>
            </a:pPr>
            <a:r>
              <a:rPr lang="en-US" altLang="en-US" sz="2000" b="0" smtClean="0"/>
              <a:t>Describe how performing data access operations using JDBC  is made easy with the Spring Framework.</a:t>
            </a:r>
          </a:p>
          <a:p>
            <a:pPr>
              <a:buFont typeface="Wingdings" pitchFamily="2" charset="2"/>
              <a:buChar char="§"/>
            </a:pPr>
            <a:r>
              <a:rPr lang="en-US" altLang="en-US" sz="2000" b="0" smtClean="0"/>
              <a:t>Identify the configuration settings  required for using JDBC with the Spring Framework.</a:t>
            </a:r>
            <a:endParaRPr lang="en-US" altLang="en-US" b="0" smtClean="0"/>
          </a:p>
        </p:txBody>
      </p:sp>
      <p:grpSp>
        <p:nvGrpSpPr>
          <p:cNvPr id="153605" name="Group 12"/>
          <p:cNvGrpSpPr>
            <a:grpSpLocks/>
          </p:cNvGrpSpPr>
          <p:nvPr/>
        </p:nvGrpSpPr>
        <p:grpSpPr bwMode="auto">
          <a:xfrm>
            <a:off x="231775" y="1146175"/>
            <a:ext cx="6477000" cy="835025"/>
            <a:chOff x="838200" y="3276379"/>
            <a:chExt cx="6477000" cy="838421"/>
          </a:xfrm>
        </p:grpSpPr>
        <p:sp>
          <p:nvSpPr>
            <p:cNvPr id="14" name="Rounded Rectangle 13"/>
            <p:cNvSpPr/>
            <p:nvPr/>
          </p:nvSpPr>
          <p:spPr bwMode="auto">
            <a:xfrm>
              <a:off x="838200" y="3276379"/>
              <a:ext cx="6477000" cy="838421"/>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153608" name="TextBox 14"/>
            <p:cNvSpPr txBox="1">
              <a:spLocks noChangeArrowheads="1"/>
            </p:cNvSpPr>
            <p:nvPr/>
          </p:nvSpPr>
          <p:spPr bwMode="auto">
            <a:xfrm>
              <a:off x="1066800" y="3461760"/>
              <a:ext cx="5410200" cy="463543"/>
            </a:xfrm>
            <a:prstGeom prst="rect">
              <a:avLst/>
            </a:prstGeom>
            <a:noFill/>
            <a:ln w="9525">
              <a:noFill/>
              <a:miter lim="800000"/>
              <a:headEnd/>
              <a:tailEnd/>
            </a:ln>
          </p:spPr>
          <p:txBody>
            <a:bodyPr anchor="ctr">
              <a:spAutoFit/>
            </a:bodyPr>
            <a:lstStyle/>
            <a:p>
              <a:r>
                <a:rPr lang="en-US" altLang="en-US" sz="2400">
                  <a:solidFill>
                    <a:srgbClr val="F2F2F2"/>
                  </a:solidFill>
                  <a:latin typeface="Trebuchet MS" pitchFamily="34" charset="0"/>
                </a:rPr>
                <a:t>Module 6: Data Access</a:t>
              </a:r>
            </a:p>
          </p:txBody>
        </p:sp>
      </p:grpSp>
      <p:sp>
        <p:nvSpPr>
          <p:cNvPr id="153606"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6"/>
          <p:cNvSpPr>
            <a:spLocks noGrp="1" noChangeArrowheads="1"/>
          </p:cNvSpPr>
          <p:nvPr>
            <p:ph type="sldNum" sz="quarter" idx="12"/>
          </p:nvPr>
        </p:nvSpPr>
        <p:spPr>
          <a:noFill/>
        </p:spPr>
        <p:txBody>
          <a:bodyPr/>
          <a:lstStyle/>
          <a:p>
            <a:fld id="{AF86920A-A9ED-4B56-A180-6068DBDFE4A5}" type="slidenum">
              <a:rPr lang="en-US" altLang="en-US" smtClean="0">
                <a:latin typeface="Arial" pitchFamily="34" charset="0"/>
              </a:rPr>
              <a:pPr/>
              <a:t>148</a:t>
            </a:fld>
            <a:endParaRPr lang="en-US" altLang="en-US" smtClean="0">
              <a:latin typeface="Arial" pitchFamily="34" charset="0"/>
            </a:endParaRPr>
          </a:p>
        </p:txBody>
      </p:sp>
      <p:sp>
        <p:nvSpPr>
          <p:cNvPr id="5124" name="Rectangle 2"/>
          <p:cNvSpPr>
            <a:spLocks noGrp="1" noChangeArrowheads="1"/>
          </p:cNvSpPr>
          <p:nvPr>
            <p:ph type="ctrTitle"/>
          </p:nvPr>
        </p:nvSpPr>
        <p:spPr>
          <a:xfrm>
            <a:off x="609600" y="2130425"/>
            <a:ext cx="8001000" cy="1831975"/>
          </a:xfrm>
        </p:spPr>
        <p:txBody>
          <a:bodyPr/>
          <a:lstStyle/>
          <a:p>
            <a:pPr>
              <a:defRPr/>
            </a:pPr>
            <a:r>
              <a:rPr lang="en-US" altLang="en-US" dirty="0" smtClean="0">
                <a:solidFill>
                  <a:schemeClr val="tx1"/>
                </a:solidFill>
              </a:rPr>
              <a:t>Lesson 1</a:t>
            </a:r>
            <a:r>
              <a:rPr lang="en-US" altLang="en-US" dirty="0">
                <a:solidFill>
                  <a:schemeClr val="tx1"/>
                </a:solidFill>
              </a:rPr>
              <a:t>: </a:t>
            </a:r>
            <a:r>
              <a:rPr lang="en-US" dirty="0" smtClean="0">
                <a:solidFill>
                  <a:schemeClr val="tx1"/>
                </a:solidFill>
              </a:rPr>
              <a:t>Spring JDBC Support</a:t>
            </a:r>
            <a:r>
              <a:rPr lang="en-US" kern="1200" dirty="0">
                <a:solidFill>
                  <a:schemeClr val="tx1"/>
                </a:solidFill>
                <a:latin typeface="Arial" charset="0"/>
              </a:rPr>
              <a:t/>
            </a:r>
            <a:br>
              <a:rPr lang="en-US" kern="1200" dirty="0">
                <a:solidFill>
                  <a:schemeClr val="tx1"/>
                </a:solidFill>
                <a:latin typeface="Arial" charset="0"/>
              </a:rPr>
            </a:br>
            <a:endParaRPr lang="en-IN" altLang="en-US" dirty="0" smtClean="0">
              <a:solidFill>
                <a:schemeClr val="tx1"/>
              </a:solidFill>
            </a:endParaRPr>
          </a:p>
        </p:txBody>
      </p:sp>
      <p:sp>
        <p:nvSpPr>
          <p:cNvPr id="154628"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154629"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154630"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6"/>
          <p:cNvSpPr>
            <a:spLocks noGrp="1" noChangeArrowheads="1"/>
          </p:cNvSpPr>
          <p:nvPr>
            <p:ph type="sldNum" sz="quarter" idx="12"/>
          </p:nvPr>
        </p:nvSpPr>
        <p:spPr>
          <a:noFill/>
        </p:spPr>
        <p:txBody>
          <a:bodyPr/>
          <a:lstStyle/>
          <a:p>
            <a:fld id="{6CCBD91F-A95E-47C4-8C37-F1BA3E923F99}" type="slidenum">
              <a:rPr lang="en-US" altLang="en-US" smtClean="0">
                <a:latin typeface="Arial" pitchFamily="34" charset="0"/>
              </a:rPr>
              <a:pPr/>
              <a:t>149</a:t>
            </a:fld>
            <a:endParaRPr lang="en-US" altLang="en-US" smtClean="0">
              <a:latin typeface="Arial" pitchFamily="34" charset="0"/>
            </a:endParaRPr>
          </a:p>
        </p:txBody>
      </p:sp>
      <p:sp>
        <p:nvSpPr>
          <p:cNvPr id="155651" name="Rectangle 2"/>
          <p:cNvSpPr>
            <a:spLocks noGrp="1" noChangeArrowheads="1"/>
          </p:cNvSpPr>
          <p:nvPr>
            <p:ph type="title" idx="4294967295"/>
          </p:nvPr>
        </p:nvSpPr>
        <p:spPr/>
        <p:txBody>
          <a:bodyPr/>
          <a:lstStyle/>
          <a:p>
            <a:pPr eaLnBrk="1" hangingPunct="1"/>
            <a:r>
              <a:rPr lang="en-US" altLang="en-US" smtClean="0"/>
              <a:t>Lesson Objectives</a:t>
            </a:r>
          </a:p>
        </p:txBody>
      </p:sp>
      <p:sp>
        <p:nvSpPr>
          <p:cNvPr id="155652"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lesson, you will learn to: </a:t>
            </a:r>
          </a:p>
          <a:p>
            <a:pPr lvl="1">
              <a:buFont typeface="Wingdings" pitchFamily="2" charset="2"/>
              <a:buChar char="§"/>
            </a:pPr>
            <a:r>
              <a:rPr lang="en-US" altLang="en-US" smtClean="0"/>
              <a:t>Provide Spring JDBC support.</a:t>
            </a:r>
          </a:p>
          <a:p>
            <a:pPr lvl="1">
              <a:buFont typeface="Wingdings" pitchFamily="2" charset="2"/>
              <a:buChar char="§"/>
            </a:pPr>
            <a:r>
              <a:rPr lang="en-US" altLang="en-US" smtClean="0"/>
              <a:t>Implement Spring JDBC.</a:t>
            </a:r>
          </a:p>
          <a:p>
            <a:pPr eaLnBrk="1" hangingPunct="1">
              <a:buFont typeface="Wingdings" pitchFamily="2" charset="2"/>
              <a:buChar char="§"/>
            </a:pPr>
            <a:endParaRPr lang="en-US" altLang="en-US" b="0" smtClean="0"/>
          </a:p>
        </p:txBody>
      </p:sp>
      <p:grpSp>
        <p:nvGrpSpPr>
          <p:cNvPr id="155653" name="Group 12"/>
          <p:cNvGrpSpPr>
            <a:grpSpLocks/>
          </p:cNvGrpSpPr>
          <p:nvPr/>
        </p:nvGrpSpPr>
        <p:grpSpPr bwMode="auto">
          <a:xfrm>
            <a:off x="304800" y="1066800"/>
            <a:ext cx="6477000" cy="1009650"/>
            <a:chOff x="838200" y="3276600"/>
            <a:chExt cx="6477000" cy="838200"/>
          </a:xfrm>
        </p:grpSpPr>
        <p:sp>
          <p:nvSpPr>
            <p:cNvPr id="14" name="Rounded Rectangle 13"/>
            <p:cNvSpPr/>
            <p:nvPr/>
          </p:nvSpPr>
          <p:spPr bwMode="auto">
            <a:xfrm>
              <a:off x="838200" y="3276600"/>
              <a:ext cx="6477000" cy="838200"/>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155656" name="TextBox 14"/>
            <p:cNvSpPr txBox="1">
              <a:spLocks noChangeArrowheads="1"/>
            </p:cNvSpPr>
            <p:nvPr/>
          </p:nvSpPr>
          <p:spPr bwMode="auto">
            <a:xfrm>
              <a:off x="1066800" y="3403121"/>
              <a:ext cx="6096000" cy="383269"/>
            </a:xfrm>
            <a:prstGeom prst="rect">
              <a:avLst/>
            </a:prstGeom>
            <a:noFill/>
            <a:ln w="9525">
              <a:noFill/>
              <a:miter lim="800000"/>
              <a:headEnd/>
              <a:tailEnd/>
            </a:ln>
          </p:spPr>
          <p:txBody>
            <a:bodyPr>
              <a:spAutoFit/>
            </a:bodyPr>
            <a:lstStyle/>
            <a:p>
              <a:r>
                <a:rPr lang="en-US" altLang="en-US" sz="2400">
                  <a:solidFill>
                    <a:srgbClr val="F2F2F2"/>
                  </a:solidFill>
                  <a:latin typeface="Trebuchet MS" pitchFamily="34" charset="0"/>
                </a:rPr>
                <a:t>Lesson 1: Spring JDBC support</a:t>
              </a:r>
            </a:p>
          </p:txBody>
        </p:sp>
      </p:grpSp>
      <p:sp>
        <p:nvSpPr>
          <p:cNvPr id="155654"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sldNum" sz="quarter" idx="12"/>
          </p:nvPr>
        </p:nvSpPr>
        <p:spPr>
          <a:noFill/>
        </p:spPr>
        <p:txBody>
          <a:bodyPr/>
          <a:lstStyle/>
          <a:p>
            <a:fld id="{99C360DE-9694-4BDE-BC50-A6A7E8EF51AD}" type="slidenum">
              <a:rPr lang="en-US" altLang="en-US" smtClean="0">
                <a:latin typeface="Arial" pitchFamily="34" charset="0"/>
              </a:rPr>
              <a:pPr/>
              <a:t>15</a:t>
            </a:fld>
            <a:endParaRPr lang="en-US" altLang="en-US" smtClean="0">
              <a:latin typeface="Arial" pitchFamily="34" charset="0"/>
            </a:endParaRPr>
          </a:p>
        </p:txBody>
      </p:sp>
      <p:sp>
        <p:nvSpPr>
          <p:cNvPr id="17411"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DCD8751C-C33C-4286-A151-72E9EA5B807C}" type="slidenum">
              <a:rPr lang="en-US" altLang="en-US" sz="1000"/>
              <a:pPr algn="r"/>
              <a:t>15</a:t>
            </a:fld>
            <a:endParaRPr lang="en-US" altLang="en-US" sz="1000"/>
          </a:p>
        </p:txBody>
      </p:sp>
      <p:sp>
        <p:nvSpPr>
          <p:cNvPr id="17412"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33866690-8FAC-46AE-9D67-AE7E553E08E1}" type="slidenum">
              <a:rPr lang="en-US" altLang="en-US" sz="1000"/>
              <a:pPr algn="r"/>
              <a:t>15</a:t>
            </a:fld>
            <a:endParaRPr lang="en-US" altLang="en-US" sz="1000"/>
          </a:p>
        </p:txBody>
      </p:sp>
      <p:sp>
        <p:nvSpPr>
          <p:cNvPr id="17413" name="Rectangle 2"/>
          <p:cNvSpPr>
            <a:spLocks noGrp="1" noChangeArrowheads="1"/>
          </p:cNvSpPr>
          <p:nvPr>
            <p:ph type="title" idx="4294967295"/>
          </p:nvPr>
        </p:nvSpPr>
        <p:spPr/>
        <p:txBody>
          <a:bodyPr/>
          <a:lstStyle/>
          <a:p>
            <a:pPr eaLnBrk="1" hangingPunct="1"/>
            <a:r>
              <a:rPr lang="en-US" altLang="en-US" smtClean="0"/>
              <a:t>Lesson Objectives</a:t>
            </a:r>
          </a:p>
        </p:txBody>
      </p:sp>
      <p:sp>
        <p:nvSpPr>
          <p:cNvPr id="17414"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lesson, you will learn to: </a:t>
            </a:r>
          </a:p>
          <a:p>
            <a:pPr eaLnBrk="1" hangingPunct="1">
              <a:buFont typeface="Wingdings" pitchFamily="2" charset="2"/>
              <a:buChar char="§"/>
            </a:pPr>
            <a:r>
              <a:rPr lang="en-IN" altLang="en-US" b="0" smtClean="0"/>
              <a:t>Describe why Spring seems to be a better framework for building applications on Java. </a:t>
            </a:r>
          </a:p>
          <a:p>
            <a:pPr eaLnBrk="1" hangingPunct="1">
              <a:buFont typeface="Wingdings" pitchFamily="2" charset="2"/>
              <a:buChar char="§"/>
            </a:pPr>
            <a:r>
              <a:rPr lang="en-IN" altLang="en-US" b="0" smtClean="0"/>
              <a:t>Identify best practices in using Spring.</a:t>
            </a:r>
            <a:r>
              <a:rPr lang="en-US" altLang="en-US" b="0" smtClean="0"/>
              <a:t> </a:t>
            </a:r>
          </a:p>
          <a:p>
            <a:pPr eaLnBrk="1" hangingPunct="1">
              <a:buFont typeface="Wingdings" pitchFamily="2" charset="2"/>
              <a:buChar char="§"/>
            </a:pPr>
            <a:endParaRPr lang="en-US" altLang="en-US" b="0" smtClean="0"/>
          </a:p>
          <a:p>
            <a:pPr eaLnBrk="1" hangingPunct="1">
              <a:buFont typeface="Wingdings" pitchFamily="2" charset="2"/>
              <a:buNone/>
            </a:pPr>
            <a:endParaRPr lang="en-US" altLang="en-US" b="0" smtClean="0"/>
          </a:p>
          <a:p>
            <a:pPr eaLnBrk="1" hangingPunct="1">
              <a:buFont typeface="Wingdings" pitchFamily="2" charset="2"/>
              <a:buChar char="§"/>
            </a:pPr>
            <a:endParaRPr lang="en-US" altLang="en-US" b="0" smtClean="0"/>
          </a:p>
        </p:txBody>
      </p:sp>
      <p:grpSp>
        <p:nvGrpSpPr>
          <p:cNvPr id="17415" name="Group 12"/>
          <p:cNvGrpSpPr>
            <a:grpSpLocks/>
          </p:cNvGrpSpPr>
          <p:nvPr/>
        </p:nvGrpSpPr>
        <p:grpSpPr bwMode="auto">
          <a:xfrm>
            <a:off x="304800" y="1066800"/>
            <a:ext cx="6477000" cy="1009650"/>
            <a:chOff x="838200" y="3276600"/>
            <a:chExt cx="6477000" cy="838200"/>
          </a:xfrm>
        </p:grpSpPr>
        <p:sp>
          <p:nvSpPr>
            <p:cNvPr id="14" name="Rounded Rectangle 13"/>
            <p:cNvSpPr/>
            <p:nvPr/>
          </p:nvSpPr>
          <p:spPr bwMode="auto">
            <a:xfrm>
              <a:off x="838200" y="3276600"/>
              <a:ext cx="6477000" cy="838200"/>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17418" name="TextBox 14"/>
            <p:cNvSpPr txBox="1">
              <a:spLocks noChangeArrowheads="1"/>
            </p:cNvSpPr>
            <p:nvPr/>
          </p:nvSpPr>
          <p:spPr bwMode="auto">
            <a:xfrm>
              <a:off x="1066800" y="3403121"/>
              <a:ext cx="5410200" cy="689884"/>
            </a:xfrm>
            <a:prstGeom prst="rect">
              <a:avLst/>
            </a:prstGeom>
            <a:noFill/>
            <a:ln w="9525">
              <a:noFill/>
              <a:miter lim="800000"/>
              <a:headEnd/>
              <a:tailEnd/>
            </a:ln>
          </p:spPr>
          <p:txBody>
            <a:bodyPr>
              <a:spAutoFit/>
            </a:bodyPr>
            <a:lstStyle/>
            <a:p>
              <a:r>
                <a:rPr lang="en-US" altLang="en-US" sz="2400">
                  <a:solidFill>
                    <a:srgbClr val="F2F2F2"/>
                  </a:solidFill>
                  <a:latin typeface="Trebuchet MS" pitchFamily="34" charset="0"/>
                </a:rPr>
                <a:t>Lesson 2: Benefits of Spring Framework </a:t>
              </a:r>
            </a:p>
          </p:txBody>
        </p:sp>
      </p:grpSp>
      <p:sp>
        <p:nvSpPr>
          <p:cNvPr id="17416"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6"/>
          <p:cNvSpPr>
            <a:spLocks noGrp="1" noChangeArrowheads="1"/>
          </p:cNvSpPr>
          <p:nvPr>
            <p:ph type="sldNum" sz="quarter" idx="12"/>
          </p:nvPr>
        </p:nvSpPr>
        <p:spPr>
          <a:noFill/>
        </p:spPr>
        <p:txBody>
          <a:bodyPr/>
          <a:lstStyle/>
          <a:p>
            <a:fld id="{0403E6A8-EB11-43E6-8FDB-63A73ECE13E5}" type="slidenum">
              <a:rPr lang="en-US" altLang="en-US" smtClean="0">
                <a:latin typeface="Arial" pitchFamily="34" charset="0"/>
              </a:rPr>
              <a:pPr/>
              <a:t>150</a:t>
            </a:fld>
            <a:endParaRPr lang="en-US" altLang="en-US" smtClean="0">
              <a:latin typeface="Arial" pitchFamily="34" charset="0"/>
            </a:endParaRPr>
          </a:p>
        </p:txBody>
      </p:sp>
      <p:sp>
        <p:nvSpPr>
          <p:cNvPr id="156675" name="Title 1"/>
          <p:cNvSpPr>
            <a:spLocks noGrp="1"/>
          </p:cNvSpPr>
          <p:nvPr>
            <p:ph type="title" idx="4294967295"/>
          </p:nvPr>
        </p:nvSpPr>
        <p:spPr>
          <a:xfrm>
            <a:off x="304800" y="228600"/>
            <a:ext cx="6934200" cy="747713"/>
          </a:xfrm>
        </p:spPr>
        <p:txBody>
          <a:bodyPr/>
          <a:lstStyle/>
          <a:p>
            <a:r>
              <a:rPr lang="en-US" altLang="en-US" smtClean="0"/>
              <a:t>Wiring Spring Beans</a:t>
            </a:r>
          </a:p>
        </p:txBody>
      </p:sp>
      <p:graphicFrame>
        <p:nvGraphicFramePr>
          <p:cNvPr id="2" name="Diagram 1"/>
          <p:cNvGraphicFramePr/>
          <p:nvPr/>
        </p:nvGraphicFramePr>
        <p:xfrm>
          <a:off x="1066800" y="2057400"/>
          <a:ext cx="64008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667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56678" name="TextBox 8"/>
          <p:cNvSpPr txBox="1">
            <a:spLocks noChangeArrowheads="1"/>
          </p:cNvSpPr>
          <p:nvPr/>
        </p:nvSpPr>
        <p:spPr bwMode="auto">
          <a:xfrm>
            <a:off x="381000" y="1295400"/>
            <a:ext cx="7162800" cy="646113"/>
          </a:xfrm>
          <a:prstGeom prst="rect">
            <a:avLst/>
          </a:prstGeom>
          <a:noFill/>
          <a:ln w="9525">
            <a:noFill/>
            <a:miter lim="800000"/>
            <a:headEnd/>
            <a:tailEnd/>
          </a:ln>
        </p:spPr>
        <p:txBody>
          <a:bodyPr>
            <a:spAutoFit/>
          </a:bodyPr>
          <a:lstStyle/>
          <a:p>
            <a:r>
              <a:rPr lang="en-US" altLang="en-US"/>
              <a:t>Spring Framework’s data access component supports JDBC database transactions by providing the following support</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6"/>
          <p:cNvSpPr>
            <a:spLocks noGrp="1" noChangeArrowheads="1"/>
          </p:cNvSpPr>
          <p:nvPr>
            <p:ph type="sldNum" sz="quarter" idx="12"/>
          </p:nvPr>
        </p:nvSpPr>
        <p:spPr>
          <a:noFill/>
        </p:spPr>
        <p:txBody>
          <a:bodyPr/>
          <a:lstStyle/>
          <a:p>
            <a:fld id="{CACCFCCF-7364-4BD7-9F73-194996156DDB}" type="slidenum">
              <a:rPr lang="en-US" altLang="en-US" smtClean="0">
                <a:latin typeface="Arial" pitchFamily="34" charset="0"/>
              </a:rPr>
              <a:pPr/>
              <a:t>151</a:t>
            </a:fld>
            <a:endParaRPr lang="en-US" altLang="en-US" smtClean="0">
              <a:latin typeface="Arial" pitchFamily="34" charset="0"/>
            </a:endParaRPr>
          </a:p>
        </p:txBody>
      </p:sp>
      <p:sp>
        <p:nvSpPr>
          <p:cNvPr id="157699" name="Title 1"/>
          <p:cNvSpPr>
            <a:spLocks noGrp="1"/>
          </p:cNvSpPr>
          <p:nvPr>
            <p:ph type="title" idx="4294967295"/>
          </p:nvPr>
        </p:nvSpPr>
        <p:spPr>
          <a:xfrm>
            <a:off x="304800" y="228600"/>
            <a:ext cx="6934200" cy="747713"/>
          </a:xfrm>
        </p:spPr>
        <p:txBody>
          <a:bodyPr/>
          <a:lstStyle/>
          <a:p>
            <a:r>
              <a:rPr lang="en-US" altLang="en-US" smtClean="0"/>
              <a:t>Spring JDBC API</a:t>
            </a:r>
          </a:p>
        </p:txBody>
      </p:sp>
      <p:sp>
        <p:nvSpPr>
          <p:cNvPr id="157700" name="Text Box 6"/>
          <p:cNvSpPr txBox="1">
            <a:spLocks noChangeArrowheads="1"/>
          </p:cNvSpPr>
          <p:nvPr/>
        </p:nvSpPr>
        <p:spPr bwMode="auto">
          <a:xfrm>
            <a:off x="228600" y="1066800"/>
            <a:ext cx="7620000" cy="646113"/>
          </a:xfrm>
          <a:prstGeom prst="rect">
            <a:avLst/>
          </a:prstGeom>
          <a:noFill/>
          <a:ln w="9525">
            <a:noFill/>
            <a:miter lim="800000"/>
            <a:headEnd/>
            <a:tailEnd/>
          </a:ln>
        </p:spPr>
        <p:txBody>
          <a:bodyPr>
            <a:spAutoFit/>
          </a:bodyPr>
          <a:lstStyle/>
          <a:p>
            <a:pPr marL="268288" indent="-268288">
              <a:spcBef>
                <a:spcPct val="50000"/>
              </a:spcBef>
              <a:buFont typeface="Wingdings" pitchFamily="2" charset="2"/>
              <a:buChar char="§"/>
            </a:pPr>
            <a:r>
              <a:rPr lang="en-US" altLang="en-US"/>
              <a:t>JDBC is a Java API that manages the connections between a Java application and any database. </a:t>
            </a:r>
          </a:p>
        </p:txBody>
      </p:sp>
      <p:sp>
        <p:nvSpPr>
          <p:cNvPr id="15770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graphicFrame>
        <p:nvGraphicFramePr>
          <p:cNvPr id="9" name="Diagram 8"/>
          <p:cNvGraphicFramePr/>
          <p:nvPr/>
        </p:nvGraphicFramePr>
        <p:xfrm>
          <a:off x="533400" y="1905000"/>
          <a:ext cx="81153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6"/>
          <p:cNvSpPr>
            <a:spLocks noGrp="1" noChangeArrowheads="1"/>
          </p:cNvSpPr>
          <p:nvPr>
            <p:ph type="sldNum" sz="quarter" idx="12"/>
          </p:nvPr>
        </p:nvSpPr>
        <p:spPr>
          <a:noFill/>
        </p:spPr>
        <p:txBody>
          <a:bodyPr/>
          <a:lstStyle/>
          <a:p>
            <a:fld id="{A1C302D6-F7C0-4F7C-AEC2-88CAF7F52EB6}" type="slidenum">
              <a:rPr lang="en-US" altLang="en-US" smtClean="0">
                <a:latin typeface="Arial" pitchFamily="34" charset="0"/>
              </a:rPr>
              <a:pPr/>
              <a:t>152</a:t>
            </a:fld>
            <a:endParaRPr lang="en-US" altLang="en-US" smtClean="0">
              <a:latin typeface="Arial" pitchFamily="34" charset="0"/>
            </a:endParaRPr>
          </a:p>
        </p:txBody>
      </p:sp>
      <p:sp>
        <p:nvSpPr>
          <p:cNvPr id="158723" name="Title 1"/>
          <p:cNvSpPr>
            <a:spLocks noGrp="1"/>
          </p:cNvSpPr>
          <p:nvPr>
            <p:ph type="title" idx="4294967295"/>
          </p:nvPr>
        </p:nvSpPr>
        <p:spPr>
          <a:xfrm>
            <a:off x="304800" y="228600"/>
            <a:ext cx="6934200" cy="747713"/>
          </a:xfrm>
        </p:spPr>
        <p:txBody>
          <a:bodyPr/>
          <a:lstStyle/>
          <a:p>
            <a:r>
              <a:rPr lang="en-US" altLang="en-US" smtClean="0"/>
              <a:t>JDBC Architecture</a:t>
            </a:r>
          </a:p>
        </p:txBody>
      </p:sp>
      <p:sp>
        <p:nvSpPr>
          <p:cNvPr id="158724"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pic>
        <p:nvPicPr>
          <p:cNvPr id="158725" name="Picture 9"/>
          <p:cNvPicPr>
            <a:picLocks noChangeAspect="1" noChangeArrowheads="1"/>
          </p:cNvPicPr>
          <p:nvPr/>
        </p:nvPicPr>
        <p:blipFill>
          <a:blip r:embed="rId3" cstate="print"/>
          <a:srcRect/>
          <a:stretch>
            <a:fillRect/>
          </a:stretch>
        </p:blipFill>
        <p:spPr bwMode="auto">
          <a:xfrm>
            <a:off x="381000" y="1371600"/>
            <a:ext cx="7239000" cy="4572000"/>
          </a:xfrm>
          <a:prstGeom prst="rect">
            <a:avLst/>
          </a:prstGeom>
          <a:noFill/>
          <a:ln w="9525">
            <a:noFill/>
            <a:miter lim="800000"/>
            <a:headEnd/>
            <a:tailEnd/>
          </a:ln>
        </p:spPr>
      </p:pic>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p:cNvSpPr>
            <a:spLocks noGrp="1"/>
          </p:cNvSpPr>
          <p:nvPr>
            <p:ph type="title"/>
          </p:nvPr>
        </p:nvSpPr>
        <p:spPr/>
        <p:txBody>
          <a:bodyPr/>
          <a:lstStyle/>
          <a:p>
            <a:r>
              <a:rPr lang="en-US" altLang="en-US" smtClean="0"/>
              <a:t>JDBC Interfaces and Classes</a:t>
            </a:r>
          </a:p>
        </p:txBody>
      </p:sp>
      <p:sp>
        <p:nvSpPr>
          <p:cNvPr id="159747" name="Footer Placeholder 3"/>
          <p:cNvSpPr>
            <a:spLocks noGrp="1"/>
          </p:cNvSpPr>
          <p:nvPr>
            <p:ph type="ftr" sz="quarter" idx="11"/>
          </p:nvPr>
        </p:nvSpPr>
        <p:spPr>
          <a:noFill/>
        </p:spPr>
        <p:txBody>
          <a:bodyPr/>
          <a:lstStyle/>
          <a:p>
            <a:r>
              <a:rPr lang="en-US" altLang="en-US" smtClean="0"/>
              <a:t>Spring Framework</a:t>
            </a:r>
          </a:p>
        </p:txBody>
      </p:sp>
      <p:sp>
        <p:nvSpPr>
          <p:cNvPr id="159748" name="Slide Number Placeholder 4"/>
          <p:cNvSpPr>
            <a:spLocks noGrp="1"/>
          </p:cNvSpPr>
          <p:nvPr>
            <p:ph type="sldNum" sz="quarter" idx="12"/>
          </p:nvPr>
        </p:nvSpPr>
        <p:spPr>
          <a:noFill/>
        </p:spPr>
        <p:txBody>
          <a:bodyPr/>
          <a:lstStyle/>
          <a:p>
            <a:fld id="{91DFBE39-1DDD-4B99-B7E9-8875DB3FC329}" type="slidenum">
              <a:rPr lang="en-US" altLang="en-US" smtClean="0">
                <a:latin typeface="Arial" pitchFamily="34" charset="0"/>
              </a:rPr>
              <a:pPr/>
              <a:t>153</a:t>
            </a:fld>
            <a:endParaRPr lang="en-US" altLang="en-US" smtClean="0">
              <a:latin typeface="Arial" pitchFamily="34" charset="0"/>
            </a:endParaRPr>
          </a:p>
        </p:txBody>
      </p:sp>
      <p:graphicFrame>
        <p:nvGraphicFramePr>
          <p:cNvPr id="7" name="Table 6"/>
          <p:cNvGraphicFramePr>
            <a:graphicFrameLocks noGrp="1"/>
          </p:cNvGraphicFramePr>
          <p:nvPr/>
        </p:nvGraphicFramePr>
        <p:xfrm>
          <a:off x="381000" y="1524000"/>
          <a:ext cx="7772400" cy="4767263"/>
        </p:xfrm>
        <a:graphic>
          <a:graphicData uri="http://schemas.openxmlformats.org/drawingml/2006/table">
            <a:tbl>
              <a:tblPr/>
              <a:tblGrid>
                <a:gridCol w="2425223"/>
                <a:gridCol w="5347177"/>
              </a:tblGrid>
              <a:tr h="280427">
                <a:tc>
                  <a:txBody>
                    <a:bodyPr/>
                    <a:lstStyle/>
                    <a:p>
                      <a:pPr marL="0" marR="0" algn="ctr">
                        <a:lnSpc>
                          <a:spcPct val="115000"/>
                        </a:lnSpc>
                        <a:spcBef>
                          <a:spcPts val="0"/>
                        </a:spcBef>
                        <a:spcAft>
                          <a:spcPts val="0"/>
                        </a:spcAft>
                      </a:pPr>
                      <a:r>
                        <a:rPr lang="en-IN" sz="1600" b="1" dirty="0">
                          <a:latin typeface="Calibri"/>
                          <a:ea typeface="Calibri"/>
                          <a:cs typeface="Cambria"/>
                        </a:rPr>
                        <a:t>Classes/Interfaces</a:t>
                      </a:r>
                      <a:endParaRPr lang="en-US" sz="1600" dirty="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lnSpc>
                          <a:spcPct val="115000"/>
                        </a:lnSpc>
                        <a:spcBef>
                          <a:spcPts val="0"/>
                        </a:spcBef>
                        <a:spcAft>
                          <a:spcPts val="0"/>
                        </a:spcAft>
                      </a:pPr>
                      <a:r>
                        <a:rPr lang="en-IN" sz="1600" b="1">
                          <a:latin typeface="Calibri"/>
                          <a:ea typeface="Calibri"/>
                          <a:cs typeface="Cambria"/>
                        </a:rPr>
                        <a:t>Description</a:t>
                      </a:r>
                      <a:endParaRPr lang="en-US" sz="16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r>
              <a:tr h="841282">
                <a:tc>
                  <a:txBody>
                    <a:bodyPr/>
                    <a:lstStyle/>
                    <a:p>
                      <a:pPr marL="0" marR="0" algn="just">
                        <a:lnSpc>
                          <a:spcPct val="115000"/>
                        </a:lnSpc>
                        <a:spcBef>
                          <a:spcPts val="0"/>
                        </a:spcBef>
                        <a:spcAft>
                          <a:spcPts val="0"/>
                        </a:spcAft>
                      </a:pPr>
                      <a:r>
                        <a:rPr lang="en-IN" sz="1600">
                          <a:latin typeface="Courier New"/>
                          <a:ea typeface="Calibri"/>
                          <a:cs typeface="Calibri"/>
                        </a:rPr>
                        <a:t>DriverManager (Class)</a:t>
                      </a:r>
                      <a:endParaRPr lang="en-US" sz="16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IN" sz="1600">
                          <a:latin typeface="Calibri"/>
                          <a:ea typeface="Calibri"/>
                          <a:cs typeface="Cambria"/>
                        </a:rPr>
                        <a:t>Manages a list of available database drivers for an application. This class also matches database drivers to establish a connection using connection requests from an application.</a:t>
                      </a:r>
                      <a:endParaRPr lang="en-US" sz="16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0427">
                <a:tc>
                  <a:txBody>
                    <a:bodyPr/>
                    <a:lstStyle/>
                    <a:p>
                      <a:pPr marL="0" marR="0" algn="just">
                        <a:lnSpc>
                          <a:spcPct val="115000"/>
                        </a:lnSpc>
                        <a:spcBef>
                          <a:spcPts val="0"/>
                        </a:spcBef>
                        <a:spcAft>
                          <a:spcPts val="0"/>
                        </a:spcAft>
                      </a:pPr>
                      <a:r>
                        <a:rPr lang="en-IN" sz="1600">
                          <a:latin typeface="Courier New"/>
                          <a:ea typeface="Calibri"/>
                          <a:cs typeface="Calibri"/>
                        </a:rPr>
                        <a:t>Driver</a:t>
                      </a:r>
                      <a:endParaRPr lang="en-US" sz="16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IN" sz="1600">
                          <a:latin typeface="Calibri"/>
                          <a:ea typeface="Calibri"/>
                          <a:cs typeface="Cambria"/>
                        </a:rPr>
                        <a:t>Handles database server communications from an application.</a:t>
                      </a:r>
                      <a:endParaRPr lang="en-US" sz="16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41282">
                <a:tc>
                  <a:txBody>
                    <a:bodyPr/>
                    <a:lstStyle/>
                    <a:p>
                      <a:pPr marL="0" marR="0" algn="just">
                        <a:lnSpc>
                          <a:spcPct val="115000"/>
                        </a:lnSpc>
                        <a:spcBef>
                          <a:spcPts val="0"/>
                        </a:spcBef>
                        <a:spcAft>
                          <a:spcPts val="0"/>
                        </a:spcAft>
                      </a:pPr>
                      <a:r>
                        <a:rPr lang="en-IN" sz="1600">
                          <a:latin typeface="Courier New"/>
                          <a:ea typeface="Calibri"/>
                          <a:cs typeface="Calibri"/>
                        </a:rPr>
                        <a:t>Connection (Interface)</a:t>
                      </a:r>
                      <a:endParaRPr lang="en-US" sz="16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IN" sz="1600">
                          <a:latin typeface="Calibri"/>
                          <a:ea typeface="Calibri"/>
                          <a:cs typeface="Cambria"/>
                        </a:rPr>
                        <a:t>Contains all methods that implement database communications. Objects of this class represent the communication context.</a:t>
                      </a:r>
                      <a:endParaRPr lang="en-US" sz="16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41282">
                <a:tc>
                  <a:txBody>
                    <a:bodyPr/>
                    <a:lstStyle/>
                    <a:p>
                      <a:pPr marL="0" marR="0" algn="just">
                        <a:lnSpc>
                          <a:spcPct val="115000"/>
                        </a:lnSpc>
                        <a:spcBef>
                          <a:spcPts val="0"/>
                        </a:spcBef>
                        <a:spcAft>
                          <a:spcPts val="0"/>
                        </a:spcAft>
                      </a:pPr>
                      <a:r>
                        <a:rPr lang="en-IN" sz="1600">
                          <a:latin typeface="Courier New"/>
                          <a:ea typeface="Calibri"/>
                          <a:cs typeface="Calibri"/>
                        </a:rPr>
                        <a:t>Statement (Interface)</a:t>
                      </a:r>
                      <a:endParaRPr lang="en-US" sz="16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IN" sz="1600">
                          <a:latin typeface="Calibri"/>
                          <a:ea typeface="Calibri"/>
                          <a:cs typeface="Cambria"/>
                        </a:rPr>
                        <a:t>Submits SQL statements to the database using objects. Sun-interfaces of this class also accept message parameters passed to predefined methods.</a:t>
                      </a:r>
                      <a:endParaRPr lang="en-US" sz="16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1709">
                <a:tc>
                  <a:txBody>
                    <a:bodyPr/>
                    <a:lstStyle/>
                    <a:p>
                      <a:pPr marL="0" marR="0" algn="just">
                        <a:lnSpc>
                          <a:spcPct val="115000"/>
                        </a:lnSpc>
                        <a:spcBef>
                          <a:spcPts val="0"/>
                        </a:spcBef>
                        <a:spcAft>
                          <a:spcPts val="0"/>
                        </a:spcAft>
                      </a:pPr>
                      <a:r>
                        <a:rPr lang="en-IN" sz="1600">
                          <a:latin typeface="Courier New"/>
                          <a:ea typeface="Calibri"/>
                          <a:cs typeface="Calibri"/>
                        </a:rPr>
                        <a:t>ResultSet (Interface)</a:t>
                      </a:r>
                      <a:endParaRPr lang="en-US" sz="16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IN" sz="1600">
                          <a:latin typeface="Calibri"/>
                          <a:ea typeface="Calibri"/>
                          <a:cs typeface="Cambria"/>
                        </a:rPr>
                        <a:t>Implements objects that contain data retrieved from a database after an SQL query statement is executed. Objects of this class act as iterator that allows an application to parse through the data they contain.</a:t>
                      </a:r>
                      <a:endParaRPr lang="en-US" sz="16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0854">
                <a:tc>
                  <a:txBody>
                    <a:bodyPr/>
                    <a:lstStyle/>
                    <a:p>
                      <a:pPr marL="0" marR="0" algn="just">
                        <a:lnSpc>
                          <a:spcPct val="115000"/>
                        </a:lnSpc>
                        <a:spcBef>
                          <a:spcPts val="0"/>
                        </a:spcBef>
                        <a:spcAft>
                          <a:spcPts val="0"/>
                        </a:spcAft>
                      </a:pPr>
                      <a:r>
                        <a:rPr lang="en-IN" sz="1600">
                          <a:latin typeface="Courier New"/>
                          <a:ea typeface="Calibri"/>
                          <a:cs typeface="Calibri"/>
                        </a:rPr>
                        <a:t>SQLException (Class)</a:t>
                      </a:r>
                      <a:endParaRPr lang="en-US" sz="16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IN" sz="1600" dirty="0">
                          <a:latin typeface="Calibri"/>
                          <a:ea typeface="Calibri"/>
                          <a:cs typeface="Cambria"/>
                        </a:rPr>
                        <a:t>Handles </a:t>
                      </a:r>
                      <a:r>
                        <a:rPr lang="en-US" sz="1100" dirty="0">
                          <a:latin typeface="Calibri"/>
                          <a:ea typeface="Calibri"/>
                          <a:cs typeface="Calibri"/>
                        </a:rPr>
                        <a:t> </a:t>
                      </a:r>
                      <a:r>
                        <a:rPr lang="en-IN" sz="1600" dirty="0">
                          <a:latin typeface="Calibri"/>
                          <a:ea typeface="Calibri"/>
                          <a:cs typeface="Cambria"/>
                        </a:rPr>
                        <a:t>exceptions that occur because of database errors and provides the same information for debugging.</a:t>
                      </a:r>
                      <a:endParaRPr lang="en-US" sz="1600" dirty="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59775" name="Rectangle 29"/>
          <p:cNvSpPr>
            <a:spLocks noChangeArrowheads="1"/>
          </p:cNvSpPr>
          <p:nvPr/>
        </p:nvSpPr>
        <p:spPr bwMode="auto">
          <a:xfrm>
            <a:off x="0" y="0"/>
            <a:ext cx="3017838" cy="9525"/>
          </a:xfrm>
          <a:prstGeom prst="rect">
            <a:avLst/>
          </a:prstGeom>
          <a:solidFill>
            <a:srgbClr val="000000"/>
          </a:solidFill>
          <a:ln w="9525">
            <a:solidFill>
              <a:schemeClr val="tx1"/>
            </a:solidFill>
            <a:miter lim="800000"/>
            <a:headEnd/>
            <a:tailEnd/>
          </a:ln>
        </p:spPr>
        <p:txBody>
          <a:bodyPr wrap="none" anchor="ctr">
            <a:spAutoFit/>
          </a:bodyPr>
          <a:lstStyle/>
          <a:p>
            <a:endParaRPr lang="en-US" altLang="en-US"/>
          </a:p>
        </p:txBody>
      </p:sp>
    </p:spTree>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title"/>
          </p:nvPr>
        </p:nvSpPr>
        <p:spPr/>
        <p:txBody>
          <a:bodyPr/>
          <a:lstStyle/>
          <a:p>
            <a:r>
              <a:rPr lang="en-US" altLang="en-US" smtClean="0"/>
              <a:t>Implementing JDBC API</a:t>
            </a:r>
          </a:p>
        </p:txBody>
      </p:sp>
      <p:graphicFrame>
        <p:nvGraphicFramePr>
          <p:cNvPr id="9" name="Content Placeholder 8"/>
          <p:cNvGraphicFramePr>
            <a:graphicFrameLocks noGrp="1"/>
          </p:cNvGraphicFramePr>
          <p:nvPr>
            <p:ph idx="1"/>
          </p:nvPr>
        </p:nvGraphicFramePr>
        <p:xfrm>
          <a:off x="457200" y="1752600"/>
          <a:ext cx="8305800" cy="259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0772" name="Footer Placeholder 3"/>
          <p:cNvSpPr>
            <a:spLocks noGrp="1"/>
          </p:cNvSpPr>
          <p:nvPr>
            <p:ph type="ftr" sz="quarter" idx="11"/>
          </p:nvPr>
        </p:nvSpPr>
        <p:spPr>
          <a:noFill/>
        </p:spPr>
        <p:txBody>
          <a:bodyPr/>
          <a:lstStyle/>
          <a:p>
            <a:r>
              <a:rPr lang="en-US" altLang="en-US" smtClean="0"/>
              <a:t>Spring Framework</a:t>
            </a:r>
          </a:p>
        </p:txBody>
      </p:sp>
      <p:sp>
        <p:nvSpPr>
          <p:cNvPr id="160773" name="Slide Number Placeholder 4"/>
          <p:cNvSpPr>
            <a:spLocks noGrp="1"/>
          </p:cNvSpPr>
          <p:nvPr>
            <p:ph type="sldNum" sz="quarter" idx="12"/>
          </p:nvPr>
        </p:nvSpPr>
        <p:spPr>
          <a:noFill/>
        </p:spPr>
        <p:txBody>
          <a:bodyPr/>
          <a:lstStyle/>
          <a:p>
            <a:fld id="{6C5E8CFD-F9C0-4BC0-92FB-4026CA46C993}" type="slidenum">
              <a:rPr lang="en-US" altLang="en-US" smtClean="0">
                <a:latin typeface="Arial" pitchFamily="34" charset="0"/>
              </a:rPr>
              <a:pPr/>
              <a:t>154</a:t>
            </a:fld>
            <a:endParaRPr lang="en-US" altLang="en-US" smtClean="0">
              <a:latin typeface="Arial" pitchFamily="34" charset="0"/>
            </a:endParaRPr>
          </a:p>
        </p:txBody>
      </p:sp>
      <p:sp>
        <p:nvSpPr>
          <p:cNvPr id="160774" name="TextBox 5"/>
          <p:cNvSpPr txBox="1">
            <a:spLocks noChangeArrowheads="1"/>
          </p:cNvSpPr>
          <p:nvPr/>
        </p:nvSpPr>
        <p:spPr bwMode="auto">
          <a:xfrm>
            <a:off x="381000" y="1295400"/>
            <a:ext cx="7162800" cy="400050"/>
          </a:xfrm>
          <a:prstGeom prst="rect">
            <a:avLst/>
          </a:prstGeom>
          <a:noFill/>
          <a:ln w="9525">
            <a:noFill/>
            <a:miter lim="800000"/>
            <a:headEnd/>
            <a:tailEnd/>
          </a:ln>
        </p:spPr>
        <p:txBody>
          <a:bodyPr>
            <a:spAutoFit/>
          </a:bodyPr>
          <a:lstStyle/>
          <a:p>
            <a:pPr algn="just"/>
            <a:r>
              <a:rPr lang="en-US" altLang="en-US" sz="2000"/>
              <a:t>Steps to be performed when implementing the JDBC API:</a:t>
            </a:r>
          </a:p>
        </p:txBody>
      </p:sp>
      <p:sp>
        <p:nvSpPr>
          <p:cNvPr id="8" name="TextBox 7"/>
          <p:cNvSpPr txBox="1"/>
          <p:nvPr/>
        </p:nvSpPr>
        <p:spPr>
          <a:xfrm>
            <a:off x="685800" y="4800600"/>
            <a:ext cx="7924800" cy="1538288"/>
          </a:xfrm>
          <a:prstGeom prst="rect">
            <a:avLst/>
          </a:prstGeom>
          <a:noFill/>
        </p:spPr>
        <p:txBody>
          <a:bodyPr>
            <a:spAutoFit/>
          </a:bodyPr>
          <a:lstStyle/>
          <a:p>
            <a:pPr algn="just">
              <a:defRPr/>
            </a:pPr>
            <a:r>
              <a:rPr lang="en-US" sz="2000" dirty="0">
                <a:latin typeface="Arial" charset="0"/>
              </a:rPr>
              <a:t>Issues faced when implementing the JDBC API:</a:t>
            </a:r>
          </a:p>
          <a:p>
            <a:pPr marL="463550" indent="-225425" algn="just">
              <a:buFont typeface="Wingdings" pitchFamily="2" charset="2"/>
              <a:buChar char="§"/>
              <a:defRPr/>
            </a:pPr>
            <a:r>
              <a:rPr lang="en-US" dirty="0">
                <a:latin typeface="Arial" charset="0"/>
              </a:rPr>
              <a:t>Open database connections</a:t>
            </a:r>
          </a:p>
          <a:p>
            <a:pPr marL="463550" indent="-225425" algn="just">
              <a:buFont typeface="Wingdings" pitchFamily="2" charset="2"/>
              <a:buChar char="§"/>
              <a:defRPr/>
            </a:pPr>
            <a:r>
              <a:rPr lang="en-US" dirty="0">
                <a:latin typeface="Arial" charset="0"/>
              </a:rPr>
              <a:t>Handling SQL exceptions</a:t>
            </a:r>
          </a:p>
          <a:p>
            <a:pPr marL="463550" indent="-225425" algn="just">
              <a:buFont typeface="Wingdings" pitchFamily="2" charset="2"/>
              <a:buChar char="§"/>
              <a:defRPr/>
            </a:pPr>
            <a:r>
              <a:rPr lang="en-US" dirty="0">
                <a:latin typeface="Arial" charset="0"/>
              </a:rPr>
              <a:t>Resource look up</a:t>
            </a:r>
          </a:p>
          <a:p>
            <a:pPr algn="just">
              <a:defRPr/>
            </a:pPr>
            <a:endParaRPr lang="en-US" sz="2000" dirty="0">
              <a:latin typeface="Arial"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ltLang="en-US" smtClean="0"/>
              <a:t>Benefits of Spring Framework in Data Accessing</a:t>
            </a:r>
          </a:p>
        </p:txBody>
      </p:sp>
      <p:sp>
        <p:nvSpPr>
          <p:cNvPr id="161795" name="Footer Placeholder 3"/>
          <p:cNvSpPr>
            <a:spLocks noGrp="1"/>
          </p:cNvSpPr>
          <p:nvPr>
            <p:ph type="ftr" sz="quarter" idx="11"/>
          </p:nvPr>
        </p:nvSpPr>
        <p:spPr>
          <a:noFill/>
        </p:spPr>
        <p:txBody>
          <a:bodyPr/>
          <a:lstStyle/>
          <a:p>
            <a:r>
              <a:rPr lang="en-US" altLang="en-US" smtClean="0"/>
              <a:t>Spring Framework</a:t>
            </a:r>
          </a:p>
        </p:txBody>
      </p:sp>
      <p:sp>
        <p:nvSpPr>
          <p:cNvPr id="161796" name="Slide Number Placeholder 4"/>
          <p:cNvSpPr>
            <a:spLocks noGrp="1"/>
          </p:cNvSpPr>
          <p:nvPr>
            <p:ph type="sldNum" sz="quarter" idx="12"/>
          </p:nvPr>
        </p:nvSpPr>
        <p:spPr>
          <a:noFill/>
        </p:spPr>
        <p:txBody>
          <a:bodyPr/>
          <a:lstStyle/>
          <a:p>
            <a:fld id="{A760AF36-5E21-4EE5-99FB-15994BD399B2}" type="slidenum">
              <a:rPr lang="en-US" altLang="en-US" smtClean="0">
                <a:latin typeface="Arial" pitchFamily="34" charset="0"/>
              </a:rPr>
              <a:pPr/>
              <a:t>155</a:t>
            </a:fld>
            <a:endParaRPr lang="en-US" altLang="en-US" smtClean="0">
              <a:latin typeface="Arial" pitchFamily="34" charset="0"/>
            </a:endParaRPr>
          </a:p>
        </p:txBody>
      </p:sp>
      <p:graphicFrame>
        <p:nvGraphicFramePr>
          <p:cNvPr id="9" name="Diagram 8"/>
          <p:cNvGraphicFramePr/>
          <p:nvPr/>
        </p:nvGraphicFramePr>
        <p:xfrm>
          <a:off x="304800" y="1219200"/>
          <a:ext cx="43434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1798" name="TextBox 5"/>
          <p:cNvSpPr txBox="1">
            <a:spLocks noChangeArrowheads="1"/>
          </p:cNvSpPr>
          <p:nvPr/>
        </p:nvSpPr>
        <p:spPr bwMode="auto">
          <a:xfrm>
            <a:off x="5257800" y="6096000"/>
            <a:ext cx="3657600" cy="276225"/>
          </a:xfrm>
          <a:prstGeom prst="rect">
            <a:avLst/>
          </a:prstGeom>
          <a:noFill/>
          <a:ln w="9525">
            <a:noFill/>
            <a:miter lim="800000"/>
            <a:headEnd/>
            <a:tailEnd/>
          </a:ln>
        </p:spPr>
        <p:txBody>
          <a:bodyPr>
            <a:spAutoFit/>
          </a:bodyPr>
          <a:lstStyle/>
          <a:p>
            <a:pPr algn="ctr"/>
            <a:r>
              <a:rPr lang="en-US" altLang="en-US" sz="1200" b="1"/>
              <a:t>Exception Hierarchy in Spring Framework</a:t>
            </a:r>
          </a:p>
        </p:txBody>
      </p:sp>
      <p:pic>
        <p:nvPicPr>
          <p:cNvPr id="161799" name="Picture 6" descr="JDBC22.jpg"/>
          <p:cNvPicPr>
            <a:picLocks noChangeAspect="1" noChangeArrowheads="1"/>
          </p:cNvPicPr>
          <p:nvPr/>
        </p:nvPicPr>
        <p:blipFill>
          <a:blip r:embed="rId8" cstate="print"/>
          <a:srcRect l="5000" t="12000" r="17999" b="24001"/>
          <a:stretch>
            <a:fillRect/>
          </a:stretch>
        </p:blipFill>
        <p:spPr bwMode="auto">
          <a:xfrm>
            <a:off x="4953000" y="1676400"/>
            <a:ext cx="3155950" cy="1974850"/>
          </a:xfrm>
          <a:prstGeom prst="rect">
            <a:avLst/>
          </a:prstGeom>
          <a:noFill/>
          <a:ln w="9525">
            <a:noFill/>
            <a:miter lim="800000"/>
            <a:headEnd/>
            <a:tailEnd/>
          </a:ln>
        </p:spPr>
      </p:pic>
      <p:pic>
        <p:nvPicPr>
          <p:cNvPr id="161800" name="Picture 7" descr="Exceptions.jpg"/>
          <p:cNvPicPr>
            <a:picLocks noChangeAspect="1" noChangeArrowheads="1"/>
          </p:cNvPicPr>
          <p:nvPr/>
        </p:nvPicPr>
        <p:blipFill>
          <a:blip r:embed="rId9" cstate="print"/>
          <a:srcRect b="18668"/>
          <a:stretch>
            <a:fillRect/>
          </a:stretch>
        </p:blipFill>
        <p:spPr bwMode="auto">
          <a:xfrm>
            <a:off x="4953000" y="3810000"/>
            <a:ext cx="4038600" cy="2209800"/>
          </a:xfrm>
          <a:prstGeom prst="rect">
            <a:avLst/>
          </a:prstGeom>
          <a:noFill/>
          <a:ln w="9525">
            <a:solidFill>
              <a:schemeClr val="accent1"/>
            </a:solidFill>
            <a:miter lim="800000"/>
            <a:headEnd/>
            <a:tailEnd/>
          </a:ln>
        </p:spPr>
      </p:pic>
      <p:sp>
        <p:nvSpPr>
          <p:cNvPr id="161801" name="TextBox 9"/>
          <p:cNvSpPr txBox="1">
            <a:spLocks noChangeArrowheads="1"/>
          </p:cNvSpPr>
          <p:nvPr/>
        </p:nvSpPr>
        <p:spPr bwMode="auto">
          <a:xfrm>
            <a:off x="4953000" y="1371600"/>
            <a:ext cx="3048000" cy="276225"/>
          </a:xfrm>
          <a:prstGeom prst="rect">
            <a:avLst/>
          </a:prstGeom>
          <a:noFill/>
          <a:ln w="9525">
            <a:noFill/>
            <a:miter lim="800000"/>
            <a:headEnd/>
            <a:tailEnd/>
          </a:ln>
        </p:spPr>
        <p:txBody>
          <a:bodyPr>
            <a:spAutoFit/>
          </a:bodyPr>
          <a:lstStyle/>
          <a:p>
            <a:pPr algn="ctr"/>
            <a:r>
              <a:rPr lang="en-US" altLang="en-US" sz="1200" b="1"/>
              <a:t>Spring’s DAO Implementation</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altLang="en-US" smtClean="0"/>
              <a:t>Approach for JDBC Data Accessing</a:t>
            </a:r>
          </a:p>
        </p:txBody>
      </p:sp>
      <p:sp>
        <p:nvSpPr>
          <p:cNvPr id="162819" name="Footer Placeholder 3"/>
          <p:cNvSpPr>
            <a:spLocks noGrp="1"/>
          </p:cNvSpPr>
          <p:nvPr>
            <p:ph type="ftr" sz="quarter" idx="11"/>
          </p:nvPr>
        </p:nvSpPr>
        <p:spPr>
          <a:noFill/>
        </p:spPr>
        <p:txBody>
          <a:bodyPr/>
          <a:lstStyle/>
          <a:p>
            <a:r>
              <a:rPr lang="en-US" altLang="en-US" smtClean="0"/>
              <a:t>Spring Framework</a:t>
            </a:r>
          </a:p>
        </p:txBody>
      </p:sp>
      <p:sp>
        <p:nvSpPr>
          <p:cNvPr id="162820" name="Slide Number Placeholder 4"/>
          <p:cNvSpPr>
            <a:spLocks noGrp="1"/>
          </p:cNvSpPr>
          <p:nvPr>
            <p:ph type="sldNum" sz="quarter" idx="12"/>
          </p:nvPr>
        </p:nvSpPr>
        <p:spPr>
          <a:noFill/>
        </p:spPr>
        <p:txBody>
          <a:bodyPr/>
          <a:lstStyle/>
          <a:p>
            <a:fld id="{8BF524FF-A2CA-4A07-AB3D-81FEE4B46538}" type="slidenum">
              <a:rPr lang="en-US" altLang="en-US" smtClean="0">
                <a:latin typeface="Arial" pitchFamily="34" charset="0"/>
              </a:rPr>
              <a:pPr/>
              <a:t>156</a:t>
            </a:fld>
            <a:endParaRPr lang="en-US" altLang="en-US" smtClean="0">
              <a:latin typeface="Arial"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46940001"/>
              </p:ext>
            </p:extLst>
          </p:nvPr>
        </p:nvGraphicFramePr>
        <p:xfrm>
          <a:off x="152400" y="1311275"/>
          <a:ext cx="8610600" cy="5070474"/>
        </p:xfrm>
        <a:graphic>
          <a:graphicData uri="http://schemas.openxmlformats.org/drawingml/2006/table">
            <a:tbl>
              <a:tblPr/>
              <a:tblGrid>
                <a:gridCol w="2590800"/>
                <a:gridCol w="6019800"/>
              </a:tblGrid>
              <a:tr h="560847">
                <a:tc>
                  <a:txBody>
                    <a:bodyPr/>
                    <a:lstStyle/>
                    <a:p>
                      <a:pPr marL="0" marR="0" algn="ctr">
                        <a:lnSpc>
                          <a:spcPct val="115000"/>
                        </a:lnSpc>
                        <a:spcBef>
                          <a:spcPts val="0"/>
                        </a:spcBef>
                        <a:spcAft>
                          <a:spcPts val="0"/>
                        </a:spcAft>
                      </a:pPr>
                      <a:r>
                        <a:rPr lang="en-IN" sz="1600" b="1" dirty="0">
                          <a:latin typeface="Calibri"/>
                          <a:ea typeface="Calibri"/>
                          <a:cs typeface="Calibri"/>
                        </a:rPr>
                        <a:t>Approach for JDBC Data Access</a:t>
                      </a:r>
                      <a:endParaRPr lang="en-US" sz="1600" dirty="0">
                        <a:latin typeface="Calibri"/>
                        <a:ea typeface="Calibri"/>
                        <a:cs typeface="Calibri"/>
                      </a:endParaRPr>
                    </a:p>
                  </a:txBody>
                  <a:tcPr marL="53544" marR="53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lnSpc>
                          <a:spcPct val="115000"/>
                        </a:lnSpc>
                        <a:spcBef>
                          <a:spcPts val="0"/>
                        </a:spcBef>
                        <a:spcAft>
                          <a:spcPts val="0"/>
                        </a:spcAft>
                      </a:pPr>
                      <a:r>
                        <a:rPr lang="en-IN" sz="1600" b="1">
                          <a:latin typeface="Calibri"/>
                          <a:ea typeface="Calibri"/>
                          <a:cs typeface="Calibri"/>
                        </a:rPr>
                        <a:t>Description</a:t>
                      </a:r>
                      <a:endParaRPr lang="en-US" sz="1600">
                        <a:latin typeface="Calibri"/>
                        <a:ea typeface="Calibri"/>
                        <a:cs typeface="Calibri"/>
                      </a:endParaRPr>
                    </a:p>
                  </a:txBody>
                  <a:tcPr marL="53544" marR="53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r>
              <a:tr h="600895">
                <a:tc>
                  <a:txBody>
                    <a:bodyPr/>
                    <a:lstStyle/>
                    <a:p>
                      <a:pPr marL="0" marR="0" algn="just">
                        <a:lnSpc>
                          <a:spcPct val="115000"/>
                        </a:lnSpc>
                        <a:spcBef>
                          <a:spcPts val="0"/>
                        </a:spcBef>
                        <a:spcAft>
                          <a:spcPts val="0"/>
                        </a:spcAft>
                      </a:pPr>
                      <a:r>
                        <a:rPr lang="en-IN" sz="1600" dirty="0">
                          <a:latin typeface="Courier New"/>
                          <a:ea typeface="Calibri"/>
                          <a:cs typeface="Calibri"/>
                        </a:rPr>
                        <a:t>jdbcTemplate</a:t>
                      </a:r>
                      <a:r>
                        <a:rPr lang="en-IN" sz="1600" dirty="0">
                          <a:latin typeface="Calibri"/>
                          <a:ea typeface="Calibri"/>
                          <a:cs typeface="Calibri"/>
                        </a:rPr>
                        <a:t> approach</a:t>
                      </a:r>
                      <a:endParaRPr lang="en-US" sz="1600" dirty="0">
                        <a:latin typeface="Calibri"/>
                        <a:ea typeface="Calibri"/>
                        <a:cs typeface="Calibri"/>
                      </a:endParaRPr>
                    </a:p>
                  </a:txBody>
                  <a:tcPr marL="53544" marR="53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15000"/>
                        </a:lnSpc>
                        <a:spcBef>
                          <a:spcPts val="0"/>
                        </a:spcBef>
                        <a:spcAft>
                          <a:spcPts val="0"/>
                        </a:spcAft>
                      </a:pPr>
                      <a:r>
                        <a:rPr lang="en-IN" sz="1600" dirty="0">
                          <a:latin typeface="Calibri"/>
                          <a:ea typeface="Calibri"/>
                          <a:cs typeface="Calibri"/>
                        </a:rPr>
                        <a:t>This is the lowest level basic Spring JDBC approach possible in an </a:t>
                      </a:r>
                      <a:r>
                        <a:rPr lang="en-IN" sz="1600" dirty="0" smtClean="0">
                          <a:latin typeface="Calibri"/>
                          <a:ea typeface="Calibri"/>
                          <a:cs typeface="Calibri"/>
                        </a:rPr>
                        <a:t>application.</a:t>
                      </a:r>
                      <a:endParaRPr lang="en-US" sz="1600" dirty="0">
                        <a:latin typeface="Calibri"/>
                        <a:ea typeface="Calibri"/>
                        <a:cs typeface="Calibri"/>
                      </a:endParaRPr>
                    </a:p>
                  </a:txBody>
                  <a:tcPr marL="53544" marR="53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778634">
                <a:tc>
                  <a:txBody>
                    <a:bodyPr/>
                    <a:lstStyle/>
                    <a:p>
                      <a:pPr marL="0" marR="0" algn="just">
                        <a:lnSpc>
                          <a:spcPct val="115000"/>
                        </a:lnSpc>
                        <a:spcBef>
                          <a:spcPts val="0"/>
                        </a:spcBef>
                        <a:spcAft>
                          <a:spcPts val="0"/>
                        </a:spcAft>
                      </a:pPr>
                      <a:r>
                        <a:rPr lang="en-IN" sz="1600" dirty="0" err="1" smtClean="0">
                          <a:latin typeface="Courier New"/>
                          <a:ea typeface="Calibri"/>
                          <a:cs typeface="Calibri"/>
                        </a:rPr>
                        <a:t>NamedParamet</a:t>
                      </a:r>
                      <a:r>
                        <a:rPr lang="en-IN" sz="1600" dirty="0" err="1" smtClean="0">
                          <a:latin typeface="Calibri"/>
                          <a:ea typeface="Calibri"/>
                          <a:cs typeface="Courier New"/>
                        </a:rPr>
                        <a:t>er</a:t>
                      </a:r>
                      <a:r>
                        <a:rPr lang="en-IN" sz="1600" dirty="0" err="1" smtClean="0">
                          <a:solidFill>
                            <a:srgbClr val="FF0000"/>
                          </a:solidFill>
                          <a:latin typeface="Calibri"/>
                          <a:ea typeface="Calibri"/>
                          <a:cs typeface="Courier New"/>
                        </a:rPr>
                        <a:t>J</a:t>
                      </a:r>
                      <a:r>
                        <a:rPr lang="en-IN" sz="1600" dirty="0" err="1" smtClean="0">
                          <a:latin typeface="Calibri"/>
                          <a:ea typeface="Calibri"/>
                          <a:cs typeface="Courier New"/>
                        </a:rPr>
                        <a:t>dbc</a:t>
                      </a:r>
                      <a:r>
                        <a:rPr lang="en-IN" sz="1600" dirty="0" err="1" smtClean="0">
                          <a:latin typeface="Calibri"/>
                          <a:ea typeface="Calibri"/>
                          <a:cs typeface="Calibri"/>
                        </a:rPr>
                        <a:t>Templ</a:t>
                      </a:r>
                      <a:r>
                        <a:rPr lang="en-IN" sz="1600" dirty="0" err="1" smtClean="0">
                          <a:latin typeface="Courier New"/>
                          <a:ea typeface="Calibri"/>
                          <a:cs typeface="Calibri"/>
                        </a:rPr>
                        <a:t>ate</a:t>
                      </a:r>
                      <a:r>
                        <a:rPr lang="en-IN" sz="1600" dirty="0" smtClean="0">
                          <a:latin typeface="Courier New"/>
                          <a:ea typeface="Calibri"/>
                          <a:cs typeface="Calibri"/>
                        </a:rPr>
                        <a:t> </a:t>
                      </a:r>
                      <a:r>
                        <a:rPr lang="en-IN" sz="1600" dirty="0">
                          <a:latin typeface="Calibri"/>
                          <a:ea typeface="Calibri"/>
                          <a:cs typeface="Courier New"/>
                        </a:rPr>
                        <a:t>approach</a:t>
                      </a:r>
                      <a:endParaRPr lang="en-US" sz="1600" dirty="0">
                        <a:latin typeface="Calibri"/>
                        <a:ea typeface="Calibri"/>
                        <a:cs typeface="Calibri"/>
                      </a:endParaRPr>
                    </a:p>
                  </a:txBody>
                  <a:tcPr marL="53544" marR="53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15000"/>
                        </a:lnSpc>
                        <a:spcBef>
                          <a:spcPts val="0"/>
                        </a:spcBef>
                        <a:spcAft>
                          <a:spcPts val="0"/>
                        </a:spcAft>
                      </a:pPr>
                      <a:r>
                        <a:rPr lang="en-IN" sz="1600" dirty="0">
                          <a:latin typeface="Calibri"/>
                          <a:ea typeface="Calibri"/>
                          <a:cs typeface="Calibri"/>
                        </a:rPr>
                        <a:t>In this approach, a </a:t>
                      </a:r>
                      <a:r>
                        <a:rPr lang="en-IN" sz="1600" dirty="0">
                          <a:latin typeface="Courier New"/>
                          <a:ea typeface="Calibri"/>
                          <a:cs typeface="Calibri"/>
                        </a:rPr>
                        <a:t>jdbcTemplate</a:t>
                      </a:r>
                      <a:r>
                        <a:rPr lang="en-IN" sz="1600" dirty="0">
                          <a:latin typeface="Calibri"/>
                          <a:ea typeface="Calibri"/>
                          <a:cs typeface="Calibri"/>
                        </a:rPr>
                        <a:t> implementation is wrapped to provide a named parameter for connection operations. </a:t>
                      </a:r>
                      <a:endParaRPr lang="en-US" sz="1600" dirty="0">
                        <a:latin typeface="Calibri"/>
                        <a:ea typeface="Calibri"/>
                        <a:cs typeface="Calibri"/>
                      </a:endParaRPr>
                    </a:p>
                  </a:txBody>
                  <a:tcPr marL="53544" marR="53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043366">
                <a:tc>
                  <a:txBody>
                    <a:bodyPr/>
                    <a:lstStyle/>
                    <a:p>
                      <a:pPr marL="0" marR="0" algn="just">
                        <a:lnSpc>
                          <a:spcPct val="115000"/>
                        </a:lnSpc>
                        <a:spcBef>
                          <a:spcPts val="0"/>
                        </a:spcBef>
                        <a:spcAft>
                          <a:spcPts val="0"/>
                        </a:spcAft>
                      </a:pPr>
                      <a:r>
                        <a:rPr lang="en-IN" sz="1600" dirty="0" err="1">
                          <a:solidFill>
                            <a:srgbClr val="FF0000"/>
                          </a:solidFill>
                          <a:latin typeface="Courier New"/>
                          <a:ea typeface="Calibri"/>
                          <a:cs typeface="Calibri"/>
                        </a:rPr>
                        <a:t>SimplejdbcTe</a:t>
                      </a:r>
                      <a:r>
                        <a:rPr lang="en-IN" sz="1600" dirty="0" err="1">
                          <a:solidFill>
                            <a:srgbClr val="FF0000"/>
                          </a:solidFill>
                          <a:latin typeface="Calibri"/>
                          <a:ea typeface="Calibri"/>
                          <a:cs typeface="Courier New"/>
                        </a:rPr>
                        <a:t>mplate</a:t>
                      </a:r>
                      <a:r>
                        <a:rPr lang="en-IN" sz="1600" dirty="0">
                          <a:solidFill>
                            <a:srgbClr val="FF0000"/>
                          </a:solidFill>
                          <a:latin typeface="Calibri"/>
                          <a:ea typeface="Calibri"/>
                          <a:cs typeface="Calibri"/>
                        </a:rPr>
                        <a:t> approach</a:t>
                      </a:r>
                      <a:endParaRPr lang="en-US" sz="1600" dirty="0">
                        <a:solidFill>
                          <a:srgbClr val="FF0000"/>
                        </a:solidFill>
                        <a:latin typeface="Calibri"/>
                        <a:ea typeface="Calibri"/>
                        <a:cs typeface="Calibri"/>
                      </a:endParaRPr>
                    </a:p>
                  </a:txBody>
                  <a:tcPr marL="53544" marR="53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15000"/>
                        </a:lnSpc>
                        <a:spcBef>
                          <a:spcPts val="0"/>
                        </a:spcBef>
                        <a:spcAft>
                          <a:spcPts val="0"/>
                        </a:spcAft>
                      </a:pPr>
                      <a:r>
                        <a:rPr lang="en-IN" sz="1600" dirty="0">
                          <a:latin typeface="Calibri"/>
                          <a:ea typeface="Calibri"/>
                          <a:cs typeface="Calibri"/>
                        </a:rPr>
                        <a:t>This approach combines the most frequently used operations in </a:t>
                      </a:r>
                      <a:r>
                        <a:rPr lang="en-IN" sz="1600" dirty="0">
                          <a:latin typeface="Courier New"/>
                          <a:ea typeface="Calibri"/>
                          <a:cs typeface="Calibri"/>
                        </a:rPr>
                        <a:t>jdbcTemplate</a:t>
                      </a:r>
                      <a:r>
                        <a:rPr lang="en-IN" sz="1600" dirty="0">
                          <a:latin typeface="Calibri"/>
                          <a:ea typeface="Calibri"/>
                          <a:cs typeface="Calibri"/>
                        </a:rPr>
                        <a:t> and </a:t>
                      </a:r>
                      <a:r>
                        <a:rPr lang="en-IN" sz="1600" dirty="0">
                          <a:latin typeface="Courier New"/>
                          <a:ea typeface="Calibri"/>
                          <a:cs typeface="Calibri"/>
                        </a:rPr>
                        <a:t>NamedParameterjdbcTemplate</a:t>
                      </a:r>
                      <a:r>
                        <a:rPr lang="en-IN" sz="1600" dirty="0">
                          <a:latin typeface="Calibri"/>
                          <a:ea typeface="Calibri"/>
                          <a:cs typeface="Calibri"/>
                        </a:rPr>
                        <a:t> implementations</a:t>
                      </a:r>
                      <a:r>
                        <a:rPr lang="en-IN" sz="1600" dirty="0" smtClean="0">
                          <a:latin typeface="Calibri"/>
                          <a:ea typeface="Calibri"/>
                          <a:cs typeface="Calibri"/>
                        </a:rPr>
                        <a:t>. This</a:t>
                      </a:r>
                      <a:r>
                        <a:rPr lang="en-IN" sz="1600" baseline="0" dirty="0" smtClean="0">
                          <a:latin typeface="Calibri"/>
                          <a:ea typeface="Calibri"/>
                          <a:cs typeface="Calibri"/>
                        </a:rPr>
                        <a:t> is depriciated from Spring 3.2</a:t>
                      </a:r>
                      <a:endParaRPr lang="en-US" sz="1600" dirty="0">
                        <a:latin typeface="Calibri"/>
                        <a:ea typeface="Calibri"/>
                        <a:cs typeface="Calibri"/>
                      </a:endParaRPr>
                    </a:p>
                  </a:txBody>
                  <a:tcPr marL="53544" marR="53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043366">
                <a:tc>
                  <a:txBody>
                    <a:bodyPr/>
                    <a:lstStyle/>
                    <a:p>
                      <a:pPr marL="0" marR="0" algn="just">
                        <a:lnSpc>
                          <a:spcPct val="115000"/>
                        </a:lnSpc>
                        <a:spcBef>
                          <a:spcPts val="0"/>
                        </a:spcBef>
                        <a:spcAft>
                          <a:spcPts val="0"/>
                        </a:spcAft>
                      </a:pPr>
                      <a:r>
                        <a:rPr lang="en-IN" sz="1600" dirty="0" err="1">
                          <a:latin typeface="Courier New"/>
                          <a:ea typeface="Calibri"/>
                          <a:cs typeface="Calibri"/>
                        </a:rPr>
                        <a:t>SimpleJdbcInsert</a:t>
                      </a:r>
                      <a:r>
                        <a:rPr lang="en-IN" sz="1600" dirty="0">
                          <a:latin typeface="Courier New"/>
                          <a:ea typeface="Calibri"/>
                          <a:cs typeface="Calibri"/>
                        </a:rPr>
                        <a:t> </a:t>
                      </a:r>
                      <a:r>
                        <a:rPr lang="en-IN" sz="1600" dirty="0">
                          <a:latin typeface="Calibri"/>
                          <a:ea typeface="Calibri"/>
                          <a:cs typeface="Calibri"/>
                        </a:rPr>
                        <a:t>and </a:t>
                      </a:r>
                      <a:r>
                        <a:rPr lang="en-IN" sz="1600" dirty="0" err="1">
                          <a:latin typeface="Courier New"/>
                          <a:ea typeface="Calibri"/>
                          <a:cs typeface="Calibri"/>
                        </a:rPr>
                        <a:t>SimplejdbcCall</a:t>
                      </a:r>
                      <a:r>
                        <a:rPr lang="en-IN" sz="1600" dirty="0">
                          <a:latin typeface="Calibri"/>
                          <a:ea typeface="Calibri"/>
                          <a:cs typeface="Calibri"/>
                        </a:rPr>
                        <a:t> approach</a:t>
                      </a:r>
                      <a:endParaRPr lang="en-US" sz="1600" dirty="0">
                        <a:latin typeface="Calibri"/>
                        <a:ea typeface="Calibri"/>
                        <a:cs typeface="Calibri"/>
                      </a:endParaRPr>
                    </a:p>
                  </a:txBody>
                  <a:tcPr marL="53544" marR="53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15000"/>
                        </a:lnSpc>
                        <a:spcBef>
                          <a:spcPts val="0"/>
                        </a:spcBef>
                        <a:spcAft>
                          <a:spcPts val="0"/>
                        </a:spcAft>
                      </a:pPr>
                      <a:r>
                        <a:rPr lang="en-IN" sz="1600" dirty="0">
                          <a:latin typeface="Calibri"/>
                          <a:ea typeface="Calibri"/>
                          <a:cs typeface="Calibri"/>
                        </a:rPr>
                        <a:t>This approach is used to optimize the amount of metadata contained in a database in order to reduce the amount of configuration needed while accessing data.  </a:t>
                      </a:r>
                      <a:endParaRPr lang="en-US" sz="1600" dirty="0">
                        <a:latin typeface="Calibri"/>
                        <a:ea typeface="Calibri"/>
                        <a:cs typeface="Calibri"/>
                      </a:endParaRPr>
                    </a:p>
                  </a:txBody>
                  <a:tcPr marL="53544" marR="53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043366">
                <a:tc>
                  <a:txBody>
                    <a:bodyPr/>
                    <a:lstStyle/>
                    <a:p>
                      <a:pPr marL="0" marR="0" algn="just">
                        <a:lnSpc>
                          <a:spcPct val="115000"/>
                        </a:lnSpc>
                        <a:spcBef>
                          <a:spcPts val="0"/>
                        </a:spcBef>
                        <a:spcAft>
                          <a:spcPts val="0"/>
                        </a:spcAft>
                      </a:pPr>
                      <a:r>
                        <a:rPr lang="en-IN" sz="1600">
                          <a:latin typeface="Courier New"/>
                          <a:ea typeface="Calibri"/>
                          <a:cs typeface="Calibri"/>
                        </a:rPr>
                        <a:t>RDBMS object </a:t>
                      </a:r>
                      <a:r>
                        <a:rPr lang="en-IN" sz="1600">
                          <a:latin typeface="Calibri"/>
                          <a:ea typeface="Calibri"/>
                          <a:cs typeface="Calibri"/>
                        </a:rPr>
                        <a:t>approach</a:t>
                      </a:r>
                      <a:endParaRPr lang="en-US" sz="1600">
                        <a:latin typeface="Calibri"/>
                        <a:ea typeface="Calibri"/>
                        <a:cs typeface="Calibri"/>
                      </a:endParaRPr>
                    </a:p>
                  </a:txBody>
                  <a:tcPr marL="53544" marR="53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15000"/>
                        </a:lnSpc>
                        <a:spcBef>
                          <a:spcPts val="0"/>
                        </a:spcBef>
                        <a:spcAft>
                          <a:spcPts val="0"/>
                        </a:spcAft>
                      </a:pPr>
                      <a:r>
                        <a:rPr lang="en-IN" sz="1600" dirty="0">
                          <a:latin typeface="Calibri"/>
                          <a:ea typeface="Calibri"/>
                          <a:cs typeface="Calibri"/>
                        </a:rPr>
                        <a:t>In this </a:t>
                      </a:r>
                      <a:r>
                        <a:rPr lang="en-IN" sz="1600" dirty="0" smtClean="0">
                          <a:latin typeface="Calibri"/>
                          <a:ea typeface="Calibri"/>
                          <a:cs typeface="Calibri"/>
                        </a:rPr>
                        <a:t>approach, it </a:t>
                      </a:r>
                      <a:r>
                        <a:rPr lang="en-IN" sz="1600" dirty="0">
                          <a:latin typeface="Calibri"/>
                          <a:ea typeface="Calibri"/>
                          <a:cs typeface="Calibri"/>
                        </a:rPr>
                        <a:t>is important to create reusable and thread-safe objects similar to those in Java Data Object (JDO) query. </a:t>
                      </a:r>
                      <a:endParaRPr lang="en-US" sz="1600" dirty="0">
                        <a:latin typeface="Calibri"/>
                        <a:ea typeface="Calibri"/>
                        <a:cs typeface="Calibri"/>
                      </a:endParaRPr>
                    </a:p>
                  </a:txBody>
                  <a:tcPr marL="53544" marR="53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p:txBody>
          <a:bodyPr/>
          <a:lstStyle/>
          <a:p>
            <a:r>
              <a:rPr lang="en-US" altLang="en-US" smtClean="0"/>
              <a:t>Using Spring JDBC</a:t>
            </a:r>
          </a:p>
        </p:txBody>
      </p:sp>
      <p:sp>
        <p:nvSpPr>
          <p:cNvPr id="163843" name="Footer Placeholder 3"/>
          <p:cNvSpPr>
            <a:spLocks noGrp="1"/>
          </p:cNvSpPr>
          <p:nvPr>
            <p:ph type="ftr" sz="quarter" idx="11"/>
          </p:nvPr>
        </p:nvSpPr>
        <p:spPr>
          <a:noFill/>
        </p:spPr>
        <p:txBody>
          <a:bodyPr/>
          <a:lstStyle/>
          <a:p>
            <a:r>
              <a:rPr lang="en-US" altLang="en-US" smtClean="0"/>
              <a:t>Spring Framework</a:t>
            </a:r>
          </a:p>
        </p:txBody>
      </p:sp>
      <p:sp>
        <p:nvSpPr>
          <p:cNvPr id="163844" name="Slide Number Placeholder 4"/>
          <p:cNvSpPr>
            <a:spLocks noGrp="1"/>
          </p:cNvSpPr>
          <p:nvPr>
            <p:ph type="sldNum" sz="quarter" idx="12"/>
          </p:nvPr>
        </p:nvSpPr>
        <p:spPr>
          <a:noFill/>
        </p:spPr>
        <p:txBody>
          <a:bodyPr/>
          <a:lstStyle/>
          <a:p>
            <a:fld id="{00D17DFA-DE04-4883-A840-13DCA99DCB0F}" type="slidenum">
              <a:rPr lang="en-US" altLang="en-US" smtClean="0">
                <a:latin typeface="Arial" pitchFamily="34" charset="0"/>
              </a:rPr>
              <a:pPr/>
              <a:t>157</a:t>
            </a:fld>
            <a:endParaRPr lang="en-US" altLang="en-US" smtClean="0">
              <a:latin typeface="Arial" pitchFamily="34" charset="0"/>
            </a:endParaRPr>
          </a:p>
        </p:txBody>
      </p:sp>
      <p:graphicFrame>
        <p:nvGraphicFramePr>
          <p:cNvPr id="9" name="Diagram 8"/>
          <p:cNvGraphicFramePr/>
          <p:nvPr/>
        </p:nvGraphicFramePr>
        <p:xfrm>
          <a:off x="381000" y="1828800"/>
          <a:ext cx="853440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3846" name="TextBox 5"/>
          <p:cNvSpPr txBox="1">
            <a:spLocks noChangeArrowheads="1"/>
          </p:cNvSpPr>
          <p:nvPr/>
        </p:nvSpPr>
        <p:spPr bwMode="auto">
          <a:xfrm>
            <a:off x="5257800" y="6096000"/>
            <a:ext cx="3657600" cy="276225"/>
          </a:xfrm>
          <a:prstGeom prst="rect">
            <a:avLst/>
          </a:prstGeom>
          <a:noFill/>
          <a:ln w="9525">
            <a:noFill/>
            <a:miter lim="800000"/>
            <a:headEnd/>
            <a:tailEnd/>
          </a:ln>
        </p:spPr>
        <p:txBody>
          <a:bodyPr>
            <a:spAutoFit/>
          </a:bodyPr>
          <a:lstStyle/>
          <a:p>
            <a:pPr algn="ctr"/>
            <a:r>
              <a:rPr lang="en-US" altLang="en-US" sz="1200" b="1"/>
              <a:t>Exception Hierarchy in Spring Framework</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6"/>
          <p:cNvSpPr>
            <a:spLocks noGrp="1" noChangeArrowheads="1"/>
          </p:cNvSpPr>
          <p:nvPr>
            <p:ph type="sldNum" sz="quarter" idx="12"/>
          </p:nvPr>
        </p:nvSpPr>
        <p:spPr>
          <a:noFill/>
        </p:spPr>
        <p:txBody>
          <a:bodyPr/>
          <a:lstStyle/>
          <a:p>
            <a:fld id="{F44005B5-6289-4160-A092-384575C3FC4B}" type="slidenum">
              <a:rPr lang="en-US" altLang="en-US" smtClean="0">
                <a:latin typeface="Arial" pitchFamily="34" charset="0"/>
              </a:rPr>
              <a:pPr/>
              <a:t>158</a:t>
            </a:fld>
            <a:endParaRPr lang="en-US" altLang="en-US" smtClean="0">
              <a:latin typeface="Arial" pitchFamily="34" charset="0"/>
            </a:endParaRPr>
          </a:p>
        </p:txBody>
      </p:sp>
      <p:sp>
        <p:nvSpPr>
          <p:cNvPr id="164867"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Lesson 2: </a:t>
            </a:r>
            <a:r>
              <a:rPr lang="en-IN" altLang="en-US" smtClean="0">
                <a:solidFill>
                  <a:schemeClr val="tx1"/>
                </a:solidFill>
              </a:rPr>
              <a:t>Advanced Spring JDBC</a:t>
            </a:r>
          </a:p>
        </p:txBody>
      </p:sp>
      <p:sp>
        <p:nvSpPr>
          <p:cNvPr id="164868"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164869"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164870"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6"/>
          <p:cNvSpPr>
            <a:spLocks noGrp="1" noChangeArrowheads="1"/>
          </p:cNvSpPr>
          <p:nvPr>
            <p:ph type="sldNum" sz="quarter" idx="12"/>
          </p:nvPr>
        </p:nvSpPr>
        <p:spPr>
          <a:noFill/>
        </p:spPr>
        <p:txBody>
          <a:bodyPr/>
          <a:lstStyle/>
          <a:p>
            <a:fld id="{BD27CF2B-460E-4A8A-8811-B6E085C3C2E7}" type="slidenum">
              <a:rPr lang="en-US" altLang="en-US" smtClean="0">
                <a:latin typeface="Arial" pitchFamily="34" charset="0"/>
              </a:rPr>
              <a:pPr/>
              <a:t>159</a:t>
            </a:fld>
            <a:endParaRPr lang="en-US" altLang="en-US" smtClean="0">
              <a:latin typeface="Arial" pitchFamily="34" charset="0"/>
            </a:endParaRPr>
          </a:p>
        </p:txBody>
      </p:sp>
      <p:sp>
        <p:nvSpPr>
          <p:cNvPr id="165891" name="Rectangle 2"/>
          <p:cNvSpPr>
            <a:spLocks noGrp="1" noChangeArrowheads="1"/>
          </p:cNvSpPr>
          <p:nvPr>
            <p:ph type="title" idx="4294967295"/>
          </p:nvPr>
        </p:nvSpPr>
        <p:spPr/>
        <p:txBody>
          <a:bodyPr/>
          <a:lstStyle/>
          <a:p>
            <a:pPr eaLnBrk="1" hangingPunct="1"/>
            <a:r>
              <a:rPr lang="en-US" altLang="en-US" smtClean="0"/>
              <a:t>Lesson Objectives</a:t>
            </a:r>
          </a:p>
        </p:txBody>
      </p:sp>
      <p:sp>
        <p:nvSpPr>
          <p:cNvPr id="165892"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lesson, you will learn to:</a:t>
            </a:r>
          </a:p>
          <a:p>
            <a:pPr eaLnBrk="1" hangingPunct="1">
              <a:buFont typeface="Wingdings" pitchFamily="2" charset="2"/>
              <a:buChar char="§"/>
            </a:pPr>
            <a:r>
              <a:rPr lang="en-US" altLang="en-US" sz="2000" b="0" smtClean="0"/>
              <a:t>Use JDBC template and query DB.</a:t>
            </a:r>
          </a:p>
          <a:p>
            <a:pPr eaLnBrk="1" hangingPunct="1">
              <a:buFont typeface="Wingdings" pitchFamily="2" charset="2"/>
              <a:buChar char="§"/>
            </a:pPr>
            <a:r>
              <a:rPr lang="en-US" altLang="en-US" sz="2000" b="0" smtClean="0"/>
              <a:t>Use stored procedures.</a:t>
            </a:r>
          </a:p>
          <a:p>
            <a:pPr eaLnBrk="1" hangingPunct="1">
              <a:buFont typeface="Wingdings" pitchFamily="2" charset="2"/>
              <a:buChar char="§"/>
            </a:pPr>
            <a:r>
              <a:rPr lang="en-US" altLang="en-US" sz="2000" b="0" smtClean="0"/>
              <a:t>Identify annotations and exception support for Spring.</a:t>
            </a:r>
          </a:p>
          <a:p>
            <a:pPr eaLnBrk="1" hangingPunct="1">
              <a:buFont typeface="Wingdings" pitchFamily="2" charset="2"/>
              <a:buNone/>
            </a:pPr>
            <a:endParaRPr lang="en-US" altLang="en-US" b="0" smtClean="0"/>
          </a:p>
          <a:p>
            <a:pPr eaLnBrk="1" hangingPunct="1">
              <a:buFont typeface="Wingdings" pitchFamily="2" charset="2"/>
              <a:buChar char="§"/>
            </a:pPr>
            <a:endParaRPr lang="en-US" altLang="en-US" b="0" smtClean="0"/>
          </a:p>
        </p:txBody>
      </p:sp>
      <p:grpSp>
        <p:nvGrpSpPr>
          <p:cNvPr id="165893" name="Group 12"/>
          <p:cNvGrpSpPr>
            <a:grpSpLocks/>
          </p:cNvGrpSpPr>
          <p:nvPr/>
        </p:nvGrpSpPr>
        <p:grpSpPr bwMode="auto">
          <a:xfrm>
            <a:off x="304800" y="1066800"/>
            <a:ext cx="6477000" cy="1009650"/>
            <a:chOff x="838200" y="3276600"/>
            <a:chExt cx="6477000" cy="838200"/>
          </a:xfrm>
        </p:grpSpPr>
        <p:sp>
          <p:nvSpPr>
            <p:cNvPr id="14" name="Rounded Rectangle 13"/>
            <p:cNvSpPr/>
            <p:nvPr/>
          </p:nvSpPr>
          <p:spPr bwMode="auto">
            <a:xfrm>
              <a:off x="838200" y="3276600"/>
              <a:ext cx="6477000" cy="838200"/>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165896" name="TextBox 14"/>
            <p:cNvSpPr txBox="1">
              <a:spLocks noChangeArrowheads="1"/>
            </p:cNvSpPr>
            <p:nvPr/>
          </p:nvSpPr>
          <p:spPr bwMode="auto">
            <a:xfrm>
              <a:off x="1066800" y="3403121"/>
              <a:ext cx="6096000" cy="383269"/>
            </a:xfrm>
            <a:prstGeom prst="rect">
              <a:avLst/>
            </a:prstGeom>
            <a:noFill/>
            <a:ln w="9525">
              <a:noFill/>
              <a:miter lim="800000"/>
              <a:headEnd/>
              <a:tailEnd/>
            </a:ln>
          </p:spPr>
          <p:txBody>
            <a:bodyPr>
              <a:spAutoFit/>
            </a:bodyPr>
            <a:lstStyle/>
            <a:p>
              <a:r>
                <a:rPr lang="en-US" altLang="en-US" sz="2400">
                  <a:solidFill>
                    <a:srgbClr val="F2F2F2"/>
                  </a:solidFill>
                  <a:latin typeface="Trebuchet MS" pitchFamily="34" charset="0"/>
                </a:rPr>
                <a:t>Lesson 2: Advanced Spring JDBC</a:t>
              </a:r>
            </a:p>
          </p:txBody>
        </p:sp>
      </p:grpSp>
      <p:sp>
        <p:nvSpPr>
          <p:cNvPr id="165894"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Grp="1" noChangeArrowheads="1"/>
          </p:cNvSpPr>
          <p:nvPr>
            <p:ph type="sldNum" sz="quarter" idx="12"/>
          </p:nvPr>
        </p:nvSpPr>
        <p:spPr>
          <a:noFill/>
        </p:spPr>
        <p:txBody>
          <a:bodyPr/>
          <a:lstStyle/>
          <a:p>
            <a:fld id="{CECE1BA5-38FC-45E3-B7ED-2ACE488D7AE1}" type="slidenum">
              <a:rPr lang="en-US" altLang="en-US" smtClean="0">
                <a:latin typeface="Arial" pitchFamily="34" charset="0"/>
              </a:rPr>
              <a:pPr/>
              <a:t>16</a:t>
            </a:fld>
            <a:endParaRPr lang="en-US" altLang="en-US" smtClean="0">
              <a:latin typeface="Arial" pitchFamily="34" charset="0"/>
            </a:endParaRPr>
          </a:p>
        </p:txBody>
      </p:sp>
      <p:sp>
        <p:nvSpPr>
          <p:cNvPr id="18435"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374548F9-8074-4749-B24F-C284B4CDE295}" type="slidenum">
              <a:rPr lang="en-US" altLang="en-US" sz="1000"/>
              <a:pPr algn="r"/>
              <a:t>16</a:t>
            </a:fld>
            <a:endParaRPr lang="en-US" altLang="en-US" sz="1000"/>
          </a:p>
        </p:txBody>
      </p:sp>
      <p:sp>
        <p:nvSpPr>
          <p:cNvPr id="18436" name="Title 1"/>
          <p:cNvSpPr>
            <a:spLocks noGrp="1"/>
          </p:cNvSpPr>
          <p:nvPr>
            <p:ph type="title" idx="4294967295"/>
          </p:nvPr>
        </p:nvSpPr>
        <p:spPr>
          <a:xfrm>
            <a:off x="304800" y="381000"/>
            <a:ext cx="6934200" cy="747713"/>
          </a:xfrm>
        </p:spPr>
        <p:txBody>
          <a:bodyPr/>
          <a:lstStyle/>
          <a:p>
            <a:r>
              <a:rPr lang="en-US" altLang="en-US" smtClean="0"/>
              <a:t>Advantages of Spring Framework </a:t>
            </a:r>
          </a:p>
        </p:txBody>
      </p:sp>
      <p:sp>
        <p:nvSpPr>
          <p:cNvPr id="18437"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B25C58F8-9849-486E-A279-A84E79D751A3}" type="slidenum">
              <a:rPr lang="en-US" altLang="en-US" sz="1000"/>
              <a:pPr algn="r"/>
              <a:t>16</a:t>
            </a:fld>
            <a:endParaRPr lang="en-US" altLang="en-US" sz="1000"/>
          </a:p>
        </p:txBody>
      </p:sp>
      <p:sp>
        <p:nvSpPr>
          <p:cNvPr id="18438"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843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8440" name="Text Box 7"/>
          <p:cNvSpPr txBox="1">
            <a:spLocks noChangeArrowheads="1"/>
          </p:cNvSpPr>
          <p:nvPr/>
        </p:nvSpPr>
        <p:spPr bwMode="auto">
          <a:xfrm>
            <a:off x="288925" y="1154113"/>
            <a:ext cx="8305800" cy="369887"/>
          </a:xfrm>
          <a:prstGeom prst="rect">
            <a:avLst/>
          </a:prstGeom>
          <a:noFill/>
          <a:ln w="9525">
            <a:noFill/>
            <a:miter lim="800000"/>
            <a:headEnd/>
            <a:tailEnd/>
          </a:ln>
        </p:spPr>
        <p:txBody>
          <a:bodyPr>
            <a:spAutoFit/>
          </a:bodyPr>
          <a:lstStyle/>
          <a:p>
            <a:pPr marL="285750" indent="-285750" eaLnBrk="0" hangingPunct="0">
              <a:buFont typeface="Wingdings" pitchFamily="2" charset="2"/>
              <a:buChar char="§"/>
            </a:pPr>
            <a:r>
              <a:rPr lang="en-US" altLang="en-US"/>
              <a:t>The key benefits of using Spring Framework are:</a:t>
            </a:r>
            <a:endParaRPr lang="en-GB" altLang="en-US"/>
          </a:p>
        </p:txBody>
      </p:sp>
      <p:graphicFrame>
        <p:nvGraphicFramePr>
          <p:cNvPr id="2" name="Table 1"/>
          <p:cNvGraphicFramePr>
            <a:graphicFrameLocks noGrp="1"/>
          </p:cNvGraphicFramePr>
          <p:nvPr/>
        </p:nvGraphicFramePr>
        <p:xfrm>
          <a:off x="365125" y="1674813"/>
          <a:ext cx="8229600" cy="4967429"/>
        </p:xfrm>
        <a:graphic>
          <a:graphicData uri="http://schemas.openxmlformats.org/drawingml/2006/table">
            <a:tbl>
              <a:tblPr firstRow="1" bandRow="1">
                <a:tableStyleId>{69CF1AB2-1976-4502-BF36-3FF5EA218861}</a:tableStyleId>
              </a:tblPr>
              <a:tblGrid>
                <a:gridCol w="8229600"/>
              </a:tblGrid>
              <a:tr h="579035">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IN" sz="1600" b="0" dirty="0" smtClean="0">
                          <a:latin typeface="Arial" panose="020B0604020202020204" pitchFamily="34" charset="0"/>
                          <a:cs typeface="Arial" panose="020B0604020202020204" pitchFamily="34" charset="0"/>
                        </a:rPr>
                        <a:t>Spring Framework helps develop enterprise applications with POJOs using Spring Framework. </a:t>
                      </a:r>
                      <a:endParaRPr lang="en-GB" sz="1600" b="0" dirty="0">
                        <a:latin typeface="Arial" panose="020B0604020202020204" pitchFamily="34" charset="0"/>
                        <a:cs typeface="Arial" panose="020B0604020202020204" pitchFamily="34" charset="0"/>
                      </a:endParaRPr>
                    </a:p>
                  </a:txBody>
                  <a:tcPr marT="45713" marB="45713" anchor="ctr"/>
                </a:tc>
              </a:tr>
              <a:tr h="381848">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IN" sz="1600" b="0" dirty="0" smtClean="0">
                          <a:latin typeface="Arial" panose="020B0604020202020204" pitchFamily="34" charset="0"/>
                          <a:cs typeface="Arial" panose="020B0604020202020204" pitchFamily="34" charset="0"/>
                        </a:rPr>
                        <a:t>Spring Framework </a:t>
                      </a:r>
                      <a:r>
                        <a:rPr lang="en-IN" altLang="en-US" sz="1600" b="0" dirty="0" smtClean="0">
                          <a:latin typeface="Arial" panose="020B0604020202020204" pitchFamily="34" charset="0"/>
                          <a:cs typeface="Arial" panose="020B0604020202020204" pitchFamily="34" charset="0"/>
                        </a:rPr>
                        <a:t>is organized into modules. </a:t>
                      </a:r>
                      <a:endParaRPr lang="en-GB" sz="1600" b="0" dirty="0">
                        <a:latin typeface="Arial" panose="020B0604020202020204" pitchFamily="34" charset="0"/>
                        <a:cs typeface="Arial" panose="020B0604020202020204" pitchFamily="34" charset="0"/>
                      </a:endParaRPr>
                    </a:p>
                  </a:txBody>
                  <a:tcPr marT="45713" marB="45713" anchor="ctr"/>
                </a:tc>
              </a:tr>
              <a:tr h="659556">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IN" sz="1600" b="0" dirty="0" smtClean="0">
                          <a:latin typeface="Arial" panose="020B0604020202020204" pitchFamily="34" charset="0"/>
                          <a:cs typeface="Arial" panose="020B0604020202020204" pitchFamily="34" charset="0"/>
                        </a:rPr>
                        <a:t>Spring Framework </a:t>
                      </a:r>
                      <a:r>
                        <a:rPr lang="en-US" sz="1600" b="0" dirty="0" smtClean="0">
                          <a:latin typeface="Arial" panose="020B0604020202020204" pitchFamily="34" charset="0"/>
                          <a:cs typeface="Arial" panose="020B0604020202020204" pitchFamily="34" charset="0"/>
                        </a:rPr>
                        <a:t>does not perform unnecessary tasks by creating solutions to replace the existing ones.</a:t>
                      </a:r>
                      <a:endParaRPr lang="en-GB" sz="1600" b="0" dirty="0">
                        <a:latin typeface="Arial" panose="020B0604020202020204" pitchFamily="34" charset="0"/>
                        <a:cs typeface="Arial" panose="020B0604020202020204" pitchFamily="34" charset="0"/>
                      </a:endParaRPr>
                    </a:p>
                  </a:txBody>
                  <a:tcPr marT="45713" marB="45713" anchor="ctr"/>
                </a:tc>
              </a:tr>
              <a:tr h="381848">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b="0" dirty="0" smtClean="0">
                          <a:latin typeface="Arial" panose="020B0604020202020204" pitchFamily="34" charset="0"/>
                          <a:cs typeface="Arial" panose="020B0604020202020204" pitchFamily="34" charset="0"/>
                        </a:rPr>
                        <a:t>You can easily test an application written using Spring Framework.</a:t>
                      </a:r>
                      <a:endParaRPr lang="en-GB" sz="1600" b="0" dirty="0">
                        <a:latin typeface="Arial" panose="020B0604020202020204" pitchFamily="34" charset="0"/>
                        <a:cs typeface="Arial" panose="020B0604020202020204" pitchFamily="34" charset="0"/>
                      </a:endParaRPr>
                    </a:p>
                  </a:txBody>
                  <a:tcPr marT="45713" marB="45713" anchor="ctr"/>
                </a:tc>
              </a:tr>
              <a:tr h="659556">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b="0" dirty="0" smtClean="0">
                          <a:latin typeface="Arial" panose="020B0604020202020204" pitchFamily="34" charset="0"/>
                          <a:cs typeface="Arial" panose="020B0604020202020204" pitchFamily="34" charset="0"/>
                        </a:rPr>
                        <a:t>Spring Framework has a well-designed MVC framework that is an alternative to the existing frameworks.</a:t>
                      </a:r>
                      <a:endParaRPr lang="en-GB" sz="1600" b="0" dirty="0">
                        <a:latin typeface="Arial" panose="020B0604020202020204" pitchFamily="34" charset="0"/>
                        <a:cs typeface="Arial" panose="020B0604020202020204" pitchFamily="34" charset="0"/>
                      </a:endParaRPr>
                    </a:p>
                  </a:txBody>
                  <a:tcPr marT="45713" marB="45713" anchor="ctr"/>
                </a:tc>
              </a:tr>
              <a:tr h="579035">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b="0" dirty="0" smtClean="0">
                          <a:latin typeface="Arial" panose="020B0604020202020204" pitchFamily="34" charset="0"/>
                          <a:cs typeface="Arial" panose="020B0604020202020204" pitchFamily="34" charset="0"/>
                        </a:rPr>
                        <a:t>Spring Framework provides a convenient API to translate exceptions that are technology-specific.</a:t>
                      </a:r>
                      <a:endParaRPr lang="en-GB" sz="1600" b="0" dirty="0">
                        <a:latin typeface="Arial" panose="020B0604020202020204" pitchFamily="34" charset="0"/>
                        <a:cs typeface="Arial" panose="020B0604020202020204" pitchFamily="34" charset="0"/>
                      </a:endParaRPr>
                    </a:p>
                  </a:txBody>
                  <a:tcPr marT="45713" marB="45713" anchor="ctr"/>
                </a:tc>
              </a:tr>
              <a:tr h="381848">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b="0" dirty="0" smtClean="0">
                          <a:latin typeface="Arial" panose="020B0604020202020204" pitchFamily="34" charset="0"/>
                          <a:cs typeface="Arial" panose="020B0604020202020204" pitchFamily="34" charset="0"/>
                        </a:rPr>
                        <a:t>Spring Framework’s IoC is lightweight.</a:t>
                      </a:r>
                      <a:endParaRPr lang="en-GB" sz="1600" b="0" dirty="0">
                        <a:latin typeface="Arial" panose="020B0604020202020204" pitchFamily="34" charset="0"/>
                        <a:cs typeface="Arial" panose="020B0604020202020204" pitchFamily="34" charset="0"/>
                      </a:endParaRPr>
                    </a:p>
                  </a:txBody>
                  <a:tcPr marT="45713" marB="45713" anchor="ctr"/>
                </a:tc>
              </a:tr>
              <a:tr h="448187">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b="0" dirty="0" smtClean="0">
                          <a:latin typeface="Arial" panose="020B0604020202020204" pitchFamily="34" charset="0"/>
                          <a:cs typeface="Arial" panose="020B0604020202020204" pitchFamily="34" charset="0"/>
                        </a:rPr>
                        <a:t>The transaction management interface in Spring Framework is consistent.</a:t>
                      </a:r>
                      <a:endParaRPr lang="en-GB" sz="1600" b="0" dirty="0">
                        <a:latin typeface="Arial" panose="020B0604020202020204" pitchFamily="34" charset="0"/>
                        <a:cs typeface="Arial" panose="020B0604020202020204" pitchFamily="34" charset="0"/>
                      </a:endParaRPr>
                    </a:p>
                  </a:txBody>
                  <a:tcPr marT="45713" marB="45713" anchor="ctr"/>
                </a:tc>
              </a:tr>
              <a:tr h="448187">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b="0" dirty="0" smtClean="0">
                          <a:latin typeface="Arial" panose="020B0604020202020204" pitchFamily="34" charset="0"/>
                          <a:cs typeface="Arial" panose="020B0604020202020204" pitchFamily="34" charset="0"/>
                        </a:rPr>
                        <a:t>Spring Framework has high-level data access features.</a:t>
                      </a:r>
                      <a:endParaRPr lang="en-GB" sz="1600" b="0" dirty="0">
                        <a:latin typeface="Arial" panose="020B0604020202020204" pitchFamily="34" charset="0"/>
                        <a:cs typeface="Arial" panose="020B0604020202020204" pitchFamily="34" charset="0"/>
                      </a:endParaRPr>
                    </a:p>
                  </a:txBody>
                  <a:tcPr marT="45713" marB="45713" anchor="ctr"/>
                </a:tc>
              </a:tr>
              <a:tr h="448187">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b="0" dirty="0" smtClean="0">
                          <a:latin typeface="Arial" panose="020B0604020202020204" pitchFamily="34" charset="0"/>
                          <a:cs typeface="Arial" panose="020B0604020202020204" pitchFamily="34" charset="0"/>
                        </a:rPr>
                        <a:t>Spring Framework also has its own robust JDBC abstraction layer.  </a:t>
                      </a:r>
                      <a:endParaRPr lang="en-GB" sz="1600" b="0" dirty="0">
                        <a:latin typeface="Arial" panose="020B0604020202020204" pitchFamily="34" charset="0"/>
                        <a:cs typeface="Arial" panose="020B0604020202020204" pitchFamily="34" charset="0"/>
                      </a:endParaRPr>
                    </a:p>
                  </a:txBody>
                  <a:tcPr marT="45713" marB="45713" anchor="ctr"/>
                </a:tc>
              </a:tr>
            </a:tbl>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1"/>
          <p:cNvSpPr>
            <a:spLocks noGrp="1"/>
          </p:cNvSpPr>
          <p:nvPr>
            <p:ph type="title"/>
          </p:nvPr>
        </p:nvSpPr>
        <p:spPr/>
        <p:txBody>
          <a:bodyPr/>
          <a:lstStyle/>
          <a:p>
            <a:r>
              <a:rPr lang="en-US" altLang="en-US" smtClean="0"/>
              <a:t>Spring </a:t>
            </a:r>
            <a:r>
              <a:rPr lang="en-US" altLang="en-US" smtClean="0">
                <a:latin typeface="Courier New" pitchFamily="49" charset="0"/>
                <a:cs typeface="Courier New" pitchFamily="49" charset="0"/>
              </a:rPr>
              <a:t>jdbcTemplate</a:t>
            </a:r>
          </a:p>
        </p:txBody>
      </p:sp>
      <p:sp>
        <p:nvSpPr>
          <p:cNvPr id="166915" name="Footer Placeholder 3"/>
          <p:cNvSpPr>
            <a:spLocks noGrp="1"/>
          </p:cNvSpPr>
          <p:nvPr>
            <p:ph type="ftr" sz="quarter" idx="11"/>
          </p:nvPr>
        </p:nvSpPr>
        <p:spPr>
          <a:noFill/>
        </p:spPr>
        <p:txBody>
          <a:bodyPr/>
          <a:lstStyle/>
          <a:p>
            <a:r>
              <a:rPr lang="en-US" altLang="en-US" smtClean="0"/>
              <a:t>Spring Framework</a:t>
            </a:r>
          </a:p>
        </p:txBody>
      </p:sp>
      <p:sp>
        <p:nvSpPr>
          <p:cNvPr id="166916" name="Slide Number Placeholder 4"/>
          <p:cNvSpPr>
            <a:spLocks noGrp="1"/>
          </p:cNvSpPr>
          <p:nvPr>
            <p:ph type="sldNum" sz="quarter" idx="12"/>
          </p:nvPr>
        </p:nvSpPr>
        <p:spPr>
          <a:noFill/>
        </p:spPr>
        <p:txBody>
          <a:bodyPr/>
          <a:lstStyle/>
          <a:p>
            <a:fld id="{27BCCB43-2792-4544-B9B0-7113DF2D4850}" type="slidenum">
              <a:rPr lang="en-US" altLang="en-US" smtClean="0">
                <a:latin typeface="Arial" pitchFamily="34" charset="0"/>
              </a:rPr>
              <a:pPr/>
              <a:t>160</a:t>
            </a:fld>
            <a:endParaRPr lang="en-US" altLang="en-US" smtClean="0">
              <a:latin typeface="Arial" pitchFamily="34" charset="0"/>
            </a:endParaRPr>
          </a:p>
        </p:txBody>
      </p:sp>
      <p:graphicFrame>
        <p:nvGraphicFramePr>
          <p:cNvPr id="6" name="Table 5"/>
          <p:cNvGraphicFramePr>
            <a:graphicFrameLocks noGrp="1"/>
          </p:cNvGraphicFramePr>
          <p:nvPr/>
        </p:nvGraphicFramePr>
        <p:xfrm>
          <a:off x="304800" y="1870075"/>
          <a:ext cx="8534400" cy="4732335"/>
        </p:xfrm>
        <a:graphic>
          <a:graphicData uri="http://schemas.openxmlformats.org/drawingml/2006/table">
            <a:tbl>
              <a:tblPr/>
              <a:tblGrid>
                <a:gridCol w="3828516"/>
                <a:gridCol w="4705884"/>
              </a:tblGrid>
              <a:tr h="315489">
                <a:tc>
                  <a:txBody>
                    <a:bodyPr/>
                    <a:lstStyle/>
                    <a:p>
                      <a:pPr marL="0" marR="0" algn="ctr">
                        <a:lnSpc>
                          <a:spcPct val="115000"/>
                        </a:lnSpc>
                        <a:spcBef>
                          <a:spcPts val="0"/>
                        </a:spcBef>
                        <a:spcAft>
                          <a:spcPts val="0"/>
                        </a:spcAft>
                      </a:pPr>
                      <a:r>
                        <a:rPr lang="en-IN" sz="1800" b="1" dirty="0">
                          <a:latin typeface="Calibri"/>
                          <a:ea typeface="Calibri"/>
                          <a:cs typeface="Cambria"/>
                        </a:rPr>
                        <a:t>Method</a:t>
                      </a:r>
                      <a:endParaRPr lang="en-US" sz="1800" dirty="0">
                        <a:latin typeface="Calibri"/>
                        <a:ea typeface="Calibri"/>
                        <a:cs typeface="Calibri"/>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lnSpc>
                          <a:spcPct val="115000"/>
                        </a:lnSpc>
                        <a:spcBef>
                          <a:spcPts val="0"/>
                        </a:spcBef>
                        <a:spcAft>
                          <a:spcPts val="0"/>
                        </a:spcAft>
                      </a:pPr>
                      <a:r>
                        <a:rPr lang="en-IN" sz="1800" b="1" dirty="0">
                          <a:latin typeface="Calibri"/>
                          <a:ea typeface="Calibri"/>
                          <a:cs typeface="Cambria"/>
                        </a:rPr>
                        <a:t>Description</a:t>
                      </a:r>
                      <a:endParaRPr lang="en-US" sz="1800" dirty="0">
                        <a:latin typeface="Calibri"/>
                        <a:ea typeface="Calibri"/>
                        <a:cs typeface="Calibri"/>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r>
              <a:tr h="630978">
                <a:tc>
                  <a:txBody>
                    <a:bodyPr/>
                    <a:lstStyle/>
                    <a:p>
                      <a:pPr marL="0" marR="0" algn="l">
                        <a:lnSpc>
                          <a:spcPct val="115000"/>
                        </a:lnSpc>
                        <a:spcBef>
                          <a:spcPts val="0"/>
                        </a:spcBef>
                        <a:spcAft>
                          <a:spcPts val="0"/>
                        </a:spcAft>
                      </a:pPr>
                      <a:r>
                        <a:rPr lang="en-IN" sz="1800">
                          <a:latin typeface="Courier New"/>
                          <a:ea typeface="Calibri"/>
                          <a:cs typeface="Calibri"/>
                        </a:rPr>
                        <a:t>query()</a:t>
                      </a:r>
                      <a:endParaRPr lang="en-US" sz="1800">
                        <a:latin typeface="Calibri"/>
                        <a:ea typeface="Calibri"/>
                        <a:cs typeface="Calibri"/>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IN" sz="1800">
                          <a:latin typeface="Calibri"/>
                          <a:ea typeface="Calibri"/>
                          <a:cs typeface="Cambria"/>
                        </a:rPr>
                        <a:t>Used to query and populate any number of domain objects from a database</a:t>
                      </a:r>
                      <a:endParaRPr lang="en-US" sz="1800">
                        <a:latin typeface="Calibri"/>
                        <a:ea typeface="Calibri"/>
                        <a:cs typeface="Calibri"/>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0978">
                <a:tc>
                  <a:txBody>
                    <a:bodyPr/>
                    <a:lstStyle/>
                    <a:p>
                      <a:pPr marL="0" marR="0" algn="l">
                        <a:lnSpc>
                          <a:spcPct val="115000"/>
                        </a:lnSpc>
                        <a:spcBef>
                          <a:spcPts val="0"/>
                        </a:spcBef>
                        <a:spcAft>
                          <a:spcPts val="0"/>
                        </a:spcAft>
                      </a:pPr>
                      <a:r>
                        <a:rPr lang="en-IN" sz="1800">
                          <a:latin typeface="Courier New"/>
                          <a:ea typeface="Calibri"/>
                          <a:cs typeface="Calibri"/>
                        </a:rPr>
                        <a:t>queryForInt()</a:t>
                      </a:r>
                      <a:endParaRPr lang="en-US" sz="1800">
                        <a:latin typeface="Calibri"/>
                        <a:ea typeface="Calibri"/>
                        <a:cs typeface="Calibri"/>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IN" sz="1800" dirty="0">
                          <a:latin typeface="Calibri"/>
                          <a:ea typeface="Calibri"/>
                          <a:cs typeface="Cambria"/>
                        </a:rPr>
                        <a:t>Used to query the number of rows in a relational database table</a:t>
                      </a:r>
                      <a:endParaRPr lang="en-US" sz="1800" dirty="0">
                        <a:latin typeface="Calibri"/>
                        <a:ea typeface="Calibri"/>
                        <a:cs typeface="Calibri"/>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0978">
                <a:tc>
                  <a:txBody>
                    <a:bodyPr/>
                    <a:lstStyle/>
                    <a:p>
                      <a:pPr marL="0" marR="0" algn="l">
                        <a:lnSpc>
                          <a:spcPct val="115000"/>
                        </a:lnSpc>
                        <a:spcBef>
                          <a:spcPts val="0"/>
                        </a:spcBef>
                        <a:spcAft>
                          <a:spcPts val="0"/>
                        </a:spcAft>
                      </a:pPr>
                      <a:r>
                        <a:rPr lang="en-IN" sz="1800">
                          <a:latin typeface="Courier New"/>
                          <a:ea typeface="Calibri"/>
                          <a:cs typeface="Calibri"/>
                        </a:rPr>
                        <a:t>queryForObject()</a:t>
                      </a:r>
                      <a:endParaRPr lang="en-US" sz="1800">
                        <a:latin typeface="Calibri"/>
                        <a:ea typeface="Calibri"/>
                        <a:cs typeface="Calibri"/>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IN" sz="1800">
                          <a:latin typeface="Calibri"/>
                          <a:ea typeface="Calibri"/>
                          <a:cs typeface="Cambria"/>
                        </a:rPr>
                        <a:t>Used to query for a string data in the database tables</a:t>
                      </a:r>
                      <a:endParaRPr lang="en-US" sz="1800">
                        <a:latin typeface="Calibri"/>
                        <a:ea typeface="Calibri"/>
                        <a:cs typeface="Calibri"/>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0978">
                <a:tc>
                  <a:txBody>
                    <a:bodyPr/>
                    <a:lstStyle/>
                    <a:p>
                      <a:pPr marL="0" marR="0" algn="l">
                        <a:lnSpc>
                          <a:spcPct val="115000"/>
                        </a:lnSpc>
                        <a:spcBef>
                          <a:spcPts val="0"/>
                        </a:spcBef>
                        <a:spcAft>
                          <a:spcPts val="0"/>
                        </a:spcAft>
                      </a:pPr>
                      <a:r>
                        <a:rPr lang="en-IN" sz="1800">
                          <a:latin typeface="Courier New"/>
                          <a:ea typeface="Calibri"/>
                          <a:cs typeface="Calibri"/>
                        </a:rPr>
                        <a:t>update(“insert into SQL statement”)</a:t>
                      </a:r>
                      <a:endParaRPr lang="en-US" sz="1800">
                        <a:latin typeface="Calibri"/>
                        <a:ea typeface="Calibri"/>
                        <a:cs typeface="Calibri"/>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IN" sz="1800">
                          <a:latin typeface="Calibri"/>
                          <a:ea typeface="Calibri"/>
                          <a:cs typeface="Cambria"/>
                        </a:rPr>
                        <a:t>Used to insert a new row of data into the database tables</a:t>
                      </a:r>
                      <a:endParaRPr lang="en-US" sz="1800">
                        <a:latin typeface="Calibri"/>
                        <a:ea typeface="Calibri"/>
                        <a:cs typeface="Calibri"/>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0978">
                <a:tc>
                  <a:txBody>
                    <a:bodyPr/>
                    <a:lstStyle/>
                    <a:p>
                      <a:pPr marL="0" marR="0" algn="l">
                        <a:lnSpc>
                          <a:spcPct val="115000"/>
                        </a:lnSpc>
                        <a:spcBef>
                          <a:spcPts val="0"/>
                        </a:spcBef>
                        <a:spcAft>
                          <a:spcPts val="0"/>
                        </a:spcAft>
                      </a:pPr>
                      <a:r>
                        <a:rPr lang="en-IN" sz="1800">
                          <a:latin typeface="Courier New"/>
                          <a:ea typeface="Calibri"/>
                          <a:cs typeface="Calibri"/>
                        </a:rPr>
                        <a:t>update(“update,</a:t>
                      </a:r>
                      <a:endParaRPr lang="en-US" sz="1800">
                        <a:latin typeface="Calibri"/>
                        <a:ea typeface="Calibri"/>
                        <a:cs typeface="Calibri"/>
                      </a:endParaRPr>
                    </a:p>
                    <a:p>
                      <a:pPr marL="0" marR="0" algn="l">
                        <a:lnSpc>
                          <a:spcPct val="115000"/>
                        </a:lnSpc>
                        <a:spcBef>
                          <a:spcPts val="0"/>
                        </a:spcBef>
                        <a:spcAft>
                          <a:spcPts val="0"/>
                        </a:spcAft>
                      </a:pPr>
                      <a:r>
                        <a:rPr lang="en-IN" sz="1800">
                          <a:latin typeface="Courier New"/>
                          <a:ea typeface="Calibri"/>
                          <a:cs typeface="Calibri"/>
                        </a:rPr>
                        <a:t>SQL statement”)</a:t>
                      </a:r>
                      <a:endParaRPr lang="en-US" sz="1800">
                        <a:latin typeface="Calibri"/>
                        <a:ea typeface="Calibri"/>
                        <a:cs typeface="Calibri"/>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IN" sz="1800" dirty="0">
                          <a:latin typeface="Calibri"/>
                          <a:ea typeface="Calibri"/>
                          <a:cs typeface="Cambria"/>
                        </a:rPr>
                        <a:t>Used to update the database table once the data has been modified</a:t>
                      </a:r>
                      <a:endParaRPr lang="en-US" sz="1800" dirty="0">
                        <a:latin typeface="Calibri"/>
                        <a:ea typeface="Calibri"/>
                        <a:cs typeface="Calibri"/>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0978">
                <a:tc>
                  <a:txBody>
                    <a:bodyPr/>
                    <a:lstStyle/>
                    <a:p>
                      <a:pPr marL="0" marR="0" algn="l">
                        <a:lnSpc>
                          <a:spcPct val="115000"/>
                        </a:lnSpc>
                        <a:spcBef>
                          <a:spcPts val="0"/>
                        </a:spcBef>
                        <a:spcAft>
                          <a:spcPts val="0"/>
                        </a:spcAft>
                      </a:pPr>
                      <a:r>
                        <a:rPr lang="en-IN" sz="1800" dirty="0">
                          <a:latin typeface="Courier New"/>
                          <a:ea typeface="Calibri"/>
                          <a:cs typeface="Calibri"/>
                        </a:rPr>
                        <a:t>Update(“delete from </a:t>
                      </a:r>
                      <a:r>
                        <a:rPr lang="en-IN" sz="1800" dirty="0" smtClean="0">
                          <a:latin typeface="Courier New"/>
                          <a:ea typeface="Calibri"/>
                          <a:cs typeface="Calibri"/>
                        </a:rPr>
                        <a:t>orders</a:t>
                      </a:r>
                      <a:r>
                        <a:rPr lang="en-IN" sz="1800" dirty="0">
                          <a:latin typeface="Courier New"/>
                          <a:ea typeface="Calibri"/>
                          <a:cs typeface="Calibri"/>
                        </a:rPr>
                        <a:t>”)</a:t>
                      </a:r>
                      <a:endParaRPr lang="en-US" sz="1800" dirty="0">
                        <a:latin typeface="Calibri"/>
                        <a:ea typeface="Calibri"/>
                        <a:cs typeface="Calibri"/>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IN" sz="1800" dirty="0">
                          <a:latin typeface="Calibri"/>
                          <a:ea typeface="Calibri"/>
                          <a:cs typeface="Cambria"/>
                        </a:rPr>
                        <a:t>Used to delete a row of data from the database table</a:t>
                      </a:r>
                      <a:endParaRPr lang="en-US" sz="1800" dirty="0">
                        <a:latin typeface="Calibri"/>
                        <a:ea typeface="Calibri"/>
                        <a:cs typeface="Calibri"/>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0978">
                <a:tc>
                  <a:txBody>
                    <a:bodyPr/>
                    <a:lstStyle/>
                    <a:p>
                      <a:pPr marL="0" marR="0" algn="l">
                        <a:lnSpc>
                          <a:spcPct val="115000"/>
                        </a:lnSpc>
                        <a:spcBef>
                          <a:spcPts val="0"/>
                        </a:spcBef>
                        <a:spcAft>
                          <a:spcPts val="0"/>
                        </a:spcAft>
                      </a:pPr>
                      <a:r>
                        <a:rPr lang="en-IN" sz="1800" dirty="0">
                          <a:latin typeface="Courier New"/>
                          <a:ea typeface="Calibri"/>
                          <a:cs typeface="Calibri"/>
                        </a:rPr>
                        <a:t>execute()</a:t>
                      </a:r>
                      <a:endParaRPr lang="en-US" sz="1800" dirty="0">
                        <a:latin typeface="Calibri"/>
                        <a:ea typeface="Calibri"/>
                        <a:cs typeface="Calibri"/>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IN" sz="1800" dirty="0">
                          <a:latin typeface="Calibri"/>
                          <a:ea typeface="Calibri"/>
                          <a:cs typeface="Cambria"/>
                        </a:rPr>
                        <a:t>Used to invoke table operations such as create table, drop table, update table</a:t>
                      </a:r>
                      <a:endParaRPr lang="en-US" sz="1800" dirty="0">
                        <a:latin typeface="Calibri"/>
                        <a:ea typeface="Calibri"/>
                        <a:cs typeface="Calibri"/>
                      </a:endParaRPr>
                    </a:p>
                  </a:txBody>
                  <a:tcPr marL="57828" marR="578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66946" name="Content Placeholder 6"/>
          <p:cNvSpPr>
            <a:spLocks noGrp="1"/>
          </p:cNvSpPr>
          <p:nvPr>
            <p:ph idx="1"/>
          </p:nvPr>
        </p:nvSpPr>
        <p:spPr>
          <a:xfrm>
            <a:off x="304800" y="1066800"/>
            <a:ext cx="7315200" cy="762000"/>
          </a:xfrm>
        </p:spPr>
        <p:txBody>
          <a:bodyPr/>
          <a:lstStyle/>
          <a:p>
            <a:pPr marL="0" indent="0" algn="just">
              <a:buFontTx/>
              <a:buNone/>
            </a:pPr>
            <a:r>
              <a:rPr lang="en-US" altLang="en-US" sz="2000" b="0" smtClean="0"/>
              <a:t>The jdbcTemplate is a feature of the Spring Framework that enables an application to perform data accessing operations. </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p:txBody>
          <a:bodyPr/>
          <a:lstStyle/>
          <a:p>
            <a:r>
              <a:rPr lang="en-US" altLang="en-US" smtClean="0"/>
              <a:t>Interfaces and Methods of </a:t>
            </a:r>
            <a:r>
              <a:rPr lang="en-US" altLang="en-US" smtClean="0">
                <a:latin typeface="Courier New" pitchFamily="49" charset="0"/>
                <a:cs typeface="Courier New" pitchFamily="49" charset="0"/>
              </a:rPr>
              <a:t>jdbcTemplate</a:t>
            </a:r>
            <a:r>
              <a:rPr lang="en-US" altLang="en-US" smtClean="0"/>
              <a:t> Class</a:t>
            </a:r>
          </a:p>
        </p:txBody>
      </p:sp>
      <p:sp>
        <p:nvSpPr>
          <p:cNvPr id="167939" name="Footer Placeholder 3"/>
          <p:cNvSpPr>
            <a:spLocks noGrp="1"/>
          </p:cNvSpPr>
          <p:nvPr>
            <p:ph type="ftr" sz="quarter" idx="11"/>
          </p:nvPr>
        </p:nvSpPr>
        <p:spPr>
          <a:noFill/>
        </p:spPr>
        <p:txBody>
          <a:bodyPr/>
          <a:lstStyle/>
          <a:p>
            <a:r>
              <a:rPr lang="en-US" altLang="en-US" smtClean="0"/>
              <a:t>Spring Framework</a:t>
            </a:r>
          </a:p>
        </p:txBody>
      </p:sp>
      <p:sp>
        <p:nvSpPr>
          <p:cNvPr id="167940" name="Slide Number Placeholder 4"/>
          <p:cNvSpPr>
            <a:spLocks noGrp="1"/>
          </p:cNvSpPr>
          <p:nvPr>
            <p:ph type="sldNum" sz="quarter" idx="12"/>
          </p:nvPr>
        </p:nvSpPr>
        <p:spPr>
          <a:noFill/>
        </p:spPr>
        <p:txBody>
          <a:bodyPr/>
          <a:lstStyle/>
          <a:p>
            <a:fld id="{F97A1C58-86F0-4E6A-9001-52E79EDCFE81}" type="slidenum">
              <a:rPr lang="en-US" altLang="en-US" smtClean="0">
                <a:latin typeface="Arial" pitchFamily="34" charset="0"/>
              </a:rPr>
              <a:pPr/>
              <a:t>161</a:t>
            </a:fld>
            <a:endParaRPr lang="en-US" altLang="en-US" smtClean="0">
              <a:latin typeface="Arial" pitchFamily="34" charset="0"/>
            </a:endParaRPr>
          </a:p>
        </p:txBody>
      </p:sp>
      <p:sp>
        <p:nvSpPr>
          <p:cNvPr id="16389" name="Content Placeholder 6"/>
          <p:cNvSpPr>
            <a:spLocks noGrp="1"/>
          </p:cNvSpPr>
          <p:nvPr>
            <p:ph idx="1"/>
          </p:nvPr>
        </p:nvSpPr>
        <p:spPr>
          <a:xfrm>
            <a:off x="314325" y="1295400"/>
            <a:ext cx="7839075" cy="3200400"/>
          </a:xfrm>
        </p:spPr>
        <p:txBody>
          <a:bodyPr/>
          <a:lstStyle/>
          <a:p>
            <a:pPr marL="0" indent="0" algn="just">
              <a:buFontTx/>
              <a:buNone/>
              <a:defRPr/>
            </a:pPr>
            <a:r>
              <a:rPr lang="en-US" b="0" kern="1200" dirty="0" smtClean="0"/>
              <a:t>Different methods and interfaces available in the </a:t>
            </a:r>
            <a:r>
              <a:rPr lang="en-US" b="0" kern="1200" dirty="0" smtClean="0">
                <a:latin typeface="Courier New" pitchFamily="49" charset="0"/>
                <a:cs typeface="Courier New" pitchFamily="49" charset="0"/>
              </a:rPr>
              <a:t>jdbcTemplate</a:t>
            </a:r>
            <a:r>
              <a:rPr lang="en-US" b="0" kern="1200" dirty="0" smtClean="0"/>
              <a:t> class to implement data accessing operation in an application are: </a:t>
            </a:r>
          </a:p>
          <a:p>
            <a:pPr marL="0" indent="0" algn="just">
              <a:buFontTx/>
              <a:buNone/>
              <a:defRPr/>
            </a:pPr>
            <a:endParaRPr lang="en-US" b="0" kern="1200" dirty="0" smtClean="0"/>
          </a:p>
          <a:p>
            <a:pPr marL="685800" lvl="2" indent="-285750" algn="just">
              <a:buFont typeface="Wingdings" pitchFamily="2" charset="2"/>
              <a:buChar char="§"/>
              <a:defRPr/>
            </a:pPr>
            <a:r>
              <a:rPr lang="en-US" sz="2200" kern="1200" dirty="0" smtClean="0">
                <a:latin typeface="Courier New" pitchFamily="49" charset="0"/>
                <a:ea typeface="+mn-ea"/>
                <a:cs typeface="Courier New" pitchFamily="49" charset="0"/>
              </a:rPr>
              <a:t>queryForList(</a:t>
            </a:r>
            <a:r>
              <a:rPr lang="en-US" sz="2200" kern="1200" dirty="0" smtClean="0">
                <a:ea typeface="+mn-ea"/>
                <a:cs typeface="+mn-cs"/>
              </a:rPr>
              <a:t>) method</a:t>
            </a:r>
          </a:p>
          <a:p>
            <a:pPr marL="685800" lvl="2" indent="-285750" algn="just">
              <a:buFont typeface="Wingdings" pitchFamily="2" charset="2"/>
              <a:buChar char="§"/>
              <a:defRPr/>
            </a:pPr>
            <a:r>
              <a:rPr lang="en-US" sz="2200" kern="1200" dirty="0" smtClean="0">
                <a:latin typeface="Courier New" pitchFamily="49" charset="0"/>
                <a:ea typeface="+mn-ea"/>
                <a:cs typeface="Courier New" pitchFamily="49" charset="0"/>
              </a:rPr>
              <a:t>RowMapper</a:t>
            </a:r>
            <a:r>
              <a:rPr lang="en-US" sz="2200" kern="1200" dirty="0" smtClean="0">
                <a:ea typeface="+mn-ea"/>
                <a:cs typeface="+mn-cs"/>
              </a:rPr>
              <a:t> interface</a:t>
            </a:r>
          </a:p>
          <a:p>
            <a:pPr marL="685800" lvl="2" indent="-285750" algn="just">
              <a:buFont typeface="Wingdings" pitchFamily="2" charset="2"/>
              <a:buChar char="§"/>
              <a:defRPr/>
            </a:pPr>
            <a:r>
              <a:rPr lang="en-US" sz="2200" kern="1200" dirty="0" smtClean="0">
                <a:latin typeface="Courier New" pitchFamily="49" charset="0"/>
                <a:ea typeface="+mn-ea"/>
                <a:cs typeface="Courier New" pitchFamily="49" charset="0"/>
              </a:rPr>
              <a:t>QueryWithWhere</a:t>
            </a:r>
            <a:r>
              <a:rPr lang="en-US" sz="2200" kern="1200" dirty="0" smtClean="0">
                <a:ea typeface="+mn-ea"/>
                <a:cs typeface="+mn-cs"/>
              </a:rPr>
              <a:t> clause method</a:t>
            </a:r>
          </a:p>
          <a:p>
            <a:pPr marL="685800" lvl="2" indent="-285750" algn="just">
              <a:buFont typeface="Wingdings" pitchFamily="2" charset="2"/>
              <a:buChar char="§"/>
              <a:defRPr/>
            </a:pPr>
            <a:r>
              <a:rPr lang="en-US" sz="2200" kern="1200" dirty="0" smtClean="0">
                <a:ea typeface="+mn-ea"/>
                <a:cs typeface="+mn-cs"/>
              </a:rPr>
              <a:t>Updating  data (INSERT/UPDATE/DELETE) with </a:t>
            </a:r>
            <a:r>
              <a:rPr lang="en-US" sz="2200" kern="1200" dirty="0" smtClean="0">
                <a:latin typeface="Courier New" pitchFamily="49" charset="0"/>
                <a:ea typeface="+mn-ea"/>
                <a:cs typeface="Courier New" pitchFamily="49" charset="0"/>
              </a:rPr>
              <a:t>jdbcTemplate</a:t>
            </a:r>
          </a:p>
          <a:p>
            <a:pPr marL="400050" lvl="1" indent="0" algn="just">
              <a:buFont typeface="Wingdings" pitchFamily="2" charset="2"/>
              <a:buChar char="§"/>
              <a:defRPr/>
            </a:pPr>
            <a:endParaRPr lang="en-US" dirty="0" smtClean="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lstStyle/>
          <a:p>
            <a:r>
              <a:rPr lang="en-US" altLang="en-US" smtClean="0">
                <a:latin typeface="Courier New" pitchFamily="49" charset="0"/>
                <a:cs typeface="Courier New" pitchFamily="49" charset="0"/>
              </a:rPr>
              <a:t>NamedParameterjdbcTemplate</a:t>
            </a:r>
            <a:r>
              <a:rPr lang="en-US" altLang="en-US" smtClean="0"/>
              <a:t> Interface</a:t>
            </a:r>
          </a:p>
        </p:txBody>
      </p:sp>
      <p:sp>
        <p:nvSpPr>
          <p:cNvPr id="168963" name="Footer Placeholder 3"/>
          <p:cNvSpPr>
            <a:spLocks noGrp="1"/>
          </p:cNvSpPr>
          <p:nvPr>
            <p:ph type="ftr" sz="quarter" idx="11"/>
          </p:nvPr>
        </p:nvSpPr>
        <p:spPr>
          <a:noFill/>
        </p:spPr>
        <p:txBody>
          <a:bodyPr/>
          <a:lstStyle/>
          <a:p>
            <a:r>
              <a:rPr lang="en-US" altLang="en-US" smtClean="0"/>
              <a:t>Spring Framework</a:t>
            </a:r>
          </a:p>
        </p:txBody>
      </p:sp>
      <p:sp>
        <p:nvSpPr>
          <p:cNvPr id="168964" name="Slide Number Placeholder 4"/>
          <p:cNvSpPr>
            <a:spLocks noGrp="1"/>
          </p:cNvSpPr>
          <p:nvPr>
            <p:ph type="sldNum" sz="quarter" idx="12"/>
          </p:nvPr>
        </p:nvSpPr>
        <p:spPr>
          <a:noFill/>
        </p:spPr>
        <p:txBody>
          <a:bodyPr/>
          <a:lstStyle/>
          <a:p>
            <a:fld id="{4650C95E-439C-4286-927F-85CB6A8D9166}" type="slidenum">
              <a:rPr lang="en-US" altLang="en-US" smtClean="0">
                <a:latin typeface="Arial" pitchFamily="34" charset="0"/>
              </a:rPr>
              <a:pPr/>
              <a:t>162</a:t>
            </a:fld>
            <a:endParaRPr lang="en-US" altLang="en-US" smtClean="0">
              <a:latin typeface="Arial" pitchFamily="34" charset="0"/>
            </a:endParaRPr>
          </a:p>
        </p:txBody>
      </p:sp>
      <p:sp>
        <p:nvSpPr>
          <p:cNvPr id="168965" name="Content Placeholder 6"/>
          <p:cNvSpPr>
            <a:spLocks noGrp="1"/>
          </p:cNvSpPr>
          <p:nvPr>
            <p:ph idx="1"/>
          </p:nvPr>
        </p:nvSpPr>
        <p:spPr>
          <a:xfrm>
            <a:off x="314325" y="1295400"/>
            <a:ext cx="7839075" cy="838200"/>
          </a:xfrm>
        </p:spPr>
        <p:txBody>
          <a:bodyPr/>
          <a:lstStyle/>
          <a:p>
            <a:pPr marL="0" indent="0">
              <a:buFontTx/>
              <a:buNone/>
            </a:pPr>
            <a:r>
              <a:rPr lang="en-US" altLang="en-US" b="0" smtClean="0"/>
              <a:t>To use the </a:t>
            </a:r>
            <a:r>
              <a:rPr lang="en-US" altLang="en-US" b="0" smtClean="0">
                <a:latin typeface="Courier New" pitchFamily="49" charset="0"/>
                <a:cs typeface="Courier New" pitchFamily="49" charset="0"/>
              </a:rPr>
              <a:t>NamedParameterjdbcTemplate</a:t>
            </a:r>
            <a:r>
              <a:rPr lang="en-US" altLang="en-US" b="0" smtClean="0"/>
              <a:t> interface, perform the following steps:</a:t>
            </a:r>
          </a:p>
          <a:p>
            <a:pPr marL="0" lvl="1" indent="0" algn="just">
              <a:buFontTx/>
              <a:buNone/>
            </a:pPr>
            <a:endParaRPr lang="en-US" altLang="en-US" smtClean="0"/>
          </a:p>
        </p:txBody>
      </p:sp>
      <p:graphicFrame>
        <p:nvGraphicFramePr>
          <p:cNvPr id="7" name="Diagram 6"/>
          <p:cNvGraphicFramePr/>
          <p:nvPr/>
        </p:nvGraphicFramePr>
        <p:xfrm>
          <a:off x="533400" y="2362200"/>
          <a:ext cx="79248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p:cNvSpPr>
            <a:spLocks noGrp="1"/>
          </p:cNvSpPr>
          <p:nvPr>
            <p:ph type="title"/>
          </p:nvPr>
        </p:nvSpPr>
        <p:spPr>
          <a:xfrm>
            <a:off x="228600" y="152400"/>
            <a:ext cx="6324600" cy="747713"/>
          </a:xfrm>
        </p:spPr>
        <p:txBody>
          <a:bodyPr/>
          <a:lstStyle/>
          <a:p>
            <a:r>
              <a:rPr lang="en-US" altLang="en-US" smtClean="0"/>
              <a:t>Advantage of </a:t>
            </a:r>
            <a:r>
              <a:rPr lang="en-US" altLang="en-US" smtClean="0">
                <a:latin typeface="Courier New" pitchFamily="49" charset="0"/>
                <a:cs typeface="Courier New" pitchFamily="49" charset="0"/>
              </a:rPr>
              <a:t>jdbcTemplate</a:t>
            </a:r>
          </a:p>
        </p:txBody>
      </p:sp>
      <p:sp>
        <p:nvSpPr>
          <p:cNvPr id="169987" name="Footer Placeholder 3"/>
          <p:cNvSpPr>
            <a:spLocks noGrp="1"/>
          </p:cNvSpPr>
          <p:nvPr>
            <p:ph type="ftr" sz="quarter" idx="11"/>
          </p:nvPr>
        </p:nvSpPr>
        <p:spPr>
          <a:noFill/>
        </p:spPr>
        <p:txBody>
          <a:bodyPr/>
          <a:lstStyle/>
          <a:p>
            <a:r>
              <a:rPr lang="en-US" altLang="en-US" smtClean="0"/>
              <a:t>Spring Framework</a:t>
            </a:r>
          </a:p>
        </p:txBody>
      </p:sp>
      <p:sp>
        <p:nvSpPr>
          <p:cNvPr id="169988" name="Slide Number Placeholder 4"/>
          <p:cNvSpPr>
            <a:spLocks noGrp="1"/>
          </p:cNvSpPr>
          <p:nvPr>
            <p:ph type="sldNum" sz="quarter" idx="12"/>
          </p:nvPr>
        </p:nvSpPr>
        <p:spPr>
          <a:noFill/>
        </p:spPr>
        <p:txBody>
          <a:bodyPr/>
          <a:lstStyle/>
          <a:p>
            <a:fld id="{E118A1CB-53D4-4D18-9EA4-09C2865D7745}" type="slidenum">
              <a:rPr lang="en-US" altLang="en-US" smtClean="0">
                <a:latin typeface="Arial" pitchFamily="34" charset="0"/>
              </a:rPr>
              <a:pPr/>
              <a:t>163</a:t>
            </a:fld>
            <a:endParaRPr lang="en-US" altLang="en-US" smtClean="0">
              <a:latin typeface="Arial" pitchFamily="34" charset="0"/>
            </a:endParaRPr>
          </a:p>
        </p:txBody>
      </p:sp>
      <p:graphicFrame>
        <p:nvGraphicFramePr>
          <p:cNvPr id="7" name="Diagram 6"/>
          <p:cNvGraphicFramePr/>
          <p:nvPr/>
        </p:nvGraphicFramePr>
        <p:xfrm>
          <a:off x="304800" y="1524000"/>
          <a:ext cx="8458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p:cNvSpPr>
            <a:spLocks noGrp="1"/>
          </p:cNvSpPr>
          <p:nvPr>
            <p:ph type="title"/>
          </p:nvPr>
        </p:nvSpPr>
        <p:spPr/>
        <p:txBody>
          <a:bodyPr/>
          <a:lstStyle/>
          <a:p>
            <a:r>
              <a:rPr lang="en-US" altLang="en-US" smtClean="0"/>
              <a:t>Stored Procedure Exception Handling</a:t>
            </a:r>
          </a:p>
        </p:txBody>
      </p:sp>
      <p:sp>
        <p:nvSpPr>
          <p:cNvPr id="171011" name="Footer Placeholder 3"/>
          <p:cNvSpPr>
            <a:spLocks noGrp="1"/>
          </p:cNvSpPr>
          <p:nvPr>
            <p:ph type="ftr" sz="quarter" idx="11"/>
          </p:nvPr>
        </p:nvSpPr>
        <p:spPr>
          <a:noFill/>
        </p:spPr>
        <p:txBody>
          <a:bodyPr/>
          <a:lstStyle/>
          <a:p>
            <a:r>
              <a:rPr lang="en-US" altLang="en-US" smtClean="0"/>
              <a:t>Spring Framework</a:t>
            </a:r>
          </a:p>
        </p:txBody>
      </p:sp>
      <p:sp>
        <p:nvSpPr>
          <p:cNvPr id="171012" name="Slide Number Placeholder 4"/>
          <p:cNvSpPr>
            <a:spLocks noGrp="1"/>
          </p:cNvSpPr>
          <p:nvPr>
            <p:ph type="sldNum" sz="quarter" idx="12"/>
          </p:nvPr>
        </p:nvSpPr>
        <p:spPr>
          <a:noFill/>
        </p:spPr>
        <p:txBody>
          <a:bodyPr/>
          <a:lstStyle/>
          <a:p>
            <a:fld id="{7270D425-8DED-40FA-9CD2-47FB2CFD0759}" type="slidenum">
              <a:rPr lang="en-US" altLang="en-US" smtClean="0">
                <a:latin typeface="Arial" pitchFamily="34" charset="0"/>
              </a:rPr>
              <a:pPr/>
              <a:t>164</a:t>
            </a:fld>
            <a:endParaRPr lang="en-US" altLang="en-US" smtClean="0">
              <a:latin typeface="Arial" pitchFamily="34" charset="0"/>
            </a:endParaRPr>
          </a:p>
        </p:txBody>
      </p:sp>
      <p:sp>
        <p:nvSpPr>
          <p:cNvPr id="171013" name="Content Placeholder 6"/>
          <p:cNvSpPr>
            <a:spLocks noGrp="1"/>
          </p:cNvSpPr>
          <p:nvPr>
            <p:ph idx="1"/>
          </p:nvPr>
        </p:nvSpPr>
        <p:spPr>
          <a:xfrm>
            <a:off x="314325" y="1295400"/>
            <a:ext cx="7839075" cy="1447800"/>
          </a:xfrm>
        </p:spPr>
        <p:txBody>
          <a:bodyPr/>
          <a:lstStyle/>
          <a:p>
            <a:pPr algn="just">
              <a:buFontTx/>
              <a:buNone/>
            </a:pPr>
            <a:r>
              <a:rPr lang="en-US" altLang="en-US" sz="2000" smtClean="0"/>
              <a:t>Stored Procedures:</a:t>
            </a:r>
          </a:p>
          <a:p>
            <a:pPr algn="just">
              <a:buFontTx/>
              <a:buNone/>
            </a:pPr>
            <a:endParaRPr lang="en-US" altLang="en-US" sz="2000" smtClean="0"/>
          </a:p>
          <a:p>
            <a:pPr algn="just">
              <a:buFont typeface="Wingdings" pitchFamily="2" charset="2"/>
              <a:buChar char="§"/>
            </a:pPr>
            <a:r>
              <a:rPr lang="en-US" altLang="en-US" sz="1800" b="0" smtClean="0"/>
              <a:t>Are a segment or portion of SQL statements stored within the database catalogue</a:t>
            </a:r>
          </a:p>
          <a:p>
            <a:pPr algn="just">
              <a:buFont typeface="Wingdings" pitchFamily="2" charset="2"/>
              <a:buChar char="§"/>
            </a:pPr>
            <a:r>
              <a:rPr lang="en-US" altLang="en-US" sz="1800" b="0" smtClean="0"/>
              <a:t>Perform data access operations that can be invoked using declarative SQL statements</a:t>
            </a:r>
          </a:p>
          <a:p>
            <a:pPr algn="just">
              <a:buFont typeface="Wingdings" pitchFamily="2" charset="2"/>
              <a:buChar char="§"/>
            </a:pPr>
            <a:r>
              <a:rPr lang="en-US" altLang="en-US" sz="1800" b="0" smtClean="0"/>
              <a:t>Can consolidate the data access logic and can be called from the database catalogue without being rewritten in the application’s main code</a:t>
            </a:r>
          </a:p>
          <a:p>
            <a:pPr algn="just">
              <a:buFont typeface="Wingdings" pitchFamily="2" charset="2"/>
              <a:buChar char="§"/>
            </a:pPr>
            <a:r>
              <a:rPr lang="en-US" altLang="en-US" sz="1800" b="0" smtClean="0"/>
              <a:t>In the Spring Framework, the SimpleJdbcInsert and SimpleJdbCall classes are used to simplify configuration of stored procedures by taking advantage of metadata in the database</a:t>
            </a:r>
          </a:p>
          <a:p>
            <a:pPr algn="just">
              <a:buFont typeface="Wingdings" pitchFamily="2" charset="2"/>
              <a:buChar char="§"/>
            </a:pPr>
            <a:endParaRPr lang="en-US" altLang="en-US" sz="2000" smtClean="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p:cNvSpPr>
            <a:spLocks noGrp="1"/>
          </p:cNvSpPr>
          <p:nvPr>
            <p:ph type="title"/>
          </p:nvPr>
        </p:nvSpPr>
        <p:spPr>
          <a:xfrm>
            <a:off x="228600" y="152400"/>
            <a:ext cx="6324600" cy="747713"/>
          </a:xfrm>
        </p:spPr>
        <p:txBody>
          <a:bodyPr/>
          <a:lstStyle/>
          <a:p>
            <a:r>
              <a:rPr lang="en-US" altLang="en-US" smtClean="0"/>
              <a:t>Annotation-based Caching</a:t>
            </a:r>
            <a:endParaRPr lang="en-US" altLang="en-US" smtClean="0">
              <a:latin typeface="Courier New" pitchFamily="49" charset="0"/>
              <a:cs typeface="Courier New" pitchFamily="49" charset="0"/>
            </a:endParaRPr>
          </a:p>
        </p:txBody>
      </p:sp>
      <p:sp>
        <p:nvSpPr>
          <p:cNvPr id="172035" name="Footer Placeholder 3"/>
          <p:cNvSpPr>
            <a:spLocks noGrp="1"/>
          </p:cNvSpPr>
          <p:nvPr>
            <p:ph type="ftr" sz="quarter" idx="11"/>
          </p:nvPr>
        </p:nvSpPr>
        <p:spPr>
          <a:noFill/>
        </p:spPr>
        <p:txBody>
          <a:bodyPr/>
          <a:lstStyle/>
          <a:p>
            <a:r>
              <a:rPr lang="en-US" altLang="en-US" smtClean="0"/>
              <a:t>Spring Framework</a:t>
            </a:r>
          </a:p>
        </p:txBody>
      </p:sp>
      <p:sp>
        <p:nvSpPr>
          <p:cNvPr id="172036" name="Slide Number Placeholder 4"/>
          <p:cNvSpPr>
            <a:spLocks noGrp="1"/>
          </p:cNvSpPr>
          <p:nvPr>
            <p:ph type="sldNum" sz="quarter" idx="12"/>
          </p:nvPr>
        </p:nvSpPr>
        <p:spPr>
          <a:noFill/>
        </p:spPr>
        <p:txBody>
          <a:bodyPr/>
          <a:lstStyle/>
          <a:p>
            <a:fld id="{F64AD27B-75CF-4260-B5CF-BF37F8D7932B}" type="slidenum">
              <a:rPr lang="en-US" altLang="en-US" smtClean="0">
                <a:latin typeface="Arial" pitchFamily="34" charset="0"/>
              </a:rPr>
              <a:pPr/>
              <a:t>165</a:t>
            </a:fld>
            <a:endParaRPr lang="en-US" altLang="en-US" smtClean="0">
              <a:latin typeface="Arial" pitchFamily="34" charset="0"/>
            </a:endParaRPr>
          </a:p>
        </p:txBody>
      </p:sp>
      <p:graphicFrame>
        <p:nvGraphicFramePr>
          <p:cNvPr id="7" name="Diagram 6"/>
          <p:cNvGraphicFramePr/>
          <p:nvPr/>
        </p:nvGraphicFramePr>
        <p:xfrm>
          <a:off x="304800" y="4419600"/>
          <a:ext cx="8610600" cy="175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6"/>
          <p:cNvSpPr>
            <a:spLocks noGrp="1"/>
          </p:cNvSpPr>
          <p:nvPr>
            <p:ph idx="1"/>
          </p:nvPr>
        </p:nvSpPr>
        <p:spPr>
          <a:xfrm>
            <a:off x="304800" y="1143000"/>
            <a:ext cx="7839075" cy="2895600"/>
          </a:xfrm>
        </p:spPr>
        <p:txBody>
          <a:bodyPr/>
          <a:lstStyle/>
          <a:p>
            <a:pPr algn="just">
              <a:buFontTx/>
              <a:buNone/>
              <a:defRPr/>
            </a:pPr>
            <a:r>
              <a:rPr lang="en-US" sz="2000" dirty="0" smtClean="0"/>
              <a:t>Abstract caching:</a:t>
            </a:r>
          </a:p>
          <a:p>
            <a:pPr algn="just">
              <a:buFont typeface="Wingdings" pitchFamily="2" charset="2"/>
              <a:buChar char="§"/>
              <a:defRPr/>
            </a:pPr>
            <a:r>
              <a:rPr lang="en-US" sz="1800" b="0" kern="1200" dirty="0" smtClean="0"/>
              <a:t>Performs a behavior check to see if the method has already been executed for a given set of arguments</a:t>
            </a:r>
            <a:r>
              <a:rPr lang="en-US" sz="1800" b="0" dirty="0" smtClean="0"/>
              <a:t>.</a:t>
            </a:r>
          </a:p>
          <a:p>
            <a:pPr algn="just">
              <a:buFont typeface="Wingdings" pitchFamily="2" charset="2"/>
              <a:buChar char="§"/>
              <a:defRPr/>
            </a:pPr>
            <a:r>
              <a:rPr lang="en-US" sz="1800" b="0" dirty="0" smtClean="0"/>
              <a:t>If the method has been executed, cache returns the stored result without executing the method, thus saving on application runtime</a:t>
            </a:r>
          </a:p>
          <a:p>
            <a:pPr algn="just">
              <a:buFont typeface="Wingdings" pitchFamily="2" charset="2"/>
              <a:buChar char="§"/>
              <a:defRPr/>
            </a:pPr>
            <a:r>
              <a:rPr lang="en-US" sz="1800" b="0" dirty="0" smtClean="0"/>
              <a:t>Has the following specifications:</a:t>
            </a:r>
          </a:p>
          <a:p>
            <a:pPr lvl="1" algn="just">
              <a:buFont typeface="Wingdings" pitchFamily="2" charset="2"/>
              <a:buChar char="§"/>
              <a:defRPr/>
            </a:pPr>
            <a:r>
              <a:rPr lang="en-US" sz="1600" kern="1200" dirty="0" smtClean="0"/>
              <a:t>Caching declaration</a:t>
            </a:r>
          </a:p>
          <a:p>
            <a:pPr lvl="1" algn="just">
              <a:buFont typeface="Wingdings" pitchFamily="2" charset="2"/>
              <a:buChar char="§"/>
              <a:defRPr/>
            </a:pPr>
            <a:r>
              <a:rPr lang="en-US" sz="1600" kern="1200" dirty="0" smtClean="0"/>
              <a:t>Cache Configuration</a:t>
            </a:r>
          </a:p>
          <a:p>
            <a:pPr algn="just">
              <a:buFont typeface="Wingdings" pitchFamily="2" charset="2"/>
              <a:buChar char="§"/>
              <a:defRPr/>
            </a:pPr>
            <a:r>
              <a:rPr lang="en-US" sz="1800" b="0" dirty="0" smtClean="0"/>
              <a:t>Annotations used for caching are: </a:t>
            </a:r>
          </a:p>
          <a:p>
            <a:pPr algn="just">
              <a:buFont typeface="Wingdings" pitchFamily="2" charset="2"/>
              <a:buChar char="§"/>
              <a:defRPr/>
            </a:pPr>
            <a:endParaRPr lang="en-US" sz="2000" dirty="0" smtClean="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a:xfrm>
            <a:off x="228600" y="152400"/>
            <a:ext cx="6324600" cy="747713"/>
          </a:xfrm>
        </p:spPr>
        <p:txBody>
          <a:bodyPr/>
          <a:lstStyle/>
          <a:p>
            <a:r>
              <a:rPr lang="en-US" altLang="en-US" smtClean="0"/>
              <a:t>Annotation-based Caching </a:t>
            </a:r>
            <a:r>
              <a:rPr lang="en-US" altLang="en-US" sz="1800" smtClean="0"/>
              <a:t>(Contd.)</a:t>
            </a:r>
            <a:endParaRPr lang="en-US" altLang="en-US" sz="1800" smtClean="0">
              <a:latin typeface="Courier New" pitchFamily="49" charset="0"/>
              <a:cs typeface="Courier New" pitchFamily="49" charset="0"/>
            </a:endParaRPr>
          </a:p>
        </p:txBody>
      </p:sp>
      <p:sp>
        <p:nvSpPr>
          <p:cNvPr id="173059" name="Footer Placeholder 3"/>
          <p:cNvSpPr>
            <a:spLocks noGrp="1"/>
          </p:cNvSpPr>
          <p:nvPr>
            <p:ph type="ftr" sz="quarter" idx="11"/>
          </p:nvPr>
        </p:nvSpPr>
        <p:spPr>
          <a:noFill/>
        </p:spPr>
        <p:txBody>
          <a:bodyPr/>
          <a:lstStyle/>
          <a:p>
            <a:r>
              <a:rPr lang="en-US" altLang="en-US" smtClean="0"/>
              <a:t>Spring Framework</a:t>
            </a:r>
          </a:p>
        </p:txBody>
      </p:sp>
      <p:sp>
        <p:nvSpPr>
          <p:cNvPr id="173060" name="Slide Number Placeholder 4"/>
          <p:cNvSpPr>
            <a:spLocks noGrp="1"/>
          </p:cNvSpPr>
          <p:nvPr>
            <p:ph type="sldNum" sz="quarter" idx="12"/>
          </p:nvPr>
        </p:nvSpPr>
        <p:spPr>
          <a:noFill/>
        </p:spPr>
        <p:txBody>
          <a:bodyPr/>
          <a:lstStyle/>
          <a:p>
            <a:fld id="{26EB6B47-C85B-4F04-9445-ECED55C3CF9B}" type="slidenum">
              <a:rPr lang="en-US" altLang="en-US" smtClean="0">
                <a:latin typeface="Arial" pitchFamily="34" charset="0"/>
              </a:rPr>
              <a:pPr/>
              <a:t>166</a:t>
            </a:fld>
            <a:endParaRPr lang="en-US" altLang="en-US" smtClean="0">
              <a:latin typeface="Arial" pitchFamily="34" charset="0"/>
            </a:endParaRPr>
          </a:p>
        </p:txBody>
      </p:sp>
      <p:sp>
        <p:nvSpPr>
          <p:cNvPr id="173061" name="Content Placeholder 6"/>
          <p:cNvSpPr>
            <a:spLocks noGrp="1"/>
          </p:cNvSpPr>
          <p:nvPr>
            <p:ph idx="1"/>
          </p:nvPr>
        </p:nvSpPr>
        <p:spPr>
          <a:xfrm>
            <a:off x="304800" y="1143000"/>
            <a:ext cx="7839075" cy="2209800"/>
          </a:xfrm>
        </p:spPr>
        <p:txBody>
          <a:bodyPr/>
          <a:lstStyle/>
          <a:p>
            <a:pPr algn="just">
              <a:buFontTx/>
              <a:buNone/>
            </a:pPr>
            <a:r>
              <a:rPr lang="en-US" altLang="en-US" sz="2000" smtClean="0"/>
              <a:t>Using default key:</a:t>
            </a:r>
          </a:p>
          <a:p>
            <a:pPr algn="just">
              <a:buFontTx/>
              <a:buNone/>
            </a:pPr>
            <a:endParaRPr lang="en-US" altLang="en-US" sz="2000" smtClean="0"/>
          </a:p>
          <a:p>
            <a:pPr algn="just">
              <a:buFont typeface="Wingdings" pitchFamily="2" charset="2"/>
              <a:buChar char="§"/>
            </a:pPr>
            <a:r>
              <a:rPr lang="en-US" altLang="en-US" sz="1800" b="0" smtClean="0"/>
              <a:t>The key is essentially a specification that defines the extent of caching or extent of evicting a cache.</a:t>
            </a:r>
          </a:p>
          <a:p>
            <a:pPr algn="just">
              <a:buFont typeface="Wingdings" pitchFamily="2" charset="2"/>
              <a:buChar char="§"/>
            </a:pPr>
            <a:r>
              <a:rPr lang="en-US" altLang="en-US" sz="1800" b="0" smtClean="0"/>
              <a:t>In the Spring Framework, the arguments of cached methods are the source of key generation. </a:t>
            </a:r>
          </a:p>
          <a:p>
            <a:pPr>
              <a:buFont typeface="Wingdings" pitchFamily="2" charset="2"/>
              <a:buChar char="§"/>
            </a:pPr>
            <a:r>
              <a:rPr lang="en-US" altLang="en-US" sz="1800" b="0" smtClean="0"/>
              <a:t>implement the </a:t>
            </a:r>
            <a:r>
              <a:rPr lang="en-US" altLang="en-US" sz="1800" b="0" smtClean="0">
                <a:latin typeface="Courier New" pitchFamily="49" charset="0"/>
                <a:cs typeface="Courier New" pitchFamily="49" charset="0"/>
              </a:rPr>
              <a:t>org.springframework.cache.KeyGenerator</a:t>
            </a:r>
            <a:r>
              <a:rPr lang="en-US" altLang="en-US" sz="1800" b="0" smtClean="0"/>
              <a:t> interface to generate a default key</a:t>
            </a:r>
            <a:endParaRPr lang="en-US" altLang="en-US" sz="2000" smtClean="0"/>
          </a:p>
        </p:txBody>
      </p:sp>
      <p:sp>
        <p:nvSpPr>
          <p:cNvPr id="8" name="Content Placeholder 6"/>
          <p:cNvSpPr txBox="1">
            <a:spLocks/>
          </p:cNvSpPr>
          <p:nvPr/>
        </p:nvSpPr>
        <p:spPr bwMode="auto">
          <a:xfrm>
            <a:off x="533400" y="4038600"/>
            <a:ext cx="7839075" cy="2209800"/>
          </a:xfrm>
          <a:prstGeom prst="rect">
            <a:avLst/>
          </a:prstGeom>
          <a:noFill/>
          <a:ln w="9525">
            <a:noFill/>
            <a:miter lim="800000"/>
            <a:headEnd/>
            <a:tailEnd/>
          </a:ln>
        </p:spPr>
        <p:txBody>
          <a:bodyPr/>
          <a:lstStyle/>
          <a:p>
            <a:pPr marL="342900" indent="-342900" algn="just" eaLnBrk="0" hangingPunct="0">
              <a:spcBef>
                <a:spcPct val="20000"/>
              </a:spcBef>
              <a:defRPr/>
            </a:pPr>
            <a:r>
              <a:rPr lang="en-US" sz="2000" b="1" dirty="0">
                <a:latin typeface="Arial" charset="0"/>
              </a:rPr>
              <a:t>Conditional Caching</a:t>
            </a:r>
            <a:r>
              <a:rPr lang="en-US" sz="2000" b="1" kern="0" dirty="0">
                <a:latin typeface="+mn-lt"/>
              </a:rPr>
              <a:t>:</a:t>
            </a:r>
          </a:p>
          <a:p>
            <a:pPr marL="342900" indent="-342900" algn="just" eaLnBrk="0" hangingPunct="0">
              <a:spcBef>
                <a:spcPct val="20000"/>
              </a:spcBef>
              <a:defRPr/>
            </a:pPr>
            <a:endParaRPr lang="en-US" sz="2000" b="1" kern="0" dirty="0">
              <a:latin typeface="+mn-lt"/>
            </a:endParaRPr>
          </a:p>
          <a:p>
            <a:pPr marL="342900" indent="-342900" algn="just" eaLnBrk="0" hangingPunct="0">
              <a:spcBef>
                <a:spcPct val="20000"/>
              </a:spcBef>
              <a:buFont typeface="Wingdings" pitchFamily="2" charset="2"/>
              <a:buChar char="§"/>
              <a:defRPr/>
            </a:pPr>
            <a:r>
              <a:rPr lang="en-US" dirty="0">
                <a:latin typeface="Arial" charset="0"/>
              </a:rPr>
              <a:t>Allows caching of certain methods based on conditions specified in the cache method definition.</a:t>
            </a:r>
          </a:p>
          <a:p>
            <a:pPr marL="342900" indent="-342900" algn="just" eaLnBrk="0" hangingPunct="0">
              <a:spcBef>
                <a:spcPct val="20000"/>
              </a:spcBef>
              <a:buFont typeface="Wingdings" pitchFamily="2" charset="2"/>
              <a:buChar char="§"/>
              <a:defRPr/>
            </a:pPr>
            <a:r>
              <a:rPr lang="en-US" dirty="0">
                <a:latin typeface="Arial" charset="0"/>
              </a:rPr>
              <a:t>Setting conditions to perform caching is done using the </a:t>
            </a:r>
            <a:r>
              <a:rPr lang="en-US" dirty="0">
                <a:latin typeface="Courier New" pitchFamily="49" charset="0"/>
                <a:cs typeface="Courier New" pitchFamily="49" charset="0"/>
              </a:rPr>
              <a:t>@Cacheable </a:t>
            </a:r>
            <a:r>
              <a:rPr lang="en-US" dirty="0">
                <a:latin typeface="Arial" charset="0"/>
              </a:rPr>
              <a:t>annotation.</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6"/>
          <p:cNvSpPr>
            <a:spLocks noGrp="1" noChangeArrowheads="1"/>
          </p:cNvSpPr>
          <p:nvPr>
            <p:ph type="sldNum" sz="quarter" idx="12"/>
          </p:nvPr>
        </p:nvSpPr>
        <p:spPr>
          <a:noFill/>
        </p:spPr>
        <p:txBody>
          <a:bodyPr/>
          <a:lstStyle/>
          <a:p>
            <a:fld id="{F566224C-AC4C-4F7D-894A-9B331B2A7C56}" type="slidenum">
              <a:rPr lang="en-US" altLang="en-US" smtClean="0">
                <a:latin typeface="Arial" pitchFamily="34" charset="0"/>
              </a:rPr>
              <a:pPr/>
              <a:t>167</a:t>
            </a:fld>
            <a:endParaRPr lang="en-US" altLang="en-US" smtClean="0">
              <a:latin typeface="Arial" pitchFamily="34" charset="0"/>
            </a:endParaRPr>
          </a:p>
        </p:txBody>
      </p:sp>
      <p:sp>
        <p:nvSpPr>
          <p:cNvPr id="174083" name="Title 1"/>
          <p:cNvSpPr>
            <a:spLocks noGrp="1"/>
          </p:cNvSpPr>
          <p:nvPr>
            <p:ph type="title" idx="4294967295"/>
          </p:nvPr>
        </p:nvSpPr>
        <p:spPr/>
        <p:txBody>
          <a:bodyPr/>
          <a:lstStyle/>
          <a:p>
            <a:r>
              <a:rPr lang="en-US" altLang="en-US" smtClean="0"/>
              <a:t>Module Summary</a:t>
            </a:r>
          </a:p>
        </p:txBody>
      </p:sp>
      <p:sp>
        <p:nvSpPr>
          <p:cNvPr id="174084"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74085" name="Text Box 7"/>
          <p:cNvSpPr txBox="1">
            <a:spLocks noChangeArrowheads="1"/>
          </p:cNvSpPr>
          <p:nvPr/>
        </p:nvSpPr>
        <p:spPr bwMode="auto">
          <a:xfrm>
            <a:off x="381000" y="1905000"/>
            <a:ext cx="81534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174086" name="Text Box 8"/>
          <p:cNvSpPr txBox="1">
            <a:spLocks noChangeArrowheads="1"/>
          </p:cNvSpPr>
          <p:nvPr/>
        </p:nvSpPr>
        <p:spPr bwMode="auto">
          <a:xfrm>
            <a:off x="304800" y="1981200"/>
            <a:ext cx="83820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174087" name="Text Box 52"/>
          <p:cNvSpPr txBox="1">
            <a:spLocks noChangeArrowheads="1"/>
          </p:cNvSpPr>
          <p:nvPr/>
        </p:nvSpPr>
        <p:spPr bwMode="auto">
          <a:xfrm>
            <a:off x="304800" y="1752600"/>
            <a:ext cx="8458200" cy="1616075"/>
          </a:xfrm>
          <a:prstGeom prst="rect">
            <a:avLst/>
          </a:prstGeom>
          <a:noFill/>
          <a:ln w="9525">
            <a:noFill/>
            <a:miter lim="800000"/>
            <a:headEnd/>
            <a:tailEnd/>
          </a:ln>
        </p:spPr>
        <p:txBody>
          <a:bodyPr>
            <a:spAutoFit/>
          </a:bodyPr>
          <a:lstStyle/>
          <a:p>
            <a:pPr marL="268288" indent="-268288" algn="just">
              <a:spcBef>
                <a:spcPct val="50000"/>
              </a:spcBef>
              <a:buFont typeface="Wingdings" pitchFamily="2" charset="2"/>
              <a:buNone/>
            </a:pPr>
            <a:r>
              <a:rPr lang="en-US" altLang="en-US"/>
              <a:t>In this module, you learned about the following:</a:t>
            </a:r>
          </a:p>
          <a:p>
            <a:pPr marL="268288" indent="-268288" algn="just">
              <a:spcBef>
                <a:spcPct val="50000"/>
              </a:spcBef>
              <a:buFont typeface="Wingdings" pitchFamily="2" charset="2"/>
              <a:buChar char="§"/>
            </a:pPr>
            <a:r>
              <a:rPr lang="en-US" altLang="en-US"/>
              <a:t>Concepts of JDBC and database communications done through JDBC</a:t>
            </a:r>
            <a:endParaRPr lang="en-IN" altLang="en-US"/>
          </a:p>
          <a:p>
            <a:pPr marL="268288" indent="-268288" algn="just">
              <a:spcBef>
                <a:spcPct val="50000"/>
              </a:spcBef>
              <a:buFont typeface="Wingdings" pitchFamily="2" charset="2"/>
              <a:buChar char="§"/>
            </a:pPr>
            <a:r>
              <a:rPr lang="en-US" altLang="en-US"/>
              <a:t>Advantages of implementing JDBC through the Spring Framework </a:t>
            </a:r>
          </a:p>
          <a:p>
            <a:pPr marL="268288" indent="-268288" algn="just">
              <a:spcBef>
                <a:spcPct val="50000"/>
              </a:spcBef>
              <a:buFont typeface="Wingdings" pitchFamily="2" charset="2"/>
              <a:buChar char="§"/>
            </a:pPr>
            <a:r>
              <a:rPr lang="en-US" altLang="en-US"/>
              <a:t>Caching data and the process of caching through the use of annotations</a:t>
            </a:r>
          </a:p>
        </p:txBody>
      </p:sp>
      <p:sp>
        <p:nvSpPr>
          <p:cNvPr id="174088"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6"/>
          <p:cNvSpPr>
            <a:spLocks noGrp="1" noChangeArrowheads="1"/>
          </p:cNvSpPr>
          <p:nvPr>
            <p:ph type="sldNum" sz="quarter" idx="12"/>
          </p:nvPr>
        </p:nvSpPr>
        <p:spPr>
          <a:noFill/>
        </p:spPr>
        <p:txBody>
          <a:bodyPr/>
          <a:lstStyle/>
          <a:p>
            <a:fld id="{9E1C14B5-13BE-40D6-8E9E-777DB827DD8B}" type="slidenum">
              <a:rPr lang="en-US" altLang="en-US" smtClean="0">
                <a:latin typeface="Arial" pitchFamily="34" charset="0"/>
              </a:rPr>
              <a:pPr/>
              <a:t>168</a:t>
            </a:fld>
            <a:endParaRPr lang="en-US" altLang="en-US" smtClean="0">
              <a:latin typeface="Arial" pitchFamily="34" charset="0"/>
            </a:endParaRPr>
          </a:p>
        </p:txBody>
      </p:sp>
      <p:sp>
        <p:nvSpPr>
          <p:cNvPr id="175107" name="Title 1"/>
          <p:cNvSpPr>
            <a:spLocks noGrp="1"/>
          </p:cNvSpPr>
          <p:nvPr>
            <p:ph type="title" idx="4294967295"/>
          </p:nvPr>
        </p:nvSpPr>
        <p:spPr/>
        <p:txBody>
          <a:bodyPr/>
          <a:lstStyle/>
          <a:p>
            <a:r>
              <a:rPr lang="en-US" altLang="en-US" smtClean="0"/>
              <a:t>Module 6: </a:t>
            </a:r>
            <a:r>
              <a:rPr lang="en-IN" altLang="en-US" smtClean="0"/>
              <a:t>Data Access</a:t>
            </a:r>
            <a:endParaRPr lang="en-US" altLang="en-US" smtClean="0"/>
          </a:p>
        </p:txBody>
      </p:sp>
      <p:sp>
        <p:nvSpPr>
          <p:cNvPr id="175108"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75109" name="Text Box 7"/>
          <p:cNvSpPr txBox="1">
            <a:spLocks noChangeArrowheads="1"/>
          </p:cNvSpPr>
          <p:nvPr/>
        </p:nvSpPr>
        <p:spPr bwMode="auto">
          <a:xfrm>
            <a:off x="381000" y="1905000"/>
            <a:ext cx="81534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175110" name="Text Box 8"/>
          <p:cNvSpPr txBox="1">
            <a:spLocks noChangeArrowheads="1"/>
          </p:cNvSpPr>
          <p:nvPr/>
        </p:nvSpPr>
        <p:spPr bwMode="auto">
          <a:xfrm>
            <a:off x="304800" y="1981200"/>
            <a:ext cx="83820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175111" name="Text Box 9"/>
          <p:cNvSpPr txBox="1">
            <a:spLocks noChangeArrowheads="1"/>
          </p:cNvSpPr>
          <p:nvPr/>
        </p:nvSpPr>
        <p:spPr bwMode="auto">
          <a:xfrm>
            <a:off x="342900" y="3429000"/>
            <a:ext cx="8305800" cy="701675"/>
          </a:xfrm>
          <a:prstGeom prst="rect">
            <a:avLst/>
          </a:prstGeom>
          <a:noFill/>
          <a:ln w="9525">
            <a:noFill/>
            <a:miter lim="800000"/>
            <a:headEnd/>
            <a:tailEnd/>
          </a:ln>
        </p:spPr>
        <p:txBody>
          <a:bodyPr>
            <a:spAutoFit/>
          </a:bodyPr>
          <a:lstStyle/>
          <a:p>
            <a:pPr algn="ctr">
              <a:spcBef>
                <a:spcPct val="50000"/>
              </a:spcBef>
            </a:pPr>
            <a:r>
              <a:rPr lang="en-US" altLang="en-US" sz="4000" b="1"/>
              <a:t>Questions?</a:t>
            </a:r>
          </a:p>
        </p:txBody>
      </p:sp>
      <p:sp>
        <p:nvSpPr>
          <p:cNvPr id="175112"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04800" y="152400"/>
            <a:ext cx="6934200" cy="747713"/>
          </a:xfrm>
          <a:prstGeom prst="rect">
            <a:avLst/>
          </a:prstGeom>
          <a:noFill/>
          <a:ln w="9525">
            <a:noFill/>
            <a:miter lim="800000"/>
            <a:headEnd/>
            <a:tailEnd/>
          </a:ln>
        </p:spPr>
        <p:txBody>
          <a:bodyPr anchor="ctr"/>
          <a:lstStyle/>
          <a:p>
            <a:pPr eaLnBrk="0" hangingPunct="0">
              <a:defRPr/>
            </a:pPr>
            <a:r>
              <a:rPr lang="en-US" sz="2400" b="1" kern="0" dirty="0">
                <a:solidFill>
                  <a:srgbClr val="FFFFFF"/>
                </a:solidFill>
                <a:latin typeface="+mj-lt"/>
                <a:ea typeface="+mj-ea"/>
                <a:cs typeface="+mj-cs"/>
              </a:rPr>
              <a:t>Lab 6: Data Access</a:t>
            </a:r>
          </a:p>
        </p:txBody>
      </p:sp>
      <p:sp>
        <p:nvSpPr>
          <p:cNvPr id="176131" name="Text Box 7"/>
          <p:cNvSpPr txBox="1">
            <a:spLocks noChangeArrowheads="1"/>
          </p:cNvSpPr>
          <p:nvPr/>
        </p:nvSpPr>
        <p:spPr bwMode="auto">
          <a:xfrm>
            <a:off x="381000" y="1447800"/>
            <a:ext cx="7696200" cy="3389313"/>
          </a:xfrm>
          <a:prstGeom prst="rect">
            <a:avLst/>
          </a:prstGeom>
          <a:noFill/>
          <a:ln w="9525">
            <a:noFill/>
            <a:miter lim="800000"/>
            <a:headEnd/>
            <a:tailEnd/>
          </a:ln>
        </p:spPr>
        <p:txBody>
          <a:bodyPr>
            <a:spAutoFit/>
          </a:bodyPr>
          <a:lstStyle/>
          <a:p>
            <a:pPr algn="just">
              <a:spcBef>
                <a:spcPct val="50000"/>
              </a:spcBef>
            </a:pPr>
            <a:r>
              <a:rPr lang="en-US" altLang="en-US" b="1"/>
              <a:t>Problem Statement</a:t>
            </a:r>
          </a:p>
          <a:p>
            <a:pPr algn="just">
              <a:spcBef>
                <a:spcPct val="50000"/>
              </a:spcBef>
            </a:pPr>
            <a:endParaRPr lang="en-US" altLang="en-US" b="1"/>
          </a:p>
          <a:p>
            <a:pPr eaLnBrk="0" hangingPunct="0">
              <a:spcBef>
                <a:spcPct val="20000"/>
              </a:spcBef>
            </a:pPr>
            <a:r>
              <a:rPr lang="en-US" altLang="en-US"/>
              <a:t>AOB bank announced giving loans on very low interest rate. A customer, who needs to apply for low interest rate loans, has to complete a form, which has details that needs to be filled in by the customer. This application which holds the loan form must provide a facility through which the customer can save details into the database.</a:t>
            </a:r>
          </a:p>
          <a:p>
            <a:pPr algn="just" eaLnBrk="0" hangingPunct="0"/>
            <a:endParaRPr lang="en-US" altLang="en-US"/>
          </a:p>
          <a:p>
            <a:pPr eaLnBrk="0" hangingPunct="0">
              <a:spcBef>
                <a:spcPct val="20000"/>
              </a:spcBef>
            </a:pPr>
            <a:r>
              <a:rPr lang="en-US" altLang="en-US"/>
              <a:t>You need to develop an application to save details into the database using Spring JDBC support.</a:t>
            </a:r>
          </a:p>
          <a:p>
            <a:pPr algn="just">
              <a:buFontTx/>
              <a:buChar char="•"/>
            </a:pPr>
            <a:endParaRPr lang="en-US" altLang="en-US"/>
          </a:p>
        </p:txBody>
      </p:sp>
      <p:sp>
        <p:nvSpPr>
          <p:cNvPr id="176132" name="Footer Placeholder 4"/>
          <p:cNvSpPr>
            <a:spLocks noGrp="1"/>
          </p:cNvSpPr>
          <p:nvPr>
            <p:ph type="ftr" sz="quarter" idx="11"/>
          </p:nvPr>
        </p:nvSpPr>
        <p:spPr>
          <a:xfrm>
            <a:off x="5029200" y="6477000"/>
            <a:ext cx="1905000" cy="152400"/>
          </a:xfrm>
          <a:noFill/>
        </p:spPr>
        <p:txBody>
          <a:bodyPr/>
          <a:lstStyle/>
          <a:p>
            <a:r>
              <a:rPr lang="en-US" altLang="en-US" sz="1000" smtClean="0"/>
              <a:t>Spring Framework</a:t>
            </a:r>
          </a:p>
        </p:txBody>
      </p:sp>
      <p:sp>
        <p:nvSpPr>
          <p:cNvPr id="176133" name="Slide Number Placeholder 5"/>
          <p:cNvSpPr>
            <a:spLocks noGrp="1"/>
          </p:cNvSpPr>
          <p:nvPr>
            <p:ph type="sldNum" sz="quarter" idx="12"/>
          </p:nvPr>
        </p:nvSpPr>
        <p:spPr>
          <a:xfrm>
            <a:off x="5486400" y="6477000"/>
            <a:ext cx="3429000" cy="152400"/>
          </a:xfrm>
          <a:noFill/>
        </p:spPr>
        <p:txBody>
          <a:bodyPr/>
          <a:lstStyle/>
          <a:p>
            <a:fld id="{F5EDEA54-5E99-421A-885B-F1D201FDE41D}" type="slidenum">
              <a:rPr lang="en-US" altLang="en-US" sz="1100" smtClean="0">
                <a:latin typeface="Arial" pitchFamily="34" charset="0"/>
              </a:rPr>
              <a:pPr/>
              <a:t>169</a:t>
            </a:fld>
            <a:endParaRPr lang="en-US" altLang="en-US" sz="1100" smtClean="0">
              <a:latin typeface="Arial" pitchFamily="34" charset="0"/>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sldNum" sz="quarter" idx="12"/>
          </p:nvPr>
        </p:nvSpPr>
        <p:spPr>
          <a:noFill/>
        </p:spPr>
        <p:txBody>
          <a:bodyPr/>
          <a:lstStyle/>
          <a:p>
            <a:fld id="{A28F8879-6CEC-4232-A15C-1D4C3DDAB078}" type="slidenum">
              <a:rPr lang="en-US" altLang="en-US" smtClean="0">
                <a:latin typeface="Arial" pitchFamily="34" charset="0"/>
              </a:rPr>
              <a:pPr/>
              <a:t>17</a:t>
            </a:fld>
            <a:endParaRPr lang="en-US" altLang="en-US" smtClean="0">
              <a:latin typeface="Arial" pitchFamily="34" charset="0"/>
            </a:endParaRPr>
          </a:p>
        </p:txBody>
      </p:sp>
      <p:sp>
        <p:nvSpPr>
          <p:cNvPr id="19459"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6B4ED58F-01FB-492A-BD38-787CF7371F1E}" type="slidenum">
              <a:rPr lang="en-US" altLang="en-US" sz="1000"/>
              <a:pPr algn="r"/>
              <a:t>17</a:t>
            </a:fld>
            <a:endParaRPr lang="en-US" altLang="en-US" sz="1000"/>
          </a:p>
        </p:txBody>
      </p:sp>
      <p:sp>
        <p:nvSpPr>
          <p:cNvPr id="19460" name="Title 1"/>
          <p:cNvSpPr>
            <a:spLocks noGrp="1"/>
          </p:cNvSpPr>
          <p:nvPr>
            <p:ph type="title" idx="4294967295"/>
          </p:nvPr>
        </p:nvSpPr>
        <p:spPr>
          <a:xfrm>
            <a:off x="304800" y="381000"/>
            <a:ext cx="6934200" cy="747713"/>
          </a:xfrm>
        </p:spPr>
        <p:txBody>
          <a:bodyPr/>
          <a:lstStyle/>
          <a:p>
            <a:r>
              <a:rPr lang="en-US" altLang="en-US" smtClean="0"/>
              <a:t>Architectural Benefits of Spring Framework </a:t>
            </a:r>
          </a:p>
        </p:txBody>
      </p:sp>
      <p:sp>
        <p:nvSpPr>
          <p:cNvPr id="19461"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C7307823-B4D0-49DD-A399-08300707020B}" type="slidenum">
              <a:rPr lang="en-US" altLang="en-US" sz="1000"/>
              <a:pPr algn="r"/>
              <a:t>17</a:t>
            </a:fld>
            <a:endParaRPr lang="en-US" altLang="en-US" sz="1000"/>
          </a:p>
        </p:txBody>
      </p:sp>
      <p:sp>
        <p:nvSpPr>
          <p:cNvPr id="19462"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946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9464" name="Text Box 7"/>
          <p:cNvSpPr txBox="1">
            <a:spLocks noChangeArrowheads="1"/>
          </p:cNvSpPr>
          <p:nvPr/>
        </p:nvSpPr>
        <p:spPr bwMode="auto">
          <a:xfrm>
            <a:off x="304800" y="1154113"/>
            <a:ext cx="8305800" cy="369887"/>
          </a:xfrm>
          <a:prstGeom prst="rect">
            <a:avLst/>
          </a:prstGeom>
          <a:noFill/>
          <a:ln w="9525">
            <a:noFill/>
            <a:miter lim="800000"/>
            <a:headEnd/>
            <a:tailEnd/>
          </a:ln>
        </p:spPr>
        <p:txBody>
          <a:bodyPr>
            <a:spAutoFit/>
          </a:bodyPr>
          <a:lstStyle/>
          <a:p>
            <a:pPr marL="285750" indent="-285750" eaLnBrk="0" hangingPunct="0">
              <a:buFont typeface="Wingdings" pitchFamily="2" charset="2"/>
              <a:buChar char="§"/>
            </a:pPr>
            <a:r>
              <a:rPr lang="en-US" altLang="en-US"/>
              <a:t>Spring Framework provides several key architectural benefits:</a:t>
            </a:r>
            <a:endParaRPr lang="en-GB" altLang="en-US"/>
          </a:p>
        </p:txBody>
      </p:sp>
      <p:graphicFrame>
        <p:nvGraphicFramePr>
          <p:cNvPr id="9" name="Table 8"/>
          <p:cNvGraphicFramePr>
            <a:graphicFrameLocks noGrp="1"/>
          </p:cNvGraphicFramePr>
          <p:nvPr/>
        </p:nvGraphicFramePr>
        <p:xfrm>
          <a:off x="393700" y="1639888"/>
          <a:ext cx="8255000" cy="4432301"/>
        </p:xfrm>
        <a:graphic>
          <a:graphicData uri="http://schemas.openxmlformats.org/drawingml/2006/table">
            <a:tbl>
              <a:tblPr firstRow="1" bandRow="1">
                <a:tableStyleId>{16D9F66E-5EB9-4882-86FB-DCBF35E3C3E4}</a:tableStyleId>
              </a:tblPr>
              <a:tblGrid>
                <a:gridCol w="8255000"/>
              </a:tblGrid>
              <a:tr h="602369">
                <a:tc>
                  <a:txBody>
                    <a:bodyPr/>
                    <a:lstStyle/>
                    <a:p>
                      <a:pPr marL="285750" indent="-285750" eaLnBrk="1" hangingPunct="1">
                        <a:spcBef>
                          <a:spcPct val="50000"/>
                        </a:spcBef>
                        <a:buFont typeface="Wingdings" panose="05000000000000000000" pitchFamily="2" charset="2"/>
                        <a:buChar char="Ø"/>
                        <a:defRPr/>
                      </a:pPr>
                      <a:r>
                        <a:rPr lang="en-IN" altLang="en-US" sz="1600" b="0" dirty="0" smtClean="0">
                          <a:latin typeface="Arial" panose="020B0604020202020204" pitchFamily="34" charset="0"/>
                          <a:cs typeface="Arial" panose="020B0604020202020204" pitchFamily="34" charset="0"/>
                        </a:rPr>
                        <a:t>Configuration management services can be used in any architectural layer, in any run-time environment. </a:t>
                      </a:r>
                    </a:p>
                  </a:txBody>
                  <a:tcPr marT="45713" marB="45713" anchor="ctr"/>
                </a:tc>
              </a:tr>
              <a:tr h="602369">
                <a:tc>
                  <a:txBody>
                    <a:bodyPr/>
                    <a:lstStyle/>
                    <a:p>
                      <a:pPr marL="285750" indent="-285750" eaLnBrk="1" hangingPunct="1">
                        <a:spcBef>
                          <a:spcPct val="50000"/>
                        </a:spcBef>
                        <a:buFont typeface="Wingdings" panose="05000000000000000000" pitchFamily="2" charset="2"/>
                        <a:buChar char="Ø"/>
                        <a:defRPr/>
                      </a:pPr>
                      <a:r>
                        <a:rPr lang="en-IN" altLang="en-US" sz="1600" dirty="0" smtClean="0">
                          <a:latin typeface="Arial" panose="020B0604020202020204" pitchFamily="34" charset="0"/>
                          <a:cs typeface="Arial" panose="020B0604020202020204" pitchFamily="34" charset="0"/>
                        </a:rPr>
                        <a:t>Spring Framework can eliminate the proliferation of Singletons, which reduces testability and object orientation. </a:t>
                      </a:r>
                      <a:endParaRPr lang="en-IN" altLang="en-US" sz="1600" b="0" dirty="0" smtClean="0">
                        <a:latin typeface="Arial" panose="020B0604020202020204" pitchFamily="34" charset="0"/>
                        <a:cs typeface="Arial" panose="020B0604020202020204" pitchFamily="34" charset="0"/>
                      </a:endParaRPr>
                    </a:p>
                  </a:txBody>
                  <a:tcPr marT="45713" marB="45713" anchor="ctr"/>
                </a:tc>
              </a:tr>
              <a:tr h="620789">
                <a:tc>
                  <a:txBody>
                    <a:bodyPr/>
                    <a:lstStyle/>
                    <a:p>
                      <a:pPr marL="285750" indent="-285750" eaLnBrk="1" hangingPunct="1">
                        <a:spcBef>
                          <a:spcPct val="50000"/>
                        </a:spcBef>
                        <a:buFont typeface="Wingdings" panose="05000000000000000000" pitchFamily="2" charset="2"/>
                        <a:buChar char="Ø"/>
                        <a:defRPr/>
                      </a:pPr>
                      <a:r>
                        <a:rPr lang="en-IN" altLang="en-US" sz="1600" dirty="0" smtClean="0">
                          <a:latin typeface="Arial" panose="020B0604020202020204" pitchFamily="34" charset="0"/>
                          <a:cs typeface="Arial" panose="020B0604020202020204" pitchFamily="34" charset="0"/>
                        </a:rPr>
                        <a:t>You do not need to use a variety of file formats for custom properties.</a:t>
                      </a:r>
                      <a:endParaRPr lang="en-IN" altLang="en-US" sz="1600" b="0" dirty="0" smtClean="0">
                        <a:latin typeface="Arial" panose="020B0604020202020204" pitchFamily="34" charset="0"/>
                        <a:cs typeface="Arial" panose="020B0604020202020204" pitchFamily="34" charset="0"/>
                      </a:endParaRPr>
                    </a:p>
                  </a:txBody>
                  <a:tcPr marT="45713" marB="45713" anchor="ctr"/>
                </a:tc>
              </a:tr>
              <a:tr h="602369">
                <a:tc>
                  <a:txBody>
                    <a:bodyPr/>
                    <a:lstStyle/>
                    <a:p>
                      <a:pPr marL="285750" indent="-285750" eaLnBrk="1" hangingPunct="1">
                        <a:spcBef>
                          <a:spcPct val="50000"/>
                        </a:spcBef>
                        <a:buFont typeface="Wingdings" panose="05000000000000000000" pitchFamily="2" charset="2"/>
                        <a:buChar char="Ø"/>
                        <a:defRPr/>
                      </a:pPr>
                      <a:r>
                        <a:rPr lang="en-IN" altLang="en-US" sz="1600" dirty="0" smtClean="0">
                          <a:latin typeface="Arial" panose="020B0604020202020204" pitchFamily="34" charset="0"/>
                          <a:cs typeface="Arial" panose="020B0604020202020204" pitchFamily="34" charset="0"/>
                        </a:rPr>
                        <a:t>The use of IoC and DI enables you to look at the class’s JavaBeans properties or constructor arguments, which makes your code easy to read.</a:t>
                      </a:r>
                      <a:endParaRPr lang="en-IN" altLang="en-US" sz="1600" b="0" dirty="0" smtClean="0">
                        <a:latin typeface="Arial" panose="020B0604020202020204" pitchFamily="34" charset="0"/>
                        <a:cs typeface="Arial" panose="020B0604020202020204" pitchFamily="34" charset="0"/>
                      </a:endParaRPr>
                    </a:p>
                  </a:txBody>
                  <a:tcPr marT="45713" marB="45713" anchor="ctr"/>
                </a:tc>
              </a:tr>
              <a:tr h="620789">
                <a:tc>
                  <a:txBody>
                    <a:bodyPr/>
                    <a:lstStyle/>
                    <a:p>
                      <a:pPr marL="285750" indent="-285750" eaLnBrk="1" hangingPunct="1">
                        <a:spcBef>
                          <a:spcPct val="50000"/>
                        </a:spcBef>
                        <a:buFont typeface="Wingdings" panose="05000000000000000000" pitchFamily="2" charset="2"/>
                        <a:buChar char="Ø"/>
                        <a:defRPr/>
                      </a:pPr>
                      <a:r>
                        <a:rPr lang="en-IN" altLang="en-US" sz="1600" dirty="0" smtClean="0">
                          <a:latin typeface="Arial" panose="020B0604020202020204" pitchFamily="34" charset="0"/>
                          <a:cs typeface="Arial" panose="020B0604020202020204" pitchFamily="34" charset="0"/>
                        </a:rPr>
                        <a:t>You can adopt good programming practices and reduce your project’s development costs by using interfaces instead of classes. </a:t>
                      </a:r>
                      <a:endParaRPr lang="en-IN" altLang="en-US" sz="1600" b="0" dirty="0" smtClean="0">
                        <a:latin typeface="Arial" panose="020B0604020202020204" pitchFamily="34" charset="0"/>
                        <a:cs typeface="Arial" panose="020B0604020202020204" pitchFamily="34" charset="0"/>
                      </a:endParaRPr>
                    </a:p>
                  </a:txBody>
                  <a:tcPr marT="45713" marB="45713" anchor="ctr"/>
                </a:tc>
              </a:tr>
              <a:tr h="359404">
                <a:tc>
                  <a:txBody>
                    <a:bodyPr/>
                    <a:lstStyle/>
                    <a:p>
                      <a:pPr marL="285750" indent="-285750" eaLnBrk="1" hangingPunct="1">
                        <a:spcBef>
                          <a:spcPct val="50000"/>
                        </a:spcBef>
                        <a:buFont typeface="Wingdings" panose="05000000000000000000" pitchFamily="2" charset="2"/>
                        <a:buChar char="Ø"/>
                        <a:defRPr/>
                      </a:pPr>
                      <a:r>
                        <a:rPr lang="en-IN" altLang="en-US" sz="1600" dirty="0" smtClean="0">
                          <a:latin typeface="Arial" panose="020B0604020202020204" pitchFamily="34" charset="0"/>
                          <a:cs typeface="Arial" panose="020B0604020202020204" pitchFamily="34" charset="0"/>
                        </a:rPr>
                        <a:t>Your business objects do not have any dependency on the framework. </a:t>
                      </a:r>
                      <a:endParaRPr lang="en-IN" altLang="en-US" sz="1600" b="0" dirty="0" smtClean="0">
                        <a:latin typeface="Arial" panose="020B0604020202020204" pitchFamily="34" charset="0"/>
                        <a:cs typeface="Arial" panose="020B0604020202020204" pitchFamily="34" charset="0"/>
                      </a:endParaRPr>
                    </a:p>
                  </a:txBody>
                  <a:tcPr marT="45713" marB="45713" anchor="ctr"/>
                </a:tc>
              </a:tr>
              <a:tr h="602369">
                <a:tc>
                  <a:txBody>
                    <a:bodyPr/>
                    <a:lstStyle/>
                    <a:p>
                      <a:pPr marL="285750" indent="-285750" eaLnBrk="1" hangingPunct="1">
                        <a:spcBef>
                          <a:spcPct val="50000"/>
                        </a:spcBef>
                        <a:buFont typeface="Wingdings" panose="05000000000000000000" pitchFamily="2" charset="2"/>
                        <a:buChar char="Ø"/>
                        <a:defRPr/>
                      </a:pPr>
                      <a:r>
                        <a:rPr lang="en-IN" altLang="en-US" sz="1600" dirty="0" smtClean="0">
                          <a:latin typeface="Arial" panose="020B0604020202020204" pitchFamily="34" charset="0"/>
                          <a:cs typeface="Arial" panose="020B0604020202020204" pitchFamily="34" charset="0"/>
                        </a:rPr>
                        <a:t>You can choose to implement business interfaces such as POJOs or local EJBs, without affecting calling code. </a:t>
                      </a:r>
                      <a:endParaRPr lang="en-IN" altLang="en-US" sz="1600" b="0" dirty="0">
                        <a:latin typeface="Arial" panose="020B0604020202020204" pitchFamily="34" charset="0"/>
                        <a:cs typeface="Arial" panose="020B0604020202020204" pitchFamily="34" charset="0"/>
                      </a:endParaRPr>
                    </a:p>
                  </a:txBody>
                  <a:tcPr marT="45713" marB="45713" anchor="ctr"/>
                </a:tc>
              </a:tr>
              <a:tr h="421843">
                <a:tc>
                  <a:txBody>
                    <a:bodyPr/>
                    <a:lstStyle/>
                    <a:p>
                      <a:pPr marL="285750" indent="-285750" eaLnBrk="1" hangingPunct="1">
                        <a:spcBef>
                          <a:spcPct val="50000"/>
                        </a:spcBef>
                        <a:buFont typeface="Wingdings" panose="05000000000000000000" pitchFamily="2" charset="2"/>
                        <a:buChar char="Ø"/>
                        <a:defRPr/>
                      </a:pPr>
                      <a:r>
                        <a:rPr lang="en-IN" altLang="en-US" sz="1600" dirty="0" smtClean="0">
                          <a:latin typeface="Arial" panose="020B0604020202020204" pitchFamily="34" charset="0"/>
                          <a:cs typeface="Arial" panose="020B0604020202020204" pitchFamily="34" charset="0"/>
                        </a:rPr>
                        <a:t>You can provide a consistent framework for data access.</a:t>
                      </a:r>
                      <a:endParaRPr lang="en-IN" altLang="en-US" sz="1600" b="0" dirty="0">
                        <a:latin typeface="Arial" panose="020B0604020202020204" pitchFamily="34" charset="0"/>
                        <a:cs typeface="Arial" panose="020B0604020202020204" pitchFamily="34" charset="0"/>
                      </a:endParaRPr>
                    </a:p>
                  </a:txBody>
                  <a:tcPr marT="45713" marB="45713" anchor="ctr"/>
                </a:tc>
              </a:tr>
            </a:tbl>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6"/>
          <p:cNvSpPr>
            <a:spLocks noGrp="1" noChangeArrowheads="1"/>
          </p:cNvSpPr>
          <p:nvPr>
            <p:ph type="sldNum" sz="quarter" idx="12"/>
          </p:nvPr>
        </p:nvSpPr>
        <p:spPr>
          <a:noFill/>
        </p:spPr>
        <p:txBody>
          <a:bodyPr/>
          <a:lstStyle/>
          <a:p>
            <a:fld id="{DE2909F0-C63E-4CDA-B18E-DFAF6320EC85}" type="slidenum">
              <a:rPr lang="en-US" altLang="en-US" smtClean="0">
                <a:latin typeface="Arial" pitchFamily="34" charset="0"/>
              </a:rPr>
              <a:pPr/>
              <a:t>170</a:t>
            </a:fld>
            <a:endParaRPr lang="en-US" altLang="en-US" smtClean="0">
              <a:latin typeface="Arial" pitchFamily="34" charset="0"/>
            </a:endParaRPr>
          </a:p>
        </p:txBody>
      </p:sp>
      <p:sp>
        <p:nvSpPr>
          <p:cNvPr id="177155"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Module 7: ORM Integration </a:t>
            </a:r>
            <a:endParaRPr lang="en-IN" altLang="en-US" smtClean="0">
              <a:solidFill>
                <a:schemeClr val="tx1"/>
              </a:solidFill>
            </a:endParaRPr>
          </a:p>
        </p:txBody>
      </p:sp>
      <p:sp>
        <p:nvSpPr>
          <p:cNvPr id="177156"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177157"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177158"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6"/>
          <p:cNvSpPr>
            <a:spLocks noGrp="1" noChangeArrowheads="1"/>
          </p:cNvSpPr>
          <p:nvPr>
            <p:ph type="sldNum" sz="quarter" idx="12"/>
          </p:nvPr>
        </p:nvSpPr>
        <p:spPr>
          <a:noFill/>
        </p:spPr>
        <p:txBody>
          <a:bodyPr/>
          <a:lstStyle/>
          <a:p>
            <a:fld id="{850A9514-27A4-4AEF-82F8-1A9827868179}" type="slidenum">
              <a:rPr lang="en-US" altLang="en-US" smtClean="0">
                <a:latin typeface="Arial" pitchFamily="34" charset="0"/>
              </a:rPr>
              <a:pPr/>
              <a:t>171</a:t>
            </a:fld>
            <a:endParaRPr lang="en-US" altLang="en-US" smtClean="0">
              <a:latin typeface="Arial" pitchFamily="34" charset="0"/>
            </a:endParaRPr>
          </a:p>
        </p:txBody>
      </p:sp>
      <p:sp>
        <p:nvSpPr>
          <p:cNvPr id="178179" name="Rectangle 2"/>
          <p:cNvSpPr>
            <a:spLocks noGrp="1" noChangeArrowheads="1"/>
          </p:cNvSpPr>
          <p:nvPr>
            <p:ph type="title" idx="4294967295"/>
          </p:nvPr>
        </p:nvSpPr>
        <p:spPr/>
        <p:txBody>
          <a:bodyPr/>
          <a:lstStyle/>
          <a:p>
            <a:pPr eaLnBrk="1" hangingPunct="1"/>
            <a:r>
              <a:rPr lang="en-US" altLang="en-US" smtClean="0"/>
              <a:t>Module Objectives</a:t>
            </a:r>
          </a:p>
        </p:txBody>
      </p:sp>
      <p:sp>
        <p:nvSpPr>
          <p:cNvPr id="178180"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module, you will learn to: </a:t>
            </a:r>
          </a:p>
          <a:p>
            <a:pPr eaLnBrk="1" hangingPunct="1">
              <a:buFont typeface="Wingdings" pitchFamily="2" charset="2"/>
              <a:buChar char="§"/>
            </a:pPr>
            <a:r>
              <a:rPr lang="en-IN" altLang="en-US" b="0" smtClean="0"/>
              <a:t>Explain the Spring ORM module.</a:t>
            </a:r>
          </a:p>
          <a:p>
            <a:pPr eaLnBrk="1" hangingPunct="1">
              <a:buFont typeface="Wingdings" pitchFamily="2" charset="2"/>
              <a:buChar char="§"/>
            </a:pPr>
            <a:r>
              <a:rPr lang="en-IN" altLang="en-US" b="0" smtClean="0"/>
              <a:t>Explain Hibernate and object mapping.</a:t>
            </a:r>
          </a:p>
          <a:p>
            <a:pPr eaLnBrk="1" hangingPunct="1">
              <a:buFont typeface="Wingdings" pitchFamily="2" charset="2"/>
              <a:buChar char="§"/>
            </a:pPr>
            <a:r>
              <a:rPr lang="en-IN" altLang="en-US" b="0" smtClean="0"/>
              <a:t>Describe the Spring Hibernate module.</a:t>
            </a:r>
          </a:p>
          <a:p>
            <a:pPr eaLnBrk="1" hangingPunct="1">
              <a:buFont typeface="Wingdings" pitchFamily="2" charset="2"/>
              <a:buChar char="§"/>
            </a:pPr>
            <a:r>
              <a:rPr lang="en-IN" altLang="en-US" b="0" smtClean="0"/>
              <a:t>Integrate Spring Framework with Hibernate.</a:t>
            </a:r>
          </a:p>
          <a:p>
            <a:pPr eaLnBrk="1" hangingPunct="1">
              <a:buFont typeface="Wingdings" pitchFamily="2" charset="2"/>
              <a:buNone/>
            </a:pPr>
            <a:endParaRPr lang="en-US" altLang="en-US" b="0" smtClean="0"/>
          </a:p>
          <a:p>
            <a:pPr eaLnBrk="1" hangingPunct="1">
              <a:buFont typeface="Wingdings" pitchFamily="2" charset="2"/>
              <a:buChar char="§"/>
            </a:pPr>
            <a:endParaRPr lang="en-US" altLang="en-US" b="0" smtClean="0"/>
          </a:p>
        </p:txBody>
      </p:sp>
      <p:grpSp>
        <p:nvGrpSpPr>
          <p:cNvPr id="178181" name="Group 12"/>
          <p:cNvGrpSpPr>
            <a:grpSpLocks/>
          </p:cNvGrpSpPr>
          <p:nvPr/>
        </p:nvGrpSpPr>
        <p:grpSpPr bwMode="auto">
          <a:xfrm>
            <a:off x="304800" y="1146175"/>
            <a:ext cx="6477000" cy="835025"/>
            <a:chOff x="838200" y="3276452"/>
            <a:chExt cx="6477000" cy="838348"/>
          </a:xfrm>
        </p:grpSpPr>
        <p:sp>
          <p:nvSpPr>
            <p:cNvPr id="14" name="Rounded Rectangle 13"/>
            <p:cNvSpPr/>
            <p:nvPr/>
          </p:nvSpPr>
          <p:spPr bwMode="auto">
            <a:xfrm>
              <a:off x="838200" y="3276452"/>
              <a:ext cx="6477000" cy="838348"/>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178184" name="TextBox 14"/>
            <p:cNvSpPr txBox="1">
              <a:spLocks noChangeArrowheads="1"/>
            </p:cNvSpPr>
            <p:nvPr/>
          </p:nvSpPr>
          <p:spPr bwMode="auto">
            <a:xfrm>
              <a:off x="1066800" y="3461780"/>
              <a:ext cx="5410200" cy="463502"/>
            </a:xfrm>
            <a:prstGeom prst="rect">
              <a:avLst/>
            </a:prstGeom>
            <a:noFill/>
            <a:ln w="9525">
              <a:noFill/>
              <a:miter lim="800000"/>
              <a:headEnd/>
              <a:tailEnd/>
            </a:ln>
          </p:spPr>
          <p:txBody>
            <a:bodyPr anchor="ctr">
              <a:spAutoFit/>
            </a:bodyPr>
            <a:lstStyle/>
            <a:p>
              <a:r>
                <a:rPr lang="en-US" altLang="en-US" sz="2400">
                  <a:solidFill>
                    <a:srgbClr val="F2F2F2"/>
                  </a:solidFill>
                  <a:latin typeface="Trebuchet MS" pitchFamily="34" charset="0"/>
                </a:rPr>
                <a:t>Module 7: ORM Integration </a:t>
              </a:r>
            </a:p>
          </p:txBody>
        </p:sp>
      </p:grpSp>
      <p:sp>
        <p:nvSpPr>
          <p:cNvPr id="178182"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6"/>
          <p:cNvSpPr>
            <a:spLocks noGrp="1" noChangeArrowheads="1"/>
          </p:cNvSpPr>
          <p:nvPr>
            <p:ph type="sldNum" sz="quarter" idx="12"/>
          </p:nvPr>
        </p:nvSpPr>
        <p:spPr>
          <a:noFill/>
        </p:spPr>
        <p:txBody>
          <a:bodyPr/>
          <a:lstStyle/>
          <a:p>
            <a:fld id="{C9487852-B3F7-4A4F-BFAE-E25D451CF309}" type="slidenum">
              <a:rPr lang="en-US" altLang="en-US" smtClean="0">
                <a:latin typeface="Arial" pitchFamily="34" charset="0"/>
              </a:rPr>
              <a:pPr/>
              <a:t>172</a:t>
            </a:fld>
            <a:endParaRPr lang="en-US" altLang="en-US" smtClean="0">
              <a:latin typeface="Arial" pitchFamily="34" charset="0"/>
            </a:endParaRPr>
          </a:p>
        </p:txBody>
      </p:sp>
      <p:sp>
        <p:nvSpPr>
          <p:cNvPr id="179203"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Lesson 1: </a:t>
            </a:r>
            <a:r>
              <a:rPr lang="en-IN" altLang="en-US" smtClean="0">
                <a:solidFill>
                  <a:schemeClr val="tx1"/>
                </a:solidFill>
              </a:rPr>
              <a:t>Introduction to ORM and Hibernate </a:t>
            </a:r>
          </a:p>
        </p:txBody>
      </p:sp>
      <p:sp>
        <p:nvSpPr>
          <p:cNvPr id="179204"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179205"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179206"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6"/>
          <p:cNvSpPr>
            <a:spLocks noGrp="1" noChangeArrowheads="1"/>
          </p:cNvSpPr>
          <p:nvPr>
            <p:ph type="sldNum" sz="quarter" idx="12"/>
          </p:nvPr>
        </p:nvSpPr>
        <p:spPr>
          <a:noFill/>
        </p:spPr>
        <p:txBody>
          <a:bodyPr/>
          <a:lstStyle/>
          <a:p>
            <a:fld id="{D6516E93-F3D6-49E6-AF54-D24CF7DC2EF3}" type="slidenum">
              <a:rPr lang="en-US" altLang="en-US" smtClean="0">
                <a:latin typeface="Arial" pitchFamily="34" charset="0"/>
              </a:rPr>
              <a:pPr/>
              <a:t>173</a:t>
            </a:fld>
            <a:endParaRPr lang="en-US" altLang="en-US" smtClean="0">
              <a:latin typeface="Arial" pitchFamily="34" charset="0"/>
            </a:endParaRPr>
          </a:p>
        </p:txBody>
      </p:sp>
      <p:sp>
        <p:nvSpPr>
          <p:cNvPr id="180227" name="Rectangle 2"/>
          <p:cNvSpPr>
            <a:spLocks noGrp="1" noChangeArrowheads="1"/>
          </p:cNvSpPr>
          <p:nvPr>
            <p:ph type="title" idx="4294967295"/>
          </p:nvPr>
        </p:nvSpPr>
        <p:spPr/>
        <p:txBody>
          <a:bodyPr/>
          <a:lstStyle/>
          <a:p>
            <a:pPr eaLnBrk="1" hangingPunct="1"/>
            <a:r>
              <a:rPr lang="en-US" altLang="en-US" smtClean="0"/>
              <a:t>Lesson Objectives</a:t>
            </a:r>
          </a:p>
        </p:txBody>
      </p:sp>
      <p:sp>
        <p:nvSpPr>
          <p:cNvPr id="180228"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lesson, you will learn to: </a:t>
            </a:r>
          </a:p>
          <a:p>
            <a:pPr eaLnBrk="1" hangingPunct="1">
              <a:buFont typeface="Wingdings" pitchFamily="2" charset="2"/>
              <a:buChar char="§"/>
            </a:pPr>
            <a:r>
              <a:rPr lang="en-US" altLang="en-US" b="0" smtClean="0"/>
              <a:t>Describe ORM.</a:t>
            </a:r>
          </a:p>
          <a:p>
            <a:pPr eaLnBrk="1" hangingPunct="1">
              <a:buFont typeface="Wingdings" pitchFamily="2" charset="2"/>
              <a:buChar char="§"/>
            </a:pPr>
            <a:r>
              <a:rPr lang="en-US" altLang="en-US" b="0" smtClean="0"/>
              <a:t>Describe Hibernate.</a:t>
            </a:r>
          </a:p>
          <a:p>
            <a:pPr eaLnBrk="1" hangingPunct="1">
              <a:buFont typeface="Wingdings" pitchFamily="2" charset="2"/>
              <a:buChar char="§"/>
            </a:pPr>
            <a:r>
              <a:rPr lang="en-US" altLang="en-US" b="0" smtClean="0"/>
              <a:t>Perform object mapping.</a:t>
            </a:r>
          </a:p>
          <a:p>
            <a:pPr eaLnBrk="1" hangingPunct="1">
              <a:buFont typeface="Wingdings" pitchFamily="2" charset="2"/>
              <a:buChar char="§"/>
            </a:pPr>
            <a:endParaRPr lang="en-US" altLang="en-US" b="0" smtClean="0"/>
          </a:p>
          <a:p>
            <a:pPr eaLnBrk="1" hangingPunct="1">
              <a:buFont typeface="Wingdings" pitchFamily="2" charset="2"/>
              <a:buNone/>
            </a:pPr>
            <a:endParaRPr lang="en-US" altLang="en-US" b="0" smtClean="0"/>
          </a:p>
          <a:p>
            <a:pPr eaLnBrk="1" hangingPunct="1">
              <a:buFont typeface="Wingdings" pitchFamily="2" charset="2"/>
              <a:buChar char="§"/>
            </a:pPr>
            <a:endParaRPr lang="en-US" altLang="en-US" b="0" smtClean="0"/>
          </a:p>
        </p:txBody>
      </p:sp>
      <p:grpSp>
        <p:nvGrpSpPr>
          <p:cNvPr id="180229" name="Group 12"/>
          <p:cNvGrpSpPr>
            <a:grpSpLocks/>
          </p:cNvGrpSpPr>
          <p:nvPr/>
        </p:nvGrpSpPr>
        <p:grpSpPr bwMode="auto">
          <a:xfrm>
            <a:off x="304800" y="1066800"/>
            <a:ext cx="6477000" cy="1009650"/>
            <a:chOff x="838200" y="3276600"/>
            <a:chExt cx="6477000" cy="838200"/>
          </a:xfrm>
        </p:grpSpPr>
        <p:sp>
          <p:nvSpPr>
            <p:cNvPr id="14" name="Rounded Rectangle 13"/>
            <p:cNvSpPr/>
            <p:nvPr/>
          </p:nvSpPr>
          <p:spPr bwMode="auto">
            <a:xfrm>
              <a:off x="838200" y="3276600"/>
              <a:ext cx="6477000" cy="838200"/>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180232" name="TextBox 14"/>
            <p:cNvSpPr txBox="1">
              <a:spLocks noChangeArrowheads="1"/>
            </p:cNvSpPr>
            <p:nvPr/>
          </p:nvSpPr>
          <p:spPr bwMode="auto">
            <a:xfrm>
              <a:off x="1066800" y="3403121"/>
              <a:ext cx="5410200" cy="689884"/>
            </a:xfrm>
            <a:prstGeom prst="rect">
              <a:avLst/>
            </a:prstGeom>
            <a:noFill/>
            <a:ln w="9525">
              <a:noFill/>
              <a:miter lim="800000"/>
              <a:headEnd/>
              <a:tailEnd/>
            </a:ln>
          </p:spPr>
          <p:txBody>
            <a:bodyPr>
              <a:spAutoFit/>
            </a:bodyPr>
            <a:lstStyle/>
            <a:p>
              <a:r>
                <a:rPr lang="en-US" altLang="en-US" sz="2400">
                  <a:solidFill>
                    <a:srgbClr val="F2F2F2"/>
                  </a:solidFill>
                  <a:latin typeface="Trebuchet MS" pitchFamily="34" charset="0"/>
                </a:rPr>
                <a:t>Lesson 1: </a:t>
              </a:r>
              <a:r>
                <a:rPr lang="en-IN" altLang="en-US" sz="2400">
                  <a:solidFill>
                    <a:srgbClr val="F2F2F2"/>
                  </a:solidFill>
                  <a:latin typeface="Trebuchet MS" pitchFamily="34" charset="0"/>
                </a:rPr>
                <a:t>Introduction to ORM and Hibernate  </a:t>
              </a:r>
              <a:endParaRPr lang="en-US" altLang="en-US" sz="2400">
                <a:solidFill>
                  <a:srgbClr val="F2F2F2"/>
                </a:solidFill>
                <a:latin typeface="Trebuchet MS" pitchFamily="34" charset="0"/>
              </a:endParaRPr>
            </a:p>
          </p:txBody>
        </p:sp>
      </p:grpSp>
      <p:sp>
        <p:nvSpPr>
          <p:cNvPr id="180230"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6"/>
          <p:cNvSpPr>
            <a:spLocks noGrp="1" noChangeArrowheads="1"/>
          </p:cNvSpPr>
          <p:nvPr>
            <p:ph type="sldNum" sz="quarter" idx="12"/>
          </p:nvPr>
        </p:nvSpPr>
        <p:spPr>
          <a:noFill/>
        </p:spPr>
        <p:txBody>
          <a:bodyPr/>
          <a:lstStyle/>
          <a:p>
            <a:fld id="{76990D1D-320B-473A-A94A-FEEACC670E90}" type="slidenum">
              <a:rPr lang="en-US" altLang="en-US" smtClean="0">
                <a:latin typeface="Arial" pitchFamily="34" charset="0"/>
              </a:rPr>
              <a:pPr/>
              <a:t>174</a:t>
            </a:fld>
            <a:endParaRPr lang="en-US" altLang="en-US" smtClean="0">
              <a:latin typeface="Arial" pitchFamily="34" charset="0"/>
            </a:endParaRPr>
          </a:p>
        </p:txBody>
      </p:sp>
      <p:sp>
        <p:nvSpPr>
          <p:cNvPr id="181251" name="Title 1"/>
          <p:cNvSpPr>
            <a:spLocks noGrp="1"/>
          </p:cNvSpPr>
          <p:nvPr>
            <p:ph type="title" idx="4294967295"/>
          </p:nvPr>
        </p:nvSpPr>
        <p:spPr>
          <a:xfrm>
            <a:off x="304800" y="381000"/>
            <a:ext cx="6934200" cy="747713"/>
          </a:xfrm>
        </p:spPr>
        <p:txBody>
          <a:bodyPr/>
          <a:lstStyle/>
          <a:p>
            <a:r>
              <a:rPr lang="en-US" altLang="en-US" smtClean="0"/>
              <a:t>Introduction to ORM </a:t>
            </a:r>
          </a:p>
        </p:txBody>
      </p:sp>
      <p:sp>
        <p:nvSpPr>
          <p:cNvPr id="181252"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81253" name="Rectangle 40"/>
          <p:cNvSpPr>
            <a:spLocks noChangeArrowheads="1"/>
          </p:cNvSpPr>
          <p:nvPr/>
        </p:nvSpPr>
        <p:spPr bwMode="auto">
          <a:xfrm>
            <a:off x="0" y="0"/>
            <a:ext cx="9144000" cy="457200"/>
          </a:xfrm>
          <a:prstGeom prst="rect">
            <a:avLst/>
          </a:prstGeom>
          <a:noFill/>
          <a:ln w="9525">
            <a:noFill/>
            <a:miter lim="800000"/>
            <a:headEnd/>
            <a:tailEnd/>
          </a:ln>
          <a:effectLst/>
        </p:spPr>
        <p:txBody>
          <a:bodyPr wrap="none" anchor="ctr">
            <a:spAutoFit/>
          </a:bodyPr>
          <a:lstStyle/>
          <a:p>
            <a:endParaRPr lang="en-GB" altLang="en-US"/>
          </a:p>
        </p:txBody>
      </p:sp>
      <p:sp>
        <p:nvSpPr>
          <p:cNvPr id="11" name="Rounded Rectangle 10"/>
          <p:cNvSpPr/>
          <p:nvPr/>
        </p:nvSpPr>
        <p:spPr bwMode="auto">
          <a:xfrm>
            <a:off x="3389313" y="1187450"/>
            <a:ext cx="2365375" cy="793750"/>
          </a:xfrm>
          <a:prstGeom prst="roundRect">
            <a:avLst/>
          </a:prstGeom>
          <a:solidFill>
            <a:schemeClr val="accent1">
              <a:lumMod val="75000"/>
            </a:schemeClr>
          </a:solidFill>
          <a:ln w="9525" cap="flat" cmpd="sng" algn="ctr">
            <a:solidFill>
              <a:schemeClr val="accent1">
                <a:lumMod val="50000"/>
              </a:schemeClr>
            </a:solidFill>
            <a:prstDash val="solid"/>
            <a:round/>
            <a:headEnd type="none" w="med" len="med"/>
            <a:tailEnd type="none" w="med" len="med"/>
          </a:ln>
          <a:effectLst/>
        </p:spPr>
        <p:txBody>
          <a:bodyPr anchor="ctr"/>
          <a:lstStyle/>
          <a:p>
            <a:pPr algn="ctr">
              <a:defRPr/>
            </a:pPr>
            <a:r>
              <a:rPr lang="en-IN" sz="2800" b="1" dirty="0">
                <a:latin typeface="Arial" charset="0"/>
              </a:rPr>
              <a:t>ORM</a:t>
            </a:r>
            <a:r>
              <a:rPr lang="en-IN" b="1" dirty="0">
                <a:latin typeface="Arial" charset="0"/>
              </a:rPr>
              <a:t> </a:t>
            </a:r>
            <a:endParaRPr lang="en-GB" b="1" dirty="0">
              <a:latin typeface="Arial" charset="0"/>
            </a:endParaRPr>
          </a:p>
        </p:txBody>
      </p:sp>
      <p:cxnSp>
        <p:nvCxnSpPr>
          <p:cNvPr id="181255" name="Straight Arrow Connector 3"/>
          <p:cNvCxnSpPr>
            <a:cxnSpLocks noChangeShapeType="1"/>
            <a:stCxn id="11" idx="2"/>
            <a:endCxn id="18" idx="0"/>
          </p:cNvCxnSpPr>
          <p:nvPr/>
        </p:nvCxnSpPr>
        <p:spPr bwMode="auto">
          <a:xfrm flipH="1">
            <a:off x="2420938" y="1981200"/>
            <a:ext cx="2151062" cy="868363"/>
          </a:xfrm>
          <a:prstGeom prst="straightConnector1">
            <a:avLst/>
          </a:prstGeom>
          <a:noFill/>
          <a:ln w="38100" algn="ctr">
            <a:solidFill>
              <a:schemeClr val="tx1"/>
            </a:solidFill>
            <a:round/>
            <a:headEnd/>
            <a:tailEnd type="arrow" w="med" len="med"/>
          </a:ln>
        </p:spPr>
      </p:cxnSp>
      <p:cxnSp>
        <p:nvCxnSpPr>
          <p:cNvPr id="14" name="Straight Arrow Connector 13"/>
          <p:cNvCxnSpPr>
            <a:stCxn id="11" idx="2"/>
            <a:endCxn id="17" idx="0"/>
          </p:cNvCxnSpPr>
          <p:nvPr/>
        </p:nvCxnSpPr>
        <p:spPr bwMode="auto">
          <a:xfrm>
            <a:off x="4572000" y="1981200"/>
            <a:ext cx="2143125" cy="860425"/>
          </a:xfrm>
          <a:prstGeom prst="straightConnector1">
            <a:avLst/>
          </a:prstGeom>
          <a:solidFill>
            <a:schemeClr val="accent1"/>
          </a:solidFill>
          <a:ln w="38100" cap="flat" cmpd="sng" algn="ctr">
            <a:solidFill>
              <a:schemeClr val="tx1">
                <a:lumMod val="95000"/>
                <a:lumOff val="5000"/>
              </a:schemeClr>
            </a:solidFill>
            <a:prstDash val="solid"/>
            <a:round/>
            <a:headEnd type="none" w="med" len="med"/>
            <a:tailEnd type="arrow"/>
          </a:ln>
          <a:effectLst/>
        </p:spPr>
      </p:cxnSp>
      <p:sp>
        <p:nvSpPr>
          <p:cNvPr id="17" name="Rounded Rectangle 16"/>
          <p:cNvSpPr/>
          <p:nvPr/>
        </p:nvSpPr>
        <p:spPr bwMode="auto">
          <a:xfrm>
            <a:off x="4973638" y="2841625"/>
            <a:ext cx="3484562" cy="960438"/>
          </a:xfrm>
          <a:prstGeom prst="roundRect">
            <a:avLst/>
          </a:prstGeom>
          <a:solidFill>
            <a:schemeClr val="accent1">
              <a:lumMod val="60000"/>
              <a:lumOff val="40000"/>
            </a:schemeClr>
          </a:solidFill>
          <a:ln w="9525" cap="flat" cmpd="sng" algn="ctr">
            <a:solidFill>
              <a:schemeClr val="accent1">
                <a:lumMod val="75000"/>
              </a:schemeClr>
            </a:solidFill>
            <a:prstDash val="solid"/>
            <a:round/>
            <a:headEnd type="none" w="med" len="med"/>
            <a:tailEnd type="none" w="med" len="med"/>
          </a:ln>
          <a:effectLst/>
        </p:spPr>
        <p:txBody>
          <a:bodyPr anchor="ctr"/>
          <a:lstStyle/>
          <a:p>
            <a:pPr marL="285750" indent="-285750">
              <a:buFont typeface="Wingdings" panose="05000000000000000000" pitchFamily="2" charset="2"/>
              <a:buChar char="§"/>
              <a:defRPr/>
            </a:pPr>
            <a:r>
              <a:rPr lang="en-IN" dirty="0">
                <a:latin typeface="Arial" charset="0"/>
              </a:rPr>
              <a:t>Manages the interactions of your application with a database</a:t>
            </a:r>
            <a:endParaRPr lang="en-GB" dirty="0">
              <a:latin typeface="Arial" charset="0"/>
            </a:endParaRPr>
          </a:p>
        </p:txBody>
      </p:sp>
      <p:sp>
        <p:nvSpPr>
          <p:cNvPr id="18" name="Rounded Rectangle 17"/>
          <p:cNvSpPr/>
          <p:nvPr/>
        </p:nvSpPr>
        <p:spPr bwMode="auto">
          <a:xfrm>
            <a:off x="573088" y="2849563"/>
            <a:ext cx="3694112" cy="960437"/>
          </a:xfrm>
          <a:prstGeom prst="roundRect">
            <a:avLst/>
          </a:prstGeom>
          <a:solidFill>
            <a:schemeClr val="accent1">
              <a:lumMod val="60000"/>
              <a:lumOff val="40000"/>
            </a:schemeClr>
          </a:solidFill>
          <a:ln w="9525" cap="flat" cmpd="sng" algn="ctr">
            <a:solidFill>
              <a:schemeClr val="accent1">
                <a:lumMod val="75000"/>
              </a:schemeClr>
            </a:solidFill>
            <a:prstDash val="solid"/>
            <a:round/>
            <a:headEnd type="none" w="med" len="med"/>
            <a:tailEnd type="none" w="med" len="med"/>
          </a:ln>
          <a:effectLst/>
        </p:spPr>
        <p:txBody>
          <a:bodyPr anchor="ctr"/>
          <a:lstStyle/>
          <a:p>
            <a:pPr marL="285750" indent="-285750">
              <a:buFont typeface="Wingdings" panose="05000000000000000000" pitchFamily="2" charset="2"/>
              <a:buChar char="§"/>
              <a:defRPr/>
            </a:pPr>
            <a:r>
              <a:rPr lang="en-IN" dirty="0">
                <a:latin typeface="Arial" charset="0"/>
              </a:rPr>
              <a:t>Uses a mapping technique to bind an object to data stored in a database</a:t>
            </a:r>
          </a:p>
        </p:txBody>
      </p:sp>
      <p:sp>
        <p:nvSpPr>
          <p:cNvPr id="25" name="Rounded Rectangle 24"/>
          <p:cNvSpPr/>
          <p:nvPr/>
        </p:nvSpPr>
        <p:spPr bwMode="auto">
          <a:xfrm>
            <a:off x="573088" y="4529138"/>
            <a:ext cx="3694112" cy="1871662"/>
          </a:xfrm>
          <a:prstGeom prst="roundRect">
            <a:avLst/>
          </a:prstGeom>
          <a:solidFill>
            <a:schemeClr val="accent5">
              <a:lumMod val="40000"/>
              <a:lumOff val="60000"/>
            </a:schemeClr>
          </a:solidFill>
          <a:ln w="9525" cap="flat" cmpd="sng" algn="ctr">
            <a:solidFill>
              <a:schemeClr val="accent5">
                <a:lumMod val="50000"/>
              </a:schemeClr>
            </a:solidFill>
            <a:prstDash val="solid"/>
            <a:round/>
            <a:headEnd type="none" w="med" len="med"/>
            <a:tailEnd type="none" w="med" len="med"/>
          </a:ln>
          <a:effectLst/>
        </p:spPr>
        <p:txBody>
          <a:bodyPr anchor="ctr"/>
          <a:lstStyle/>
          <a:p>
            <a:pPr>
              <a:defRPr/>
            </a:pPr>
            <a:r>
              <a:rPr lang="en-IN" sz="1600" b="1" dirty="0">
                <a:latin typeface="Arial" charset="0"/>
              </a:rPr>
              <a:t>Mapping: </a:t>
            </a:r>
            <a:r>
              <a:rPr lang="en-IN" sz="1600" dirty="0">
                <a:latin typeface="Arial" charset="0"/>
              </a:rPr>
              <a:t>The definition of the relationship between an object, its properties, and behavior to the respective fields in a database table that holds the values for these objects, properties, and behaviors.</a:t>
            </a:r>
          </a:p>
        </p:txBody>
      </p:sp>
      <p:sp>
        <p:nvSpPr>
          <p:cNvPr id="26" name="Rounded Rectangle 25"/>
          <p:cNvSpPr/>
          <p:nvPr/>
        </p:nvSpPr>
        <p:spPr bwMode="auto">
          <a:xfrm>
            <a:off x="5029200" y="4529138"/>
            <a:ext cx="3429000" cy="1871662"/>
          </a:xfrm>
          <a:prstGeom prst="roundRect">
            <a:avLst/>
          </a:prstGeom>
          <a:solidFill>
            <a:schemeClr val="accent5">
              <a:lumMod val="40000"/>
              <a:lumOff val="60000"/>
            </a:schemeClr>
          </a:solidFill>
          <a:ln w="9525" cap="flat" cmpd="sng" algn="ctr">
            <a:solidFill>
              <a:schemeClr val="accent5">
                <a:lumMod val="50000"/>
              </a:schemeClr>
            </a:solidFill>
            <a:prstDash val="solid"/>
            <a:round/>
            <a:headEnd type="none" w="med" len="med"/>
            <a:tailEnd type="none" w="med" len="med"/>
          </a:ln>
          <a:effectLst/>
        </p:spPr>
        <p:txBody>
          <a:bodyPr anchor="ctr"/>
          <a:lstStyle/>
          <a:p>
            <a:pPr>
              <a:defRPr/>
            </a:pPr>
            <a:r>
              <a:rPr lang="en-IN" sz="1600" b="1" dirty="0">
                <a:latin typeface="Arial" charset="0"/>
              </a:rPr>
              <a:t>By generating </a:t>
            </a:r>
            <a:r>
              <a:rPr lang="en-IN" sz="1600" dirty="0">
                <a:latin typeface="Arial" charset="0"/>
              </a:rPr>
              <a:t>the SQL for the relational database to insert, update, and delete data in response to the changes that the application makes to the data objects. </a:t>
            </a:r>
          </a:p>
        </p:txBody>
      </p:sp>
      <p:cxnSp>
        <p:nvCxnSpPr>
          <p:cNvPr id="33" name="Straight Arrow Connector 32"/>
          <p:cNvCxnSpPr/>
          <p:nvPr/>
        </p:nvCxnSpPr>
        <p:spPr bwMode="auto">
          <a:xfrm>
            <a:off x="6715125" y="3810000"/>
            <a:ext cx="0" cy="722313"/>
          </a:xfrm>
          <a:prstGeom prst="straightConnector1">
            <a:avLst/>
          </a:prstGeom>
          <a:solidFill>
            <a:schemeClr val="accent1"/>
          </a:solidFill>
          <a:ln w="38100" cap="flat" cmpd="sng" algn="ctr">
            <a:solidFill>
              <a:schemeClr val="tx1">
                <a:lumMod val="95000"/>
                <a:lumOff val="5000"/>
              </a:schemeClr>
            </a:solidFill>
            <a:prstDash val="sysDot"/>
            <a:round/>
            <a:headEnd type="none" w="med" len="med"/>
            <a:tailEnd type="arrow"/>
          </a:ln>
          <a:effectLst/>
        </p:spPr>
      </p:cxnSp>
      <p:cxnSp>
        <p:nvCxnSpPr>
          <p:cNvPr id="37" name="Straight Arrow Connector 36"/>
          <p:cNvCxnSpPr/>
          <p:nvPr/>
        </p:nvCxnSpPr>
        <p:spPr bwMode="auto">
          <a:xfrm>
            <a:off x="2417763" y="3810000"/>
            <a:ext cx="0" cy="722313"/>
          </a:xfrm>
          <a:prstGeom prst="straightConnector1">
            <a:avLst/>
          </a:prstGeom>
          <a:solidFill>
            <a:schemeClr val="accent1"/>
          </a:solidFill>
          <a:ln w="38100" cap="flat" cmpd="sng" algn="ctr">
            <a:solidFill>
              <a:schemeClr val="tx1">
                <a:lumMod val="95000"/>
                <a:lumOff val="5000"/>
              </a:schemeClr>
            </a:solidFill>
            <a:prstDash val="sysDot"/>
            <a:round/>
            <a:headEnd type="none" w="med" len="med"/>
            <a:tailEnd type="arrow"/>
          </a:ln>
          <a:effectLst/>
        </p:spPr>
      </p:cxn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6"/>
          <p:cNvSpPr>
            <a:spLocks noGrp="1" noChangeArrowheads="1"/>
          </p:cNvSpPr>
          <p:nvPr>
            <p:ph type="sldNum" sz="quarter" idx="12"/>
          </p:nvPr>
        </p:nvSpPr>
        <p:spPr>
          <a:noFill/>
        </p:spPr>
        <p:txBody>
          <a:bodyPr/>
          <a:lstStyle/>
          <a:p>
            <a:fld id="{19A50668-8568-487B-AB31-99B51EA248D4}" type="slidenum">
              <a:rPr lang="en-US" altLang="en-US" smtClean="0">
                <a:latin typeface="Arial" pitchFamily="34" charset="0"/>
              </a:rPr>
              <a:pPr/>
              <a:t>175</a:t>
            </a:fld>
            <a:endParaRPr lang="en-US" altLang="en-US" smtClean="0">
              <a:latin typeface="Arial" pitchFamily="34" charset="0"/>
            </a:endParaRPr>
          </a:p>
        </p:txBody>
      </p:sp>
      <p:sp>
        <p:nvSpPr>
          <p:cNvPr id="182275" name="Title 1"/>
          <p:cNvSpPr>
            <a:spLocks noGrp="1"/>
          </p:cNvSpPr>
          <p:nvPr>
            <p:ph type="title" idx="4294967295"/>
          </p:nvPr>
        </p:nvSpPr>
        <p:spPr>
          <a:xfrm>
            <a:off x="304800" y="381000"/>
            <a:ext cx="6934200" cy="747713"/>
          </a:xfrm>
        </p:spPr>
        <p:txBody>
          <a:bodyPr/>
          <a:lstStyle/>
          <a:p>
            <a:r>
              <a:rPr lang="en-IN" altLang="en-US" smtClean="0"/>
              <a:t>Features of ORM</a:t>
            </a:r>
            <a:endParaRPr lang="en-US" altLang="en-US" smtClean="0"/>
          </a:p>
        </p:txBody>
      </p:sp>
      <p:sp>
        <p:nvSpPr>
          <p:cNvPr id="182276"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8227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82278" name="Text Box 7"/>
          <p:cNvSpPr txBox="1">
            <a:spLocks noChangeArrowheads="1"/>
          </p:cNvSpPr>
          <p:nvPr/>
        </p:nvSpPr>
        <p:spPr bwMode="auto">
          <a:xfrm>
            <a:off x="152400" y="1219200"/>
            <a:ext cx="7543800" cy="3232150"/>
          </a:xfrm>
          <a:prstGeom prst="rect">
            <a:avLst/>
          </a:prstGeom>
          <a:noFill/>
          <a:ln w="9525">
            <a:noFill/>
            <a:miter lim="800000"/>
            <a:headEnd/>
            <a:tailEnd/>
          </a:ln>
        </p:spPr>
        <p:txBody>
          <a:bodyPr>
            <a:spAutoFit/>
          </a:bodyPr>
          <a:lstStyle/>
          <a:p>
            <a:pPr marL="285750" indent="-285750">
              <a:spcBef>
                <a:spcPts val="1200"/>
              </a:spcBef>
              <a:spcAft>
                <a:spcPts val="600"/>
              </a:spcAft>
              <a:buFont typeface="Wingdings" pitchFamily="2" charset="2"/>
              <a:buChar char="§"/>
            </a:pPr>
            <a:r>
              <a:rPr lang="en-IN" altLang="en-US"/>
              <a:t>An ORM tool has the following key features:</a:t>
            </a:r>
          </a:p>
          <a:p>
            <a:pPr marL="742950" lvl="1" indent="-285750">
              <a:spcBef>
                <a:spcPts val="1200"/>
              </a:spcBef>
              <a:spcAft>
                <a:spcPts val="600"/>
              </a:spcAft>
              <a:buFont typeface="Wingdings" pitchFamily="2" charset="2"/>
              <a:buChar char="§"/>
            </a:pPr>
            <a:r>
              <a:rPr lang="en-IN" altLang="en-US"/>
              <a:t>ORM uses Object-Oriented Based Query Language to map objects to a database. </a:t>
            </a:r>
          </a:p>
          <a:p>
            <a:pPr marL="742950" lvl="1" indent="-285750">
              <a:spcBef>
                <a:spcPts val="1200"/>
              </a:spcBef>
              <a:spcAft>
                <a:spcPts val="600"/>
              </a:spcAft>
              <a:buFont typeface="Wingdings" pitchFamily="2" charset="2"/>
              <a:buChar char="§"/>
            </a:pPr>
            <a:r>
              <a:rPr lang="en-IN" altLang="en-US"/>
              <a:t>ORM query is global.</a:t>
            </a:r>
          </a:p>
          <a:p>
            <a:pPr marL="742950" lvl="1" indent="-285750">
              <a:spcBef>
                <a:spcPts val="1200"/>
              </a:spcBef>
              <a:spcAft>
                <a:spcPts val="600"/>
              </a:spcAft>
              <a:buFont typeface="Wingdings" pitchFamily="2" charset="2"/>
              <a:buChar char="§"/>
            </a:pPr>
            <a:r>
              <a:rPr lang="en-IN" altLang="en-US"/>
              <a:t>An ORM tool uses the metadata of the database and application objects. </a:t>
            </a:r>
          </a:p>
          <a:p>
            <a:pPr marL="742950" lvl="1" indent="-285750">
              <a:spcBef>
                <a:spcPts val="1200"/>
              </a:spcBef>
              <a:spcAft>
                <a:spcPts val="600"/>
              </a:spcAft>
              <a:buFont typeface="Wingdings" pitchFamily="2" charset="2"/>
              <a:buChar char="§"/>
            </a:pPr>
            <a:r>
              <a:rPr lang="en-IN" altLang="en-US"/>
              <a:t>Using ORM in your data application helps in clear separation of concerns. </a:t>
            </a:r>
          </a:p>
        </p:txBody>
      </p:sp>
      <p:sp>
        <p:nvSpPr>
          <p:cNvPr id="182279" name="Rectangle 40"/>
          <p:cNvSpPr>
            <a:spLocks noChangeArrowheads="1"/>
          </p:cNvSpPr>
          <p:nvPr/>
        </p:nvSpPr>
        <p:spPr bwMode="auto">
          <a:xfrm>
            <a:off x="0" y="0"/>
            <a:ext cx="9144000" cy="457200"/>
          </a:xfrm>
          <a:prstGeom prst="rect">
            <a:avLst/>
          </a:prstGeom>
          <a:noFill/>
          <a:ln w="9525">
            <a:noFill/>
            <a:miter lim="800000"/>
            <a:headEnd/>
            <a:tailEnd/>
          </a:ln>
          <a:effectLst/>
        </p:spPr>
        <p:txBody>
          <a:bodyPr wrap="none" anchor="ctr">
            <a:spAutoFit/>
          </a:bodyPr>
          <a:lstStyle/>
          <a:p>
            <a:endParaRPr lang="en-GB" altLang="en-US"/>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6"/>
          <p:cNvSpPr>
            <a:spLocks noGrp="1" noChangeArrowheads="1"/>
          </p:cNvSpPr>
          <p:nvPr>
            <p:ph type="sldNum" sz="quarter" idx="12"/>
          </p:nvPr>
        </p:nvSpPr>
        <p:spPr>
          <a:noFill/>
        </p:spPr>
        <p:txBody>
          <a:bodyPr/>
          <a:lstStyle/>
          <a:p>
            <a:fld id="{845ABDA7-4401-4E1E-8B23-D60F7A1EDEA2}" type="slidenum">
              <a:rPr lang="en-US" altLang="en-US" smtClean="0">
                <a:latin typeface="Arial" pitchFamily="34" charset="0"/>
              </a:rPr>
              <a:pPr/>
              <a:t>176</a:t>
            </a:fld>
            <a:endParaRPr lang="en-US" altLang="en-US" smtClean="0">
              <a:latin typeface="Arial" pitchFamily="34" charset="0"/>
            </a:endParaRPr>
          </a:p>
        </p:txBody>
      </p:sp>
      <p:sp>
        <p:nvSpPr>
          <p:cNvPr id="183299" name="Title 1"/>
          <p:cNvSpPr>
            <a:spLocks noGrp="1"/>
          </p:cNvSpPr>
          <p:nvPr>
            <p:ph type="title" idx="4294967295"/>
          </p:nvPr>
        </p:nvSpPr>
        <p:spPr>
          <a:xfrm>
            <a:off x="304800" y="381000"/>
            <a:ext cx="6934200" cy="747713"/>
          </a:xfrm>
        </p:spPr>
        <p:txBody>
          <a:bodyPr/>
          <a:lstStyle/>
          <a:p>
            <a:r>
              <a:rPr lang="en-IN" altLang="en-US" smtClean="0"/>
              <a:t>The Working of ORM </a:t>
            </a:r>
            <a:endParaRPr lang="en-US" altLang="en-US" smtClean="0"/>
          </a:p>
        </p:txBody>
      </p:sp>
      <p:sp>
        <p:nvSpPr>
          <p:cNvPr id="183300"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8330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83302" name="Rectangle 40"/>
          <p:cNvSpPr>
            <a:spLocks noChangeArrowheads="1"/>
          </p:cNvSpPr>
          <p:nvPr/>
        </p:nvSpPr>
        <p:spPr bwMode="auto">
          <a:xfrm>
            <a:off x="0" y="0"/>
            <a:ext cx="9144000" cy="457200"/>
          </a:xfrm>
          <a:prstGeom prst="rect">
            <a:avLst/>
          </a:prstGeom>
          <a:noFill/>
          <a:ln w="9525">
            <a:noFill/>
            <a:miter lim="800000"/>
            <a:headEnd/>
            <a:tailEnd/>
          </a:ln>
          <a:effectLst/>
        </p:spPr>
        <p:txBody>
          <a:bodyPr wrap="none" anchor="ctr">
            <a:spAutoFit/>
          </a:bodyPr>
          <a:lstStyle/>
          <a:p>
            <a:endParaRPr lang="en-GB" altLang="en-US"/>
          </a:p>
        </p:txBody>
      </p:sp>
      <p:pic>
        <p:nvPicPr>
          <p:cNvPr id="183303" name="Picture 10" descr="branches_accounts_01.jpg"/>
          <p:cNvPicPr>
            <a:picLocks noChangeAspect="1" noChangeArrowheads="1"/>
          </p:cNvPicPr>
          <p:nvPr/>
        </p:nvPicPr>
        <p:blipFill>
          <a:blip r:embed="rId3" cstate="print"/>
          <a:srcRect/>
          <a:stretch>
            <a:fillRect/>
          </a:stretch>
        </p:blipFill>
        <p:spPr bwMode="auto">
          <a:xfrm>
            <a:off x="4916488" y="1998663"/>
            <a:ext cx="3998912" cy="3800475"/>
          </a:xfrm>
          <a:prstGeom prst="rect">
            <a:avLst/>
          </a:prstGeom>
          <a:noFill/>
          <a:ln w="9525">
            <a:solidFill>
              <a:schemeClr val="accent1"/>
            </a:solidFill>
            <a:miter lim="800000"/>
            <a:headEnd/>
            <a:tailEnd/>
          </a:ln>
        </p:spPr>
      </p:pic>
      <p:sp>
        <p:nvSpPr>
          <p:cNvPr id="183304" name="Rectangle 13"/>
          <p:cNvSpPr>
            <a:spLocks noChangeArrowheads="1"/>
          </p:cNvSpPr>
          <p:nvPr/>
        </p:nvSpPr>
        <p:spPr bwMode="auto">
          <a:xfrm>
            <a:off x="4864100" y="5867400"/>
            <a:ext cx="4127500" cy="273050"/>
          </a:xfrm>
          <a:prstGeom prst="rect">
            <a:avLst/>
          </a:prstGeom>
          <a:noFill/>
          <a:ln w="9525" algn="ctr">
            <a:noFill/>
            <a:round/>
            <a:headEnd/>
            <a:tailEnd/>
          </a:ln>
        </p:spPr>
        <p:txBody>
          <a:bodyPr/>
          <a:lstStyle/>
          <a:p>
            <a:pPr algn="ctr"/>
            <a:r>
              <a:rPr lang="en-US" altLang="en-US" sz="1200" b="1"/>
              <a:t>One-to-Many Relationship of Branches in ORM </a:t>
            </a:r>
            <a:endParaRPr lang="en-IN" altLang="en-US" sz="1200" b="1"/>
          </a:p>
        </p:txBody>
      </p:sp>
      <p:sp>
        <p:nvSpPr>
          <p:cNvPr id="2" name="Rounded Rectangle 1"/>
          <p:cNvSpPr/>
          <p:nvPr/>
        </p:nvSpPr>
        <p:spPr bwMode="auto">
          <a:xfrm>
            <a:off x="185738" y="1216025"/>
            <a:ext cx="4462462" cy="3195638"/>
          </a:xfrm>
          <a:prstGeom prst="roundRect">
            <a:avLst/>
          </a:prstGeom>
          <a:solidFill>
            <a:schemeClr val="accent5">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a:lstStyle/>
          <a:p>
            <a:pPr>
              <a:defRPr/>
            </a:pPr>
            <a:r>
              <a:rPr lang="en-US" sz="1600" b="1" dirty="0">
                <a:latin typeface="Arial" charset="0"/>
              </a:rPr>
              <a:t>Scenario:</a:t>
            </a:r>
          </a:p>
          <a:p>
            <a:pPr marL="285750" indent="-285750">
              <a:buFont typeface="Wingdings" panose="05000000000000000000" pitchFamily="2" charset="2"/>
              <a:buChar char="§"/>
              <a:defRPr/>
            </a:pPr>
            <a:endParaRPr lang="en-US" dirty="0">
              <a:latin typeface="Arial" charset="0"/>
            </a:endParaRPr>
          </a:p>
          <a:p>
            <a:pPr marL="285750" indent="-285750">
              <a:buFont typeface="Wingdings" panose="05000000000000000000" pitchFamily="2" charset="2"/>
              <a:buChar char="§"/>
              <a:defRPr/>
            </a:pPr>
            <a:r>
              <a:rPr lang="en-IN" sz="1600" dirty="0">
                <a:latin typeface="Arial" charset="0"/>
              </a:rPr>
              <a:t>A bank has several branch offices and each branch office holds multiple accounts. </a:t>
            </a:r>
          </a:p>
          <a:p>
            <a:pPr marL="285750" indent="-285750">
              <a:buFont typeface="Wingdings" panose="05000000000000000000" pitchFamily="2" charset="2"/>
              <a:buChar char="§"/>
              <a:defRPr/>
            </a:pPr>
            <a:r>
              <a:rPr lang="en-GB" sz="1600" dirty="0">
                <a:latin typeface="Arial" charset="0"/>
              </a:rPr>
              <a:t>Each account includes numerous details. </a:t>
            </a:r>
          </a:p>
          <a:p>
            <a:pPr marL="285750" indent="-285750">
              <a:buFont typeface="Wingdings" panose="05000000000000000000" pitchFamily="2" charset="2"/>
              <a:buChar char="§"/>
              <a:defRPr/>
            </a:pPr>
            <a:r>
              <a:rPr lang="en-IN" sz="1600" dirty="0">
                <a:latin typeface="Arial" charset="0"/>
              </a:rPr>
              <a:t>Each branch office may include numerous details.</a:t>
            </a:r>
          </a:p>
          <a:p>
            <a:pPr marL="285750" indent="-285750">
              <a:buFont typeface="Wingdings" panose="05000000000000000000" pitchFamily="2" charset="2"/>
              <a:buChar char="§"/>
              <a:defRPr/>
            </a:pPr>
            <a:r>
              <a:rPr lang="en-IN" sz="1600" dirty="0">
                <a:latin typeface="Arial" charset="0"/>
              </a:rPr>
              <a:t>In the database, the branch office and account details are held in two separate tables that are related to each other. </a:t>
            </a:r>
            <a:endParaRPr lang="en-GB" sz="1600" dirty="0">
              <a:latin typeface="Arial" charset="0"/>
            </a:endParaRPr>
          </a:p>
        </p:txBody>
      </p:sp>
      <p:sp>
        <p:nvSpPr>
          <p:cNvPr id="14" name="Rounded Rectangle 13"/>
          <p:cNvSpPr/>
          <p:nvPr/>
        </p:nvSpPr>
        <p:spPr bwMode="auto">
          <a:xfrm>
            <a:off x="171450" y="4492625"/>
            <a:ext cx="4462463" cy="1984375"/>
          </a:xfrm>
          <a:prstGeom prst="roundRect">
            <a:avLst/>
          </a:prstGeom>
          <a:solidFill>
            <a:schemeClr val="accent5">
              <a:lumMod val="40000"/>
              <a:lumOff val="60000"/>
            </a:schemeClr>
          </a:solidFill>
          <a:ln w="9525" cap="flat" cmpd="sng" algn="ctr">
            <a:solidFill>
              <a:schemeClr val="accent6">
                <a:lumMod val="75000"/>
              </a:schemeClr>
            </a:solidFill>
            <a:prstDash val="solid"/>
            <a:round/>
            <a:headEnd type="none" w="med" len="med"/>
            <a:tailEnd type="none" w="med" len="med"/>
          </a:ln>
          <a:effectLst/>
        </p:spPr>
        <p:txBody>
          <a:bodyPr/>
          <a:lstStyle/>
          <a:p>
            <a:pPr>
              <a:defRPr/>
            </a:pPr>
            <a:r>
              <a:rPr lang="en-US" sz="1600" b="1" dirty="0">
                <a:latin typeface="Arial" charset="0"/>
              </a:rPr>
              <a:t>Working: </a:t>
            </a:r>
          </a:p>
          <a:p>
            <a:pPr>
              <a:defRPr/>
            </a:pPr>
            <a:endParaRPr lang="en-US" dirty="0">
              <a:latin typeface="Arial" charset="0"/>
            </a:endParaRPr>
          </a:p>
          <a:p>
            <a:pPr marL="285750" indent="-285750">
              <a:buFont typeface="Wingdings" panose="05000000000000000000" pitchFamily="2" charset="2"/>
              <a:buChar char="§"/>
              <a:defRPr/>
            </a:pPr>
            <a:r>
              <a:rPr lang="en-IN" sz="1600" dirty="0">
                <a:latin typeface="Arial" charset="0"/>
              </a:rPr>
              <a:t>When a banking application accesses this database with methods that change account details                </a:t>
            </a:r>
            <a:r>
              <a:rPr lang="en-IN" sz="1600" b="1" dirty="0">
                <a:latin typeface="Arial" charset="0"/>
              </a:rPr>
              <a:t>ORM converts the data tables into classes </a:t>
            </a:r>
            <a:r>
              <a:rPr lang="en-IN" sz="1600" dirty="0">
                <a:latin typeface="Arial" charset="0"/>
              </a:rPr>
              <a:t>to be mapped with the application’s objects.</a:t>
            </a:r>
            <a:endParaRPr lang="en-GB" sz="1600" dirty="0">
              <a:latin typeface="Arial" charset="0"/>
            </a:endParaRPr>
          </a:p>
        </p:txBody>
      </p:sp>
      <p:cxnSp>
        <p:nvCxnSpPr>
          <p:cNvPr id="183307" name="Straight Arrow Connector 3"/>
          <p:cNvCxnSpPr>
            <a:cxnSpLocks noChangeShapeType="1"/>
          </p:cNvCxnSpPr>
          <p:nvPr/>
        </p:nvCxnSpPr>
        <p:spPr bwMode="auto">
          <a:xfrm>
            <a:off x="2133600" y="5791200"/>
            <a:ext cx="685800" cy="0"/>
          </a:xfrm>
          <a:prstGeom prst="straightConnector1">
            <a:avLst/>
          </a:prstGeom>
          <a:noFill/>
          <a:ln w="38100" algn="ctr">
            <a:solidFill>
              <a:srgbClr val="C00000"/>
            </a:solidFill>
            <a:round/>
            <a:headEnd/>
            <a:tailEnd type="arrow" w="med" len="med"/>
          </a:ln>
        </p:spPr>
      </p:cxn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6"/>
          <p:cNvSpPr>
            <a:spLocks noGrp="1" noChangeArrowheads="1"/>
          </p:cNvSpPr>
          <p:nvPr>
            <p:ph type="sldNum" sz="quarter" idx="12"/>
          </p:nvPr>
        </p:nvSpPr>
        <p:spPr>
          <a:noFill/>
        </p:spPr>
        <p:txBody>
          <a:bodyPr/>
          <a:lstStyle/>
          <a:p>
            <a:fld id="{99DD1B3B-011A-40F5-B8A7-B079B7150E9A}" type="slidenum">
              <a:rPr lang="en-US" altLang="en-US" smtClean="0">
                <a:latin typeface="Arial" pitchFamily="34" charset="0"/>
              </a:rPr>
              <a:pPr/>
              <a:t>177</a:t>
            </a:fld>
            <a:endParaRPr lang="en-US" altLang="en-US" smtClean="0">
              <a:latin typeface="Arial" pitchFamily="34" charset="0"/>
            </a:endParaRPr>
          </a:p>
        </p:txBody>
      </p:sp>
      <p:sp>
        <p:nvSpPr>
          <p:cNvPr id="184323" name="Title 1"/>
          <p:cNvSpPr>
            <a:spLocks noGrp="1"/>
          </p:cNvSpPr>
          <p:nvPr>
            <p:ph type="title" idx="4294967295"/>
          </p:nvPr>
        </p:nvSpPr>
        <p:spPr>
          <a:xfrm>
            <a:off x="304800" y="381000"/>
            <a:ext cx="6934200" cy="747713"/>
          </a:xfrm>
        </p:spPr>
        <p:txBody>
          <a:bodyPr/>
          <a:lstStyle/>
          <a:p>
            <a:r>
              <a:rPr lang="en-IN" altLang="en-US" smtClean="0"/>
              <a:t>Benefits of Using ORM</a:t>
            </a:r>
            <a:endParaRPr lang="en-US" altLang="en-US" smtClean="0"/>
          </a:p>
        </p:txBody>
      </p:sp>
      <p:sp>
        <p:nvSpPr>
          <p:cNvPr id="9222" name="Text Box 6"/>
          <p:cNvSpPr txBox="1">
            <a:spLocks noChangeArrowheads="1"/>
          </p:cNvSpPr>
          <p:nvPr/>
        </p:nvSpPr>
        <p:spPr bwMode="auto">
          <a:xfrm>
            <a:off x="212725" y="1219200"/>
            <a:ext cx="8626475" cy="495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b="1">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r>
              <a:rPr lang="en-IN" altLang="en-US" sz="1800" b="0" dirty="0" smtClean="0"/>
              <a:t>The key benefits of using ORM are:</a:t>
            </a:r>
          </a:p>
          <a:p>
            <a:pPr lvl="1" indent="0" eaLnBrk="1" hangingPunct="1">
              <a:spcBef>
                <a:spcPct val="0"/>
              </a:spcBef>
              <a:buFontTx/>
              <a:buNone/>
              <a:defRPr/>
            </a:pPr>
            <a:endParaRPr lang="en-IN" altLang="en-US" sz="1400" dirty="0" smtClean="0"/>
          </a:p>
          <a:p>
            <a:pPr indent="-285750" eaLnBrk="1" hangingPunct="1">
              <a:spcBef>
                <a:spcPts val="600"/>
              </a:spcBef>
              <a:buFont typeface="Wingdings" pitchFamily="2" charset="2"/>
              <a:buChar char="§"/>
              <a:defRPr/>
            </a:pPr>
            <a:r>
              <a:rPr lang="en-IN" altLang="en-US" sz="1800" b="0" dirty="0" smtClean="0"/>
              <a:t>Ease of implementing the Domain Model pattern</a:t>
            </a:r>
          </a:p>
          <a:p>
            <a:pPr indent="-285750" eaLnBrk="1" hangingPunct="1">
              <a:spcBef>
                <a:spcPts val="600"/>
              </a:spcBef>
              <a:buFont typeface="Wingdings" pitchFamily="2" charset="2"/>
              <a:buChar char="§"/>
              <a:defRPr/>
            </a:pPr>
            <a:r>
              <a:rPr lang="en-US" sz="1800" b="0" dirty="0" smtClean="0"/>
              <a:t>Reduction in code</a:t>
            </a:r>
          </a:p>
          <a:p>
            <a:pPr indent="-285750" eaLnBrk="1" hangingPunct="1">
              <a:spcBef>
                <a:spcPts val="600"/>
              </a:spcBef>
              <a:buFont typeface="Wingdings" pitchFamily="2" charset="2"/>
              <a:buChar char="§"/>
              <a:defRPr/>
            </a:pPr>
            <a:r>
              <a:rPr lang="en-US" sz="1800" b="0" dirty="0" smtClean="0"/>
              <a:t>Ease of handling change</a:t>
            </a:r>
          </a:p>
          <a:p>
            <a:pPr indent="-285750" eaLnBrk="1" hangingPunct="1">
              <a:spcBef>
                <a:spcPts val="600"/>
              </a:spcBef>
              <a:buFont typeface="Wingdings" pitchFamily="2" charset="2"/>
              <a:buChar char="§"/>
              <a:defRPr/>
            </a:pPr>
            <a:r>
              <a:rPr lang="en-US" sz="1800" b="0" dirty="0" smtClean="0"/>
              <a:t>Efficient query capabilities</a:t>
            </a:r>
          </a:p>
          <a:p>
            <a:pPr indent="-285750" eaLnBrk="1" hangingPunct="1">
              <a:spcBef>
                <a:spcPts val="600"/>
              </a:spcBef>
              <a:buFont typeface="Wingdings" pitchFamily="2" charset="2"/>
              <a:buChar char="§"/>
              <a:defRPr/>
            </a:pPr>
            <a:r>
              <a:rPr lang="en-US" sz="1800" b="0" dirty="0" smtClean="0"/>
              <a:t>Ease of navigation</a:t>
            </a:r>
          </a:p>
          <a:p>
            <a:pPr indent="-285750" eaLnBrk="1" hangingPunct="1">
              <a:spcBef>
                <a:spcPts val="600"/>
              </a:spcBef>
              <a:buFont typeface="Wingdings" pitchFamily="2" charset="2"/>
              <a:buChar char="§"/>
              <a:defRPr/>
            </a:pPr>
            <a:r>
              <a:rPr lang="en-US" sz="1800" b="0" dirty="0" smtClean="0"/>
              <a:t>Ease of data load management</a:t>
            </a:r>
          </a:p>
          <a:p>
            <a:pPr indent="-285750" eaLnBrk="1" hangingPunct="1">
              <a:spcBef>
                <a:spcPts val="600"/>
              </a:spcBef>
              <a:buFont typeface="Wingdings" pitchFamily="2" charset="2"/>
              <a:buChar char="§"/>
              <a:defRPr/>
            </a:pPr>
            <a:r>
              <a:rPr lang="en-US" sz="1800" b="0" dirty="0" smtClean="0"/>
              <a:t>Support for concurrency</a:t>
            </a:r>
          </a:p>
          <a:p>
            <a:pPr indent="-285750" eaLnBrk="1" hangingPunct="1">
              <a:spcBef>
                <a:spcPts val="600"/>
              </a:spcBef>
              <a:buFont typeface="Wingdings" pitchFamily="2" charset="2"/>
              <a:buChar char="§"/>
              <a:defRPr/>
            </a:pPr>
            <a:r>
              <a:rPr lang="en-US" sz="1800" b="0" dirty="0" smtClean="0"/>
              <a:t>Improved cache management</a:t>
            </a:r>
          </a:p>
          <a:p>
            <a:pPr indent="-285750" eaLnBrk="1" hangingPunct="1">
              <a:spcBef>
                <a:spcPts val="600"/>
              </a:spcBef>
              <a:buFont typeface="Wingdings" pitchFamily="2" charset="2"/>
              <a:buChar char="§"/>
              <a:defRPr/>
            </a:pPr>
            <a:r>
              <a:rPr lang="en-US" sz="1800" b="0" dirty="0" smtClean="0"/>
              <a:t>Transaction management</a:t>
            </a:r>
          </a:p>
          <a:p>
            <a:pPr indent="-285750" eaLnBrk="1" hangingPunct="1">
              <a:spcBef>
                <a:spcPts val="600"/>
              </a:spcBef>
              <a:buFont typeface="Wingdings" pitchFamily="2" charset="2"/>
              <a:buChar char="§"/>
              <a:defRPr/>
            </a:pPr>
            <a:r>
              <a:rPr lang="en-US" sz="1800" b="0" dirty="0" smtClean="0"/>
              <a:t>Improved productivity</a:t>
            </a:r>
          </a:p>
          <a:p>
            <a:pPr eaLnBrk="1" hangingPunct="1">
              <a:spcBef>
                <a:spcPct val="0"/>
              </a:spcBef>
              <a:buFontTx/>
              <a:buNone/>
              <a:defRPr/>
            </a:pPr>
            <a:endParaRPr lang="en-IN" altLang="en-US" sz="1800" b="0" dirty="0" smtClean="0"/>
          </a:p>
          <a:p>
            <a:pPr eaLnBrk="1" hangingPunct="1">
              <a:spcBef>
                <a:spcPct val="0"/>
              </a:spcBef>
              <a:buFontTx/>
              <a:buNone/>
              <a:defRPr/>
            </a:pPr>
            <a:endParaRPr lang="en-IN" altLang="en-US" sz="1800" b="0" dirty="0" smtClean="0"/>
          </a:p>
          <a:p>
            <a:pPr eaLnBrk="1" hangingPunct="1">
              <a:spcBef>
                <a:spcPct val="0"/>
              </a:spcBef>
              <a:buFontTx/>
              <a:buNone/>
              <a:defRPr/>
            </a:pPr>
            <a:endParaRPr lang="en-IN" altLang="en-US" sz="1800" b="0" dirty="0" smtClean="0"/>
          </a:p>
        </p:txBody>
      </p:sp>
      <p:sp>
        <p:nvSpPr>
          <p:cNvPr id="184325"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84326" name="Rectangle 40"/>
          <p:cNvSpPr>
            <a:spLocks noChangeArrowheads="1"/>
          </p:cNvSpPr>
          <p:nvPr/>
        </p:nvSpPr>
        <p:spPr bwMode="auto">
          <a:xfrm>
            <a:off x="0" y="0"/>
            <a:ext cx="9144000" cy="457200"/>
          </a:xfrm>
          <a:prstGeom prst="rect">
            <a:avLst/>
          </a:prstGeom>
          <a:noFill/>
          <a:ln w="9525">
            <a:noFill/>
            <a:miter lim="800000"/>
            <a:headEnd/>
            <a:tailEnd/>
          </a:ln>
          <a:effectLst/>
        </p:spPr>
        <p:txBody>
          <a:bodyPr wrap="none" anchor="ctr">
            <a:spAutoFit/>
          </a:bodyPr>
          <a:lstStyle/>
          <a:p>
            <a:endParaRPr lang="en-GB" altLang="en-US"/>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6"/>
          <p:cNvSpPr>
            <a:spLocks noGrp="1" noChangeArrowheads="1"/>
          </p:cNvSpPr>
          <p:nvPr>
            <p:ph type="sldNum" sz="quarter" idx="12"/>
          </p:nvPr>
        </p:nvSpPr>
        <p:spPr>
          <a:noFill/>
        </p:spPr>
        <p:txBody>
          <a:bodyPr/>
          <a:lstStyle/>
          <a:p>
            <a:fld id="{69B1AEC9-D641-4673-A14F-998BE05E3C25}" type="slidenum">
              <a:rPr lang="en-US" altLang="en-US" smtClean="0">
                <a:latin typeface="Arial" pitchFamily="34" charset="0"/>
              </a:rPr>
              <a:pPr/>
              <a:t>178</a:t>
            </a:fld>
            <a:endParaRPr lang="en-US" altLang="en-US" smtClean="0">
              <a:latin typeface="Arial" pitchFamily="34" charset="0"/>
            </a:endParaRPr>
          </a:p>
        </p:txBody>
      </p:sp>
      <p:sp>
        <p:nvSpPr>
          <p:cNvPr id="185347" name="Title 1"/>
          <p:cNvSpPr>
            <a:spLocks noGrp="1"/>
          </p:cNvSpPr>
          <p:nvPr>
            <p:ph type="title" idx="4294967295"/>
          </p:nvPr>
        </p:nvSpPr>
        <p:spPr>
          <a:xfrm>
            <a:off x="304800" y="381000"/>
            <a:ext cx="6934200" cy="747713"/>
          </a:xfrm>
        </p:spPr>
        <p:txBody>
          <a:bodyPr/>
          <a:lstStyle/>
          <a:p>
            <a:r>
              <a:rPr lang="en-IN" altLang="en-US" smtClean="0"/>
              <a:t>Introduction to Hibernate</a:t>
            </a:r>
            <a:endParaRPr lang="en-US" altLang="en-US" smtClean="0"/>
          </a:p>
        </p:txBody>
      </p:sp>
      <p:sp>
        <p:nvSpPr>
          <p:cNvPr id="185348"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8534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85350" name="Rectangle 40"/>
          <p:cNvSpPr>
            <a:spLocks noChangeArrowheads="1"/>
          </p:cNvSpPr>
          <p:nvPr/>
        </p:nvSpPr>
        <p:spPr bwMode="auto">
          <a:xfrm>
            <a:off x="0" y="0"/>
            <a:ext cx="9144000" cy="457200"/>
          </a:xfrm>
          <a:prstGeom prst="rect">
            <a:avLst/>
          </a:prstGeom>
          <a:noFill/>
          <a:ln w="9525">
            <a:noFill/>
            <a:miter lim="800000"/>
            <a:headEnd/>
            <a:tailEnd/>
          </a:ln>
          <a:effectLst/>
        </p:spPr>
        <p:txBody>
          <a:bodyPr wrap="none" anchor="ctr">
            <a:spAutoFit/>
          </a:bodyPr>
          <a:lstStyle/>
          <a:p>
            <a:endParaRPr lang="en-GB" altLang="en-US"/>
          </a:p>
        </p:txBody>
      </p:sp>
      <p:graphicFrame>
        <p:nvGraphicFramePr>
          <p:cNvPr id="12" name="Diagram 11"/>
          <p:cNvGraphicFramePr/>
          <p:nvPr/>
        </p:nvGraphicFramePr>
        <p:xfrm>
          <a:off x="611332" y="1619310"/>
          <a:ext cx="7654636" cy="485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5352" name="Text Box 6"/>
          <p:cNvSpPr txBox="1">
            <a:spLocks noChangeArrowheads="1"/>
          </p:cNvSpPr>
          <p:nvPr/>
        </p:nvSpPr>
        <p:spPr bwMode="auto">
          <a:xfrm>
            <a:off x="212725" y="1219200"/>
            <a:ext cx="8626475" cy="400050"/>
          </a:xfrm>
          <a:prstGeom prst="rect">
            <a:avLst/>
          </a:prstGeom>
          <a:noFill/>
          <a:ln w="9525">
            <a:noFill/>
            <a:miter lim="800000"/>
            <a:headEnd/>
            <a:tailEnd/>
          </a:ln>
        </p:spPr>
        <p:txBody>
          <a:bodyPr>
            <a:spAutoFit/>
          </a:bodyPr>
          <a:lstStyle/>
          <a:p>
            <a:pPr marL="285750" indent="-285750">
              <a:buFont typeface="Wingdings" pitchFamily="2" charset="2"/>
              <a:buChar char="§"/>
            </a:pPr>
            <a:r>
              <a:rPr lang="en-US" altLang="en-US" sz="2000" b="1"/>
              <a:t>Hibernate: </a:t>
            </a:r>
            <a:endParaRPr lang="en-IN" altLang="en-US" sz="2000" b="1"/>
          </a:p>
        </p:txBody>
      </p:sp>
      <p:graphicFrame>
        <p:nvGraphicFramePr>
          <p:cNvPr id="3" name="Diagram 2"/>
          <p:cNvGraphicFramePr/>
          <p:nvPr/>
        </p:nvGraphicFramePr>
        <p:xfrm>
          <a:off x="533400" y="1687512"/>
          <a:ext cx="8115300" cy="47894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6"/>
          <p:cNvSpPr>
            <a:spLocks noGrp="1" noChangeArrowheads="1"/>
          </p:cNvSpPr>
          <p:nvPr>
            <p:ph type="sldNum" sz="quarter" idx="12"/>
          </p:nvPr>
        </p:nvSpPr>
        <p:spPr>
          <a:noFill/>
        </p:spPr>
        <p:txBody>
          <a:bodyPr/>
          <a:lstStyle/>
          <a:p>
            <a:fld id="{2A5E7ABF-1FE7-4F4D-921A-E842A30DEDA9}" type="slidenum">
              <a:rPr lang="en-US" altLang="en-US" smtClean="0">
                <a:latin typeface="Arial" pitchFamily="34" charset="0"/>
              </a:rPr>
              <a:pPr/>
              <a:t>179</a:t>
            </a:fld>
            <a:endParaRPr lang="en-US" altLang="en-US" smtClean="0">
              <a:latin typeface="Arial" pitchFamily="34" charset="0"/>
            </a:endParaRPr>
          </a:p>
        </p:txBody>
      </p:sp>
      <p:sp>
        <p:nvSpPr>
          <p:cNvPr id="186371" name="Title 1"/>
          <p:cNvSpPr>
            <a:spLocks noGrp="1"/>
          </p:cNvSpPr>
          <p:nvPr>
            <p:ph type="title" idx="4294967295"/>
          </p:nvPr>
        </p:nvSpPr>
        <p:spPr>
          <a:xfrm>
            <a:off x="304800" y="381000"/>
            <a:ext cx="6934200" cy="747713"/>
          </a:xfrm>
        </p:spPr>
        <p:txBody>
          <a:bodyPr/>
          <a:lstStyle/>
          <a:p>
            <a:r>
              <a:rPr lang="en-US" altLang="en-US" smtClean="0"/>
              <a:t>Features of Hibernate</a:t>
            </a:r>
          </a:p>
        </p:txBody>
      </p:sp>
      <p:sp>
        <p:nvSpPr>
          <p:cNvPr id="186372"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8637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86374" name="Text Box 7"/>
          <p:cNvSpPr txBox="1">
            <a:spLocks noChangeArrowheads="1"/>
          </p:cNvSpPr>
          <p:nvPr/>
        </p:nvSpPr>
        <p:spPr bwMode="auto">
          <a:xfrm>
            <a:off x="304800" y="1295400"/>
            <a:ext cx="8305800" cy="3694113"/>
          </a:xfrm>
          <a:prstGeom prst="rect">
            <a:avLst/>
          </a:prstGeom>
          <a:noFill/>
          <a:ln w="9525">
            <a:noFill/>
            <a:miter lim="800000"/>
            <a:headEnd/>
            <a:tailEnd/>
          </a:ln>
        </p:spPr>
        <p:txBody>
          <a:bodyPr>
            <a:spAutoFit/>
          </a:bodyPr>
          <a:lstStyle/>
          <a:p>
            <a:pPr>
              <a:spcBef>
                <a:spcPct val="50000"/>
              </a:spcBef>
            </a:pPr>
            <a:r>
              <a:rPr lang="en-IN" altLang="en-US"/>
              <a:t>Key features of Hibernate ORM are:</a:t>
            </a:r>
          </a:p>
          <a:p>
            <a:pPr marL="0" lvl="1" indent="-285750">
              <a:spcBef>
                <a:spcPct val="50000"/>
              </a:spcBef>
              <a:buFont typeface="Wingdings" pitchFamily="2" charset="2"/>
              <a:buChar char="§"/>
            </a:pPr>
            <a:r>
              <a:rPr lang="en-US" altLang="en-US"/>
              <a:t>Transparent persistence</a:t>
            </a:r>
          </a:p>
          <a:p>
            <a:pPr marL="0" lvl="1" indent="-285750">
              <a:spcBef>
                <a:spcPct val="50000"/>
              </a:spcBef>
              <a:buFont typeface="Wingdings" pitchFamily="2" charset="2"/>
              <a:buChar char="§"/>
            </a:pPr>
            <a:r>
              <a:rPr lang="en-US" altLang="en-US"/>
              <a:t>Object-oriented query language</a:t>
            </a:r>
          </a:p>
          <a:p>
            <a:pPr marL="0" lvl="1" indent="-285750">
              <a:spcBef>
                <a:spcPct val="50000"/>
              </a:spcBef>
              <a:buFont typeface="Wingdings" pitchFamily="2" charset="2"/>
              <a:buChar char="§"/>
            </a:pPr>
            <a:r>
              <a:rPr lang="en-US" altLang="en-US"/>
              <a:t>Object/Relational mapping</a:t>
            </a:r>
          </a:p>
          <a:p>
            <a:pPr marL="0" lvl="1" indent="-285750">
              <a:spcBef>
                <a:spcPct val="50000"/>
              </a:spcBef>
              <a:buFont typeface="Wingdings" pitchFamily="2" charset="2"/>
              <a:buChar char="§"/>
            </a:pPr>
            <a:r>
              <a:rPr lang="en-US" altLang="en-US"/>
              <a:t>Object/Relational mapping definition</a:t>
            </a:r>
          </a:p>
          <a:p>
            <a:pPr marL="0" lvl="1" indent="-285750">
              <a:spcBef>
                <a:spcPct val="50000"/>
              </a:spcBef>
              <a:buFont typeface="Wingdings" pitchFamily="2" charset="2"/>
              <a:buChar char="§"/>
            </a:pPr>
            <a:r>
              <a:rPr lang="en-US" altLang="en-US"/>
              <a:t>Automatic primary key generation</a:t>
            </a:r>
          </a:p>
          <a:p>
            <a:pPr marL="0" lvl="1" indent="-285750">
              <a:spcBef>
                <a:spcPct val="50000"/>
              </a:spcBef>
              <a:buFont typeface="Wingdings" pitchFamily="2" charset="2"/>
              <a:buChar char="§"/>
            </a:pPr>
            <a:r>
              <a:rPr lang="en-US" altLang="en-US"/>
              <a:t>Hibernate Dual-Layer Cache Architecture</a:t>
            </a:r>
          </a:p>
          <a:p>
            <a:pPr marL="0" lvl="1" indent="-285750">
              <a:spcBef>
                <a:spcPct val="50000"/>
              </a:spcBef>
              <a:buFont typeface="Wingdings" pitchFamily="2" charset="2"/>
              <a:buChar char="§"/>
            </a:pPr>
            <a:r>
              <a:rPr lang="en-US" altLang="en-US"/>
              <a:t>High performance</a:t>
            </a:r>
          </a:p>
          <a:p>
            <a:pPr>
              <a:spcBef>
                <a:spcPct val="50000"/>
              </a:spcBef>
            </a:pPr>
            <a:endParaRPr lang="en-US" altLang="en-US"/>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
          <p:cNvSpPr>
            <a:spLocks noGrp="1" noChangeArrowheads="1"/>
          </p:cNvSpPr>
          <p:nvPr>
            <p:ph type="sldNum" sz="quarter" idx="12"/>
          </p:nvPr>
        </p:nvSpPr>
        <p:spPr>
          <a:noFill/>
        </p:spPr>
        <p:txBody>
          <a:bodyPr/>
          <a:lstStyle/>
          <a:p>
            <a:fld id="{16608B8B-3E24-45E7-A7B9-305060E50DEF}" type="slidenum">
              <a:rPr lang="en-US" altLang="en-US" smtClean="0">
                <a:latin typeface="Arial" pitchFamily="34" charset="0"/>
              </a:rPr>
              <a:pPr/>
              <a:t>18</a:t>
            </a:fld>
            <a:endParaRPr lang="en-US" altLang="en-US" smtClean="0">
              <a:latin typeface="Arial" pitchFamily="34" charset="0"/>
            </a:endParaRPr>
          </a:p>
        </p:txBody>
      </p:sp>
      <p:sp>
        <p:nvSpPr>
          <p:cNvPr id="20483"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9A903B0C-826E-4290-A108-6590D70D53BD}" type="slidenum">
              <a:rPr lang="en-US" altLang="en-US" sz="1000"/>
              <a:pPr algn="r"/>
              <a:t>18</a:t>
            </a:fld>
            <a:endParaRPr lang="en-US" altLang="en-US" sz="1000"/>
          </a:p>
        </p:txBody>
      </p:sp>
      <p:sp>
        <p:nvSpPr>
          <p:cNvPr id="20484" name="Title 1"/>
          <p:cNvSpPr>
            <a:spLocks noGrp="1"/>
          </p:cNvSpPr>
          <p:nvPr>
            <p:ph type="title" idx="4294967295"/>
          </p:nvPr>
        </p:nvSpPr>
        <p:spPr>
          <a:xfrm>
            <a:off x="304800" y="381000"/>
            <a:ext cx="6934200" cy="747713"/>
          </a:xfrm>
        </p:spPr>
        <p:txBody>
          <a:bodyPr/>
          <a:lstStyle/>
          <a:p>
            <a:r>
              <a:rPr lang="en-US" altLang="en-US" smtClean="0"/>
              <a:t>Spring Framework Vs. PicoContainer</a:t>
            </a:r>
          </a:p>
        </p:txBody>
      </p:sp>
      <p:sp>
        <p:nvSpPr>
          <p:cNvPr id="20485"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75104D3D-629F-4B9D-B8C1-3A47B7A3E925}" type="slidenum">
              <a:rPr lang="en-US" altLang="en-US" sz="1000"/>
              <a:pPr algn="r"/>
              <a:t>18</a:t>
            </a:fld>
            <a:endParaRPr lang="en-US" altLang="en-US" sz="1000"/>
          </a:p>
        </p:txBody>
      </p:sp>
      <p:sp>
        <p:nvSpPr>
          <p:cNvPr id="20486"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048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graphicFrame>
        <p:nvGraphicFramePr>
          <p:cNvPr id="2" name="Table 1"/>
          <p:cNvGraphicFramePr>
            <a:graphicFrameLocks noGrp="1"/>
          </p:cNvGraphicFramePr>
          <p:nvPr/>
        </p:nvGraphicFramePr>
        <p:xfrm>
          <a:off x="152400" y="1600200"/>
          <a:ext cx="8588376" cy="4832389"/>
        </p:xfrm>
        <a:graphic>
          <a:graphicData uri="http://schemas.openxmlformats.org/drawingml/2006/table">
            <a:tbl>
              <a:tblPr firstRow="1" firstCol="1" bandRow="1">
                <a:tableStyleId>{BDBED569-4797-4DF1-A0F4-6AAB3CD982D8}</a:tableStyleId>
              </a:tblPr>
              <a:tblGrid>
                <a:gridCol w="4294188"/>
                <a:gridCol w="4294188"/>
              </a:tblGrid>
              <a:tr h="303294">
                <a:tc>
                  <a:txBody>
                    <a:bodyPr/>
                    <a:lstStyle/>
                    <a:p>
                      <a:pPr algn="ctr">
                        <a:lnSpc>
                          <a:spcPct val="115000"/>
                        </a:lnSpc>
                        <a:spcAft>
                          <a:spcPts val="0"/>
                        </a:spcAft>
                      </a:pPr>
                      <a:r>
                        <a:rPr lang="en-IN" sz="1600" dirty="0" err="1">
                          <a:effectLst/>
                          <a:latin typeface="Arial" panose="020B0604020202020204" pitchFamily="34" charset="0"/>
                          <a:cs typeface="Arial" panose="020B0604020202020204" pitchFamily="34" charset="0"/>
                        </a:rPr>
                        <a:t>PicoContainer</a:t>
                      </a:r>
                      <a:endParaRPr lang="en-GB" sz="16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algn="ctr">
                        <a:lnSpc>
                          <a:spcPct val="115000"/>
                        </a:lnSpc>
                        <a:spcAft>
                          <a:spcPts val="0"/>
                        </a:spcAft>
                      </a:pPr>
                      <a:r>
                        <a:rPr lang="en-IN" sz="1600" dirty="0">
                          <a:effectLst/>
                          <a:latin typeface="Arial" panose="020B0604020202020204" pitchFamily="34" charset="0"/>
                          <a:cs typeface="Arial" panose="020B0604020202020204" pitchFamily="34" charset="0"/>
                        </a:rPr>
                        <a:t>Spring Framework</a:t>
                      </a:r>
                      <a:endParaRPr lang="en-GB" sz="1600" dirty="0">
                        <a:effectLst/>
                        <a:latin typeface="Arial" panose="020B0604020202020204" pitchFamily="34" charset="0"/>
                        <a:ea typeface="Calibri"/>
                        <a:cs typeface="Arial" panose="020B0604020202020204" pitchFamily="34" charset="0"/>
                      </a:endParaRPr>
                    </a:p>
                  </a:txBody>
                  <a:tcPr marL="68580" marR="68580" marT="0" marB="0"/>
                </a:tc>
              </a:tr>
              <a:tr h="458641">
                <a:tc>
                  <a:txBody>
                    <a:bodyPr/>
                    <a:lstStyle/>
                    <a:p>
                      <a:pPr>
                        <a:lnSpc>
                          <a:spcPct val="115000"/>
                        </a:lnSpc>
                        <a:spcAft>
                          <a:spcPts val="0"/>
                        </a:spcAft>
                      </a:pPr>
                      <a:r>
                        <a:rPr lang="en-IN" sz="1600" b="0" dirty="0">
                          <a:effectLst/>
                          <a:latin typeface="Arial" panose="020B0604020202020204" pitchFamily="34" charset="0"/>
                          <a:cs typeface="Arial" panose="020B0604020202020204" pitchFamily="34" charset="0"/>
                        </a:rPr>
                        <a:t>It is </a:t>
                      </a:r>
                      <a:r>
                        <a:rPr lang="en-IN" sz="1600" b="0" dirty="0" smtClean="0">
                          <a:effectLst/>
                          <a:latin typeface="Arial" panose="020B0604020202020204" pitchFamily="34" charset="0"/>
                          <a:cs typeface="Arial" panose="020B0604020202020204" pitchFamily="34" charset="0"/>
                        </a:rPr>
                        <a:t>lightweight.</a:t>
                      </a:r>
                      <a:endParaRPr lang="en-GB" sz="1600" b="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nSpc>
                          <a:spcPct val="115000"/>
                        </a:lnSpc>
                        <a:spcAft>
                          <a:spcPts val="0"/>
                        </a:spcAft>
                      </a:pPr>
                      <a:r>
                        <a:rPr lang="en-IN" sz="1600" dirty="0" smtClean="0">
                          <a:effectLst/>
                          <a:latin typeface="Arial" panose="020B0604020202020204" pitchFamily="34" charset="0"/>
                          <a:cs typeface="Arial" panose="020B0604020202020204" pitchFamily="34" charset="0"/>
                        </a:rPr>
                        <a:t>Its </a:t>
                      </a:r>
                      <a:r>
                        <a:rPr lang="en-IN" sz="1600" dirty="0">
                          <a:effectLst/>
                          <a:latin typeface="Arial" panose="020B0604020202020204" pitchFamily="34" charset="0"/>
                          <a:cs typeface="Arial" panose="020B0604020202020204" pitchFamily="34" charset="0"/>
                        </a:rPr>
                        <a:t>components are </a:t>
                      </a:r>
                      <a:r>
                        <a:rPr lang="en-IN" sz="1600" dirty="0" smtClean="0">
                          <a:effectLst/>
                          <a:latin typeface="Arial" panose="020B0604020202020204" pitchFamily="34" charset="0"/>
                          <a:cs typeface="Arial" panose="020B0604020202020204" pitchFamily="34" charset="0"/>
                        </a:rPr>
                        <a:t>heavier.</a:t>
                      </a:r>
                      <a:endParaRPr lang="en-GB" sz="1600" dirty="0">
                        <a:effectLst/>
                        <a:latin typeface="Arial" panose="020B0604020202020204" pitchFamily="34" charset="0"/>
                        <a:ea typeface="Calibri"/>
                        <a:cs typeface="Arial" panose="020B0604020202020204" pitchFamily="34" charset="0"/>
                      </a:endParaRPr>
                    </a:p>
                  </a:txBody>
                  <a:tcPr marL="68580" marR="68580" marT="0" marB="0" anchor="ctr"/>
                </a:tc>
              </a:tr>
              <a:tr h="457161">
                <a:tc>
                  <a:txBody>
                    <a:bodyPr/>
                    <a:lstStyle/>
                    <a:p>
                      <a:pPr>
                        <a:lnSpc>
                          <a:spcPct val="115000"/>
                        </a:lnSpc>
                        <a:spcAft>
                          <a:spcPts val="0"/>
                        </a:spcAft>
                      </a:pPr>
                      <a:r>
                        <a:rPr lang="en-IN" sz="1600" b="0" dirty="0">
                          <a:effectLst/>
                          <a:latin typeface="Arial" panose="020B0604020202020204" pitchFamily="34" charset="0"/>
                          <a:cs typeface="Arial" panose="020B0604020202020204" pitchFamily="34" charset="0"/>
                        </a:rPr>
                        <a:t>It is just an IoC container.</a:t>
                      </a:r>
                      <a:endParaRPr lang="en-GB" sz="1600" b="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nSpc>
                          <a:spcPct val="115000"/>
                        </a:lnSpc>
                        <a:spcAft>
                          <a:spcPts val="0"/>
                        </a:spcAft>
                      </a:pPr>
                      <a:r>
                        <a:rPr lang="en-IN" sz="1600" dirty="0">
                          <a:effectLst/>
                          <a:latin typeface="Arial" panose="020B0604020202020204" pitchFamily="34" charset="0"/>
                          <a:cs typeface="Arial" panose="020B0604020202020204" pitchFamily="34" charset="0"/>
                        </a:rPr>
                        <a:t>It is an IoC container and a web framework.</a:t>
                      </a:r>
                      <a:endParaRPr lang="en-GB" sz="1600" dirty="0">
                        <a:effectLst/>
                        <a:latin typeface="Arial" panose="020B0604020202020204" pitchFamily="34" charset="0"/>
                        <a:ea typeface="Calibri"/>
                        <a:cs typeface="Arial" panose="020B0604020202020204" pitchFamily="34" charset="0"/>
                      </a:endParaRPr>
                    </a:p>
                  </a:txBody>
                  <a:tcPr marL="68580" marR="68580" marT="0" marB="0" anchor="ctr"/>
                </a:tc>
              </a:tr>
              <a:tr h="1297850">
                <a:tc>
                  <a:txBody>
                    <a:bodyPr/>
                    <a:lstStyle/>
                    <a:p>
                      <a:pPr>
                        <a:lnSpc>
                          <a:spcPct val="115000"/>
                        </a:lnSpc>
                        <a:spcAft>
                          <a:spcPts val="0"/>
                        </a:spcAft>
                      </a:pPr>
                      <a:r>
                        <a:rPr lang="en-IN" sz="1600" b="0" dirty="0">
                          <a:effectLst/>
                          <a:latin typeface="Arial" panose="020B0604020202020204" pitchFamily="34" charset="0"/>
                          <a:cs typeface="Arial" panose="020B0604020202020204" pitchFamily="34" charset="0"/>
                        </a:rPr>
                        <a:t>When coupling with the framework, Pico does not provide complete support. </a:t>
                      </a:r>
                      <a:endParaRPr lang="en-GB" sz="1600" b="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nSpc>
                          <a:spcPct val="115000"/>
                        </a:lnSpc>
                        <a:spcAft>
                          <a:spcPts val="0"/>
                        </a:spcAft>
                      </a:pPr>
                      <a:r>
                        <a:rPr lang="en-IN" sz="1600" dirty="0">
                          <a:effectLst/>
                          <a:latin typeface="Arial" panose="020B0604020202020204" pitchFamily="34" charset="0"/>
                          <a:cs typeface="Arial" panose="020B0604020202020204" pitchFamily="34" charset="0"/>
                        </a:rPr>
                        <a:t>When coupling or interconnecting with the framework, Spring Framework ensures that your entire application is independent of the </a:t>
                      </a:r>
                      <a:r>
                        <a:rPr lang="en-IN" sz="1600" dirty="0" smtClean="0">
                          <a:effectLst/>
                          <a:latin typeface="Arial" panose="020B0604020202020204" pitchFamily="34" charset="0"/>
                          <a:cs typeface="Arial" panose="020B0604020202020204" pitchFamily="34" charset="0"/>
                        </a:rPr>
                        <a:t>framework.</a:t>
                      </a:r>
                      <a:endParaRPr lang="en-GB" sz="1600" dirty="0">
                        <a:effectLst/>
                        <a:latin typeface="Arial" panose="020B0604020202020204" pitchFamily="34" charset="0"/>
                        <a:ea typeface="Calibri"/>
                        <a:cs typeface="Arial" panose="020B0604020202020204" pitchFamily="34" charset="0"/>
                      </a:endParaRPr>
                    </a:p>
                  </a:txBody>
                  <a:tcPr marL="68580" marR="68580" marT="0" marB="0" anchor="ctr"/>
                </a:tc>
              </a:tr>
              <a:tr h="839386">
                <a:tc>
                  <a:txBody>
                    <a:bodyPr/>
                    <a:lstStyle/>
                    <a:p>
                      <a:pPr>
                        <a:lnSpc>
                          <a:spcPct val="115000"/>
                        </a:lnSpc>
                        <a:spcAft>
                          <a:spcPts val="0"/>
                        </a:spcAft>
                      </a:pPr>
                      <a:r>
                        <a:rPr lang="en-IN" sz="1600" b="0" dirty="0" smtClean="0">
                          <a:effectLst/>
                          <a:latin typeface="Arial" panose="020B0604020202020204" pitchFamily="34" charset="0"/>
                          <a:cs typeface="Arial" panose="020B0604020202020204" pitchFamily="34" charset="0"/>
                        </a:rPr>
                        <a:t>It</a:t>
                      </a:r>
                      <a:r>
                        <a:rPr lang="en-IN" sz="1600" b="0" baseline="0" dirty="0" smtClean="0">
                          <a:effectLst/>
                          <a:latin typeface="Arial" panose="020B0604020202020204" pitchFamily="34" charset="0"/>
                          <a:cs typeface="Arial" panose="020B0604020202020204" pitchFamily="34" charset="0"/>
                        </a:rPr>
                        <a:t> i</a:t>
                      </a:r>
                      <a:r>
                        <a:rPr lang="en-IN" sz="1600" b="0" dirty="0" smtClean="0">
                          <a:effectLst/>
                          <a:latin typeface="Arial" panose="020B0604020202020204" pitchFamily="34" charset="0"/>
                          <a:cs typeface="Arial" panose="020B0604020202020204" pitchFamily="34" charset="0"/>
                        </a:rPr>
                        <a:t>s </a:t>
                      </a:r>
                      <a:r>
                        <a:rPr lang="en-IN" sz="1600" b="0" dirty="0">
                          <a:effectLst/>
                          <a:latin typeface="Arial" panose="020B0604020202020204" pitchFamily="34" charset="0"/>
                          <a:cs typeface="Arial" panose="020B0604020202020204" pitchFamily="34" charset="0"/>
                        </a:rPr>
                        <a:t>faster than Spring Framework; however it does not suit configuration use cases. </a:t>
                      </a:r>
                      <a:endParaRPr lang="en-GB" sz="1600" b="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nSpc>
                          <a:spcPct val="115000"/>
                        </a:lnSpc>
                        <a:spcAft>
                          <a:spcPts val="0"/>
                        </a:spcAft>
                      </a:pPr>
                      <a:r>
                        <a:rPr lang="en-IN" sz="1600" dirty="0" smtClean="0">
                          <a:effectLst/>
                          <a:latin typeface="Arial" panose="020B0604020202020204" pitchFamily="34" charset="0"/>
                          <a:cs typeface="Arial" panose="020B0604020202020204" pitchFamily="34" charset="0"/>
                        </a:rPr>
                        <a:t>It is </a:t>
                      </a:r>
                      <a:r>
                        <a:rPr lang="en-IN" sz="1600" dirty="0">
                          <a:effectLst/>
                          <a:latin typeface="Arial" panose="020B0604020202020204" pitchFamily="34" charset="0"/>
                          <a:cs typeface="Arial" panose="020B0604020202020204" pitchFamily="34" charset="0"/>
                        </a:rPr>
                        <a:t>usually slow; however, you can improve its speed by using the </a:t>
                      </a:r>
                      <a:r>
                        <a:rPr lang="en-IN" sz="1600" dirty="0" err="1">
                          <a:effectLst/>
                          <a:latin typeface="Arial" panose="020B0604020202020204" pitchFamily="34" charset="0"/>
                          <a:cs typeface="Arial" panose="020B0604020202020204" pitchFamily="34" charset="0"/>
                        </a:rPr>
                        <a:t>JavaConfig</a:t>
                      </a:r>
                      <a:r>
                        <a:rPr lang="en-IN" sz="1600" dirty="0">
                          <a:effectLst/>
                          <a:latin typeface="Arial" panose="020B0604020202020204" pitchFamily="34" charset="0"/>
                          <a:cs typeface="Arial" panose="020B0604020202020204" pitchFamily="34" charset="0"/>
                        </a:rPr>
                        <a:t> library. </a:t>
                      </a:r>
                      <a:endParaRPr lang="en-GB" sz="1600" dirty="0">
                        <a:effectLst/>
                        <a:latin typeface="Arial" panose="020B0604020202020204" pitchFamily="34" charset="0"/>
                        <a:ea typeface="Calibri"/>
                        <a:cs typeface="Arial" panose="020B0604020202020204" pitchFamily="34" charset="0"/>
                      </a:endParaRPr>
                    </a:p>
                  </a:txBody>
                  <a:tcPr marL="68580" marR="68580" marT="0" marB="0" anchor="ctr"/>
                </a:tc>
              </a:tr>
              <a:tr h="841207">
                <a:tc>
                  <a:txBody>
                    <a:bodyPr/>
                    <a:lstStyle/>
                    <a:p>
                      <a:pPr>
                        <a:lnSpc>
                          <a:spcPct val="115000"/>
                        </a:lnSpc>
                        <a:spcAft>
                          <a:spcPts val="0"/>
                        </a:spcAft>
                      </a:pPr>
                      <a:r>
                        <a:rPr lang="en-IN" sz="1600" b="0" dirty="0" smtClean="0">
                          <a:effectLst/>
                          <a:latin typeface="Arial" panose="020B0604020202020204" pitchFamily="34" charset="0"/>
                          <a:cs typeface="Arial" panose="020B0604020202020204" pitchFamily="34" charset="0"/>
                        </a:rPr>
                        <a:t>It is </a:t>
                      </a:r>
                      <a:r>
                        <a:rPr lang="en-IN" sz="1600" b="0" dirty="0">
                          <a:effectLst/>
                          <a:latin typeface="Arial" panose="020B0604020202020204" pitchFamily="34" charset="0"/>
                          <a:cs typeface="Arial" panose="020B0604020202020204" pitchFamily="34" charset="0"/>
                        </a:rPr>
                        <a:t>easy to configure but it takes on autowiring decisions from </a:t>
                      </a:r>
                      <a:r>
                        <a:rPr lang="en-IN" sz="1600" b="0" dirty="0" smtClean="0">
                          <a:effectLst/>
                          <a:latin typeface="Arial" panose="020B0604020202020204" pitchFamily="34" charset="0"/>
                          <a:cs typeface="Arial" panose="020B0604020202020204" pitchFamily="34" charset="0"/>
                        </a:rPr>
                        <a:t>you.</a:t>
                      </a:r>
                      <a:endParaRPr lang="en-GB" sz="1600" b="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nSpc>
                          <a:spcPct val="115000"/>
                        </a:lnSpc>
                        <a:spcAft>
                          <a:spcPts val="0"/>
                        </a:spcAft>
                      </a:pPr>
                      <a:r>
                        <a:rPr lang="en-IN" sz="1600" dirty="0" smtClean="0">
                          <a:effectLst/>
                          <a:latin typeface="Arial" panose="020B0604020202020204" pitchFamily="34" charset="0"/>
                          <a:cs typeface="Arial" panose="020B0604020202020204" pitchFamily="34" charset="0"/>
                        </a:rPr>
                        <a:t>It is </a:t>
                      </a:r>
                      <a:r>
                        <a:rPr lang="en-IN" sz="1600" dirty="0">
                          <a:effectLst/>
                          <a:latin typeface="Arial" panose="020B0604020202020204" pitchFamily="34" charset="0"/>
                          <a:cs typeface="Arial" panose="020B0604020202020204" pitchFamily="34" charset="0"/>
                        </a:rPr>
                        <a:t>relatively easy to configure but its XML files can grow very large and complex over time. </a:t>
                      </a:r>
                      <a:endParaRPr lang="en-GB" sz="1600" dirty="0">
                        <a:effectLst/>
                        <a:latin typeface="Arial" panose="020B0604020202020204" pitchFamily="34" charset="0"/>
                        <a:ea typeface="Calibri"/>
                        <a:cs typeface="Arial" panose="020B0604020202020204" pitchFamily="34" charset="0"/>
                      </a:endParaRPr>
                    </a:p>
                  </a:txBody>
                  <a:tcPr marL="68580" marR="68580" marT="0" marB="0" anchor="ctr"/>
                </a:tc>
              </a:tr>
              <a:tr h="634810">
                <a:tc>
                  <a:txBody>
                    <a:bodyPr/>
                    <a:lstStyle/>
                    <a:p>
                      <a:pPr>
                        <a:lnSpc>
                          <a:spcPct val="115000"/>
                        </a:lnSpc>
                        <a:spcAft>
                          <a:spcPts val="0"/>
                        </a:spcAft>
                      </a:pPr>
                      <a:r>
                        <a:rPr lang="en-IN" sz="1600" b="0" dirty="0" smtClean="0">
                          <a:effectLst/>
                          <a:latin typeface="Arial" panose="020B0604020202020204" pitchFamily="34" charset="0"/>
                          <a:cs typeface="Arial" panose="020B0604020202020204" pitchFamily="34" charset="0"/>
                        </a:rPr>
                        <a:t>It is </a:t>
                      </a:r>
                      <a:r>
                        <a:rPr lang="en-IN" sz="1600" b="0" dirty="0">
                          <a:effectLst/>
                          <a:latin typeface="Arial" panose="020B0604020202020204" pitchFamily="34" charset="0"/>
                          <a:cs typeface="Arial" panose="020B0604020202020204" pitchFamily="34" charset="0"/>
                        </a:rPr>
                        <a:t>not a widely used framework. </a:t>
                      </a:r>
                      <a:endParaRPr lang="en-GB" sz="1600" b="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nSpc>
                          <a:spcPct val="115000"/>
                        </a:lnSpc>
                        <a:spcAft>
                          <a:spcPts val="0"/>
                        </a:spcAft>
                      </a:pPr>
                      <a:r>
                        <a:rPr lang="en-IN" sz="1600" dirty="0" smtClean="0">
                          <a:effectLst/>
                          <a:latin typeface="Arial" panose="020B0604020202020204" pitchFamily="34" charset="0"/>
                          <a:cs typeface="Arial" panose="020B0604020202020204" pitchFamily="34" charset="0"/>
                        </a:rPr>
                        <a:t>It is </a:t>
                      </a:r>
                      <a:r>
                        <a:rPr lang="en-IN" sz="1600" dirty="0">
                          <a:effectLst/>
                          <a:latin typeface="Arial" panose="020B0604020202020204" pitchFamily="34" charset="0"/>
                          <a:cs typeface="Arial" panose="020B0604020202020204" pitchFamily="34" charset="0"/>
                        </a:rPr>
                        <a:t>used to make other frameworks more dependency injection friendly.</a:t>
                      </a:r>
                      <a:endParaRPr lang="en-GB" sz="1600" dirty="0">
                        <a:effectLst/>
                        <a:latin typeface="Arial" panose="020B0604020202020204" pitchFamily="34" charset="0"/>
                        <a:ea typeface="Calibri"/>
                        <a:cs typeface="Arial" panose="020B0604020202020204" pitchFamily="34" charset="0"/>
                      </a:endParaRPr>
                    </a:p>
                  </a:txBody>
                  <a:tcPr marL="68580" marR="68580" marT="0" marB="0" anchor="ctr"/>
                </a:tc>
              </a:tr>
            </a:tbl>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6"/>
          <p:cNvSpPr>
            <a:spLocks noGrp="1" noChangeArrowheads="1"/>
          </p:cNvSpPr>
          <p:nvPr>
            <p:ph type="sldNum" sz="quarter" idx="12"/>
          </p:nvPr>
        </p:nvSpPr>
        <p:spPr>
          <a:noFill/>
        </p:spPr>
        <p:txBody>
          <a:bodyPr/>
          <a:lstStyle/>
          <a:p>
            <a:fld id="{A331AFD0-47E8-4531-B7BF-A4E995B3AAC7}" type="slidenum">
              <a:rPr lang="en-US" altLang="en-US" smtClean="0">
                <a:latin typeface="Arial" pitchFamily="34" charset="0"/>
              </a:rPr>
              <a:pPr/>
              <a:t>180</a:t>
            </a:fld>
            <a:endParaRPr lang="en-US" altLang="en-US" smtClean="0">
              <a:latin typeface="Arial" pitchFamily="34" charset="0"/>
            </a:endParaRPr>
          </a:p>
        </p:txBody>
      </p:sp>
      <p:sp>
        <p:nvSpPr>
          <p:cNvPr id="187395" name="Title 1"/>
          <p:cNvSpPr>
            <a:spLocks noGrp="1"/>
          </p:cNvSpPr>
          <p:nvPr>
            <p:ph type="title" idx="4294967295"/>
          </p:nvPr>
        </p:nvSpPr>
        <p:spPr>
          <a:xfrm>
            <a:off x="304800" y="381000"/>
            <a:ext cx="6934200" cy="747713"/>
          </a:xfrm>
        </p:spPr>
        <p:txBody>
          <a:bodyPr/>
          <a:lstStyle/>
          <a:p>
            <a:r>
              <a:rPr lang="en-US" altLang="en-US" smtClean="0"/>
              <a:t>Understanding Hibernate Architecture</a:t>
            </a:r>
          </a:p>
        </p:txBody>
      </p:sp>
      <p:sp>
        <p:nvSpPr>
          <p:cNvPr id="187396"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8739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87398" name="Text Box 7"/>
          <p:cNvSpPr txBox="1">
            <a:spLocks noChangeArrowheads="1"/>
          </p:cNvSpPr>
          <p:nvPr/>
        </p:nvSpPr>
        <p:spPr bwMode="auto">
          <a:xfrm>
            <a:off x="304800" y="1066800"/>
            <a:ext cx="7391400" cy="646113"/>
          </a:xfrm>
          <a:prstGeom prst="rect">
            <a:avLst/>
          </a:prstGeom>
          <a:noFill/>
          <a:ln w="9525">
            <a:noFill/>
            <a:miter lim="800000"/>
            <a:headEnd/>
            <a:tailEnd/>
          </a:ln>
        </p:spPr>
        <p:txBody>
          <a:bodyPr>
            <a:spAutoFit/>
          </a:bodyPr>
          <a:lstStyle/>
          <a:p>
            <a:pPr marL="285750" indent="-285750">
              <a:spcBef>
                <a:spcPct val="50000"/>
              </a:spcBef>
              <a:buFont typeface="Wingdings" pitchFamily="2" charset="2"/>
              <a:buChar char="§"/>
            </a:pPr>
            <a:r>
              <a:rPr lang="en-IN" altLang="en-US"/>
              <a:t>Hibernate uses POJO along with XML mapping documents to persist objects to the database layer in your application. </a:t>
            </a:r>
            <a:endParaRPr lang="en-US" altLang="en-US"/>
          </a:p>
        </p:txBody>
      </p:sp>
      <p:pic>
        <p:nvPicPr>
          <p:cNvPr id="187399" name="Picture 8" descr="arch_01.jpg"/>
          <p:cNvPicPr>
            <a:picLocks noChangeAspect="1" noChangeArrowheads="1"/>
          </p:cNvPicPr>
          <p:nvPr/>
        </p:nvPicPr>
        <p:blipFill>
          <a:blip r:embed="rId3" cstate="print"/>
          <a:srcRect/>
          <a:stretch>
            <a:fillRect/>
          </a:stretch>
        </p:blipFill>
        <p:spPr bwMode="auto">
          <a:xfrm>
            <a:off x="2209800" y="1752600"/>
            <a:ext cx="4654550" cy="4541838"/>
          </a:xfrm>
          <a:prstGeom prst="rect">
            <a:avLst/>
          </a:prstGeom>
          <a:noFill/>
          <a:ln w="9525">
            <a:solidFill>
              <a:schemeClr val="accent1"/>
            </a:solidFill>
            <a:miter lim="800000"/>
            <a:headEnd/>
            <a:tailEnd/>
          </a:ln>
        </p:spPr>
      </p:pic>
      <p:sp>
        <p:nvSpPr>
          <p:cNvPr id="187400" name="Rectangle 13"/>
          <p:cNvSpPr>
            <a:spLocks noChangeArrowheads="1"/>
          </p:cNvSpPr>
          <p:nvPr/>
        </p:nvSpPr>
        <p:spPr bwMode="auto">
          <a:xfrm>
            <a:off x="2538413" y="6324600"/>
            <a:ext cx="4127500" cy="273050"/>
          </a:xfrm>
          <a:prstGeom prst="rect">
            <a:avLst/>
          </a:prstGeom>
          <a:noFill/>
          <a:ln w="9525" algn="ctr">
            <a:noFill/>
            <a:round/>
            <a:headEnd/>
            <a:tailEnd/>
          </a:ln>
        </p:spPr>
        <p:txBody>
          <a:bodyPr/>
          <a:lstStyle/>
          <a:p>
            <a:pPr algn="ctr"/>
            <a:r>
              <a:rPr lang="en-US" altLang="en-US" sz="1200" b="1"/>
              <a:t>Hibernate Architecture Representation </a:t>
            </a:r>
            <a:endParaRPr lang="en-IN" altLang="en-US" sz="1200" b="1"/>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6"/>
          <p:cNvSpPr>
            <a:spLocks noGrp="1" noChangeArrowheads="1"/>
          </p:cNvSpPr>
          <p:nvPr>
            <p:ph type="sldNum" sz="quarter" idx="12"/>
          </p:nvPr>
        </p:nvSpPr>
        <p:spPr>
          <a:noFill/>
        </p:spPr>
        <p:txBody>
          <a:bodyPr/>
          <a:lstStyle/>
          <a:p>
            <a:fld id="{CADD699F-F932-46A9-9929-3B7DF8BEE129}" type="slidenum">
              <a:rPr lang="en-US" altLang="en-US" smtClean="0">
                <a:latin typeface="Arial" pitchFamily="34" charset="0"/>
              </a:rPr>
              <a:pPr/>
              <a:t>181</a:t>
            </a:fld>
            <a:endParaRPr lang="en-US" altLang="en-US" smtClean="0">
              <a:latin typeface="Arial" pitchFamily="34" charset="0"/>
            </a:endParaRPr>
          </a:p>
        </p:txBody>
      </p:sp>
      <p:sp>
        <p:nvSpPr>
          <p:cNvPr id="188419" name="Title 1"/>
          <p:cNvSpPr>
            <a:spLocks noGrp="1"/>
          </p:cNvSpPr>
          <p:nvPr>
            <p:ph type="title" idx="4294967295"/>
          </p:nvPr>
        </p:nvSpPr>
        <p:spPr>
          <a:xfrm>
            <a:off x="304800" y="381000"/>
            <a:ext cx="6934200" cy="747713"/>
          </a:xfrm>
        </p:spPr>
        <p:txBody>
          <a:bodyPr/>
          <a:lstStyle/>
          <a:p>
            <a:r>
              <a:rPr lang="en-US" altLang="en-US" smtClean="0"/>
              <a:t>Working of Hibernate ORM </a:t>
            </a:r>
          </a:p>
        </p:txBody>
      </p:sp>
      <p:sp>
        <p:nvSpPr>
          <p:cNvPr id="188420"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8842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88422" name="Text Box 7"/>
          <p:cNvSpPr txBox="1">
            <a:spLocks noChangeArrowheads="1"/>
          </p:cNvSpPr>
          <p:nvPr/>
        </p:nvSpPr>
        <p:spPr bwMode="auto">
          <a:xfrm>
            <a:off x="146050" y="1154113"/>
            <a:ext cx="8626475" cy="2046287"/>
          </a:xfrm>
          <a:prstGeom prst="rect">
            <a:avLst/>
          </a:prstGeom>
          <a:noFill/>
          <a:ln w="9525">
            <a:noFill/>
            <a:miter lim="800000"/>
            <a:headEnd/>
            <a:tailEnd/>
          </a:ln>
        </p:spPr>
        <p:txBody>
          <a:bodyPr>
            <a:spAutoFit/>
          </a:bodyPr>
          <a:lstStyle/>
          <a:p>
            <a:pPr marL="285750" indent="-285750">
              <a:spcBef>
                <a:spcPct val="50000"/>
              </a:spcBef>
              <a:buFont typeface="Wingdings" pitchFamily="2" charset="2"/>
              <a:buChar char="§"/>
            </a:pPr>
            <a:r>
              <a:rPr lang="en-IN" altLang="en-US"/>
              <a:t>Hibernate ORM works by performing the following steps:</a:t>
            </a:r>
          </a:p>
          <a:p>
            <a:pPr marL="1085850" lvl="1" indent="-342900">
              <a:spcBef>
                <a:spcPct val="50000"/>
              </a:spcBef>
              <a:buFont typeface="Trebuchet MS" pitchFamily="34" charset="0"/>
              <a:buAutoNum type="arabicPeriod"/>
            </a:pPr>
            <a:r>
              <a:rPr lang="en-IN" altLang="en-US" sz="1600"/>
              <a:t>Retrieve the Hibernate session.</a:t>
            </a:r>
          </a:p>
          <a:p>
            <a:pPr marL="1085850" lvl="1" indent="-342900">
              <a:spcBef>
                <a:spcPct val="50000"/>
              </a:spcBef>
              <a:buFont typeface="Trebuchet MS" pitchFamily="34" charset="0"/>
              <a:buAutoNum type="arabicPeriod"/>
            </a:pPr>
            <a:r>
              <a:rPr lang="en-IN" altLang="en-US" sz="1600"/>
              <a:t>Now, SessionFactory allows the applications to create a Hibernate session by reading the Hibernate configuration file.</a:t>
            </a:r>
          </a:p>
          <a:p>
            <a:pPr marL="1085850" lvl="1" indent="-342900">
              <a:spcBef>
                <a:spcPct val="50000"/>
              </a:spcBef>
              <a:buFont typeface="Trebuchet MS" pitchFamily="34" charset="0"/>
              <a:buAutoNum type="arabicPeriod"/>
            </a:pPr>
            <a:r>
              <a:rPr lang="en-IN" altLang="en-US" sz="1600"/>
              <a:t>The application then uses Hibernate sessions to persistent Java objects to the databases.</a:t>
            </a:r>
            <a:endParaRPr lang="en-US" altLang="en-US" sz="1600"/>
          </a:p>
        </p:txBody>
      </p:sp>
      <p:sp>
        <p:nvSpPr>
          <p:cNvPr id="188423" name="Rectangle 13"/>
          <p:cNvSpPr>
            <a:spLocks noChangeArrowheads="1"/>
          </p:cNvSpPr>
          <p:nvPr/>
        </p:nvSpPr>
        <p:spPr bwMode="auto">
          <a:xfrm>
            <a:off x="2362200" y="6127750"/>
            <a:ext cx="4127500" cy="273050"/>
          </a:xfrm>
          <a:prstGeom prst="rect">
            <a:avLst/>
          </a:prstGeom>
          <a:noFill/>
          <a:ln w="9525" algn="ctr">
            <a:noFill/>
            <a:round/>
            <a:headEnd/>
            <a:tailEnd/>
          </a:ln>
        </p:spPr>
        <p:txBody>
          <a:bodyPr/>
          <a:lstStyle/>
          <a:p>
            <a:pPr algn="ctr"/>
            <a:r>
              <a:rPr lang="en-US" altLang="en-US" sz="1200" b="1"/>
              <a:t>Example of Hibernate Code </a:t>
            </a:r>
            <a:endParaRPr lang="en-IN" altLang="en-US" sz="1200" b="1"/>
          </a:p>
        </p:txBody>
      </p:sp>
      <p:sp>
        <p:nvSpPr>
          <p:cNvPr id="13" name="Text Box 15"/>
          <p:cNvSpPr txBox="1">
            <a:spLocks noChangeArrowheads="1"/>
          </p:cNvSpPr>
          <p:nvPr/>
        </p:nvSpPr>
        <p:spPr bwMode="auto">
          <a:xfrm>
            <a:off x="1295400" y="3276600"/>
            <a:ext cx="6321425" cy="2809875"/>
          </a:xfrm>
          <a:prstGeom prst="rect">
            <a:avLst/>
          </a:prstGeom>
          <a:solidFill>
            <a:sysClr val="window" lastClr="FFFFFF">
              <a:lumMod val="95000"/>
              <a:lumOff val="0"/>
            </a:sysClr>
          </a:solidFill>
          <a:ln w="3175">
            <a:solidFill>
              <a:srgbClr val="000000"/>
            </a:solidFill>
            <a:miter lim="800000"/>
            <a:headEnd/>
            <a:tailEnd/>
          </a:ln>
        </p:spPr>
        <p:txBody>
          <a:bodyPr upright="1">
            <a:spAutoFit/>
          </a:bodyPr>
          <a:lstStyle/>
          <a:p>
            <a:pPr fontAlgn="auto">
              <a:lnSpc>
                <a:spcPct val="115000"/>
              </a:lnSpc>
              <a:spcBef>
                <a:spcPts val="0"/>
              </a:spcBef>
              <a:spcAft>
                <a:spcPts val="0"/>
              </a:spcAft>
              <a:defRPr/>
            </a:pP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sessionFactory</a:t>
            </a:r>
            <a:r>
              <a:rPr lang="en-US" sz="1400" kern="0" dirty="0">
                <a:solidFill>
                  <a:sysClr val="windowText" lastClr="000000"/>
                </a:solidFill>
                <a:latin typeface="Courier New" panose="02070309020205020404" pitchFamily="49" charset="0"/>
                <a:ea typeface="Calibri"/>
                <a:cs typeface="Courier New" panose="02070309020205020404" pitchFamily="49" charset="0"/>
              </a:rPr>
              <a:t> = new Configuration().configure().</a:t>
            </a: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buildSessionFactory</a:t>
            </a:r>
            <a:r>
              <a:rPr lang="en-US" sz="1400" kern="0" dirty="0">
                <a:solidFill>
                  <a:sysClr val="windowText" lastClr="000000"/>
                </a:solidFill>
                <a:latin typeface="Courier New" panose="02070309020205020404" pitchFamily="49" charset="0"/>
                <a:ea typeface="Calibri"/>
                <a:cs typeface="Courier New" panose="02070309020205020404" pitchFamily="49" charset="0"/>
              </a:rPr>
              <a:t>();</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fontAlgn="auto">
              <a:lnSpc>
                <a:spcPct val="115000"/>
              </a:lnSpc>
              <a:spcBef>
                <a:spcPts val="0"/>
              </a:spcBef>
              <a:spcAft>
                <a:spcPts val="0"/>
              </a:spcAft>
              <a:defRPr/>
            </a:pPr>
            <a:r>
              <a:rPr lang="en-US" sz="1400" kern="0" dirty="0">
                <a:solidFill>
                  <a:sysClr val="windowText" lastClr="000000"/>
                </a:solidFill>
                <a:latin typeface="Courier New" panose="02070309020205020404" pitchFamily="49" charset="0"/>
                <a:ea typeface="Calibri"/>
                <a:cs typeface="Courier New" panose="02070309020205020404" pitchFamily="49" charset="0"/>
              </a:rPr>
              <a:t>Session </a:t>
            </a: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session</a:t>
            </a:r>
            <a:r>
              <a:rPr lang="en-US" sz="1400" kern="0" dirty="0">
                <a:solidFill>
                  <a:sysClr val="windowText" lastClr="000000"/>
                </a:solidFill>
                <a:latin typeface="Courier New" panose="02070309020205020404" pitchFamily="49" charset="0"/>
                <a:ea typeface="Calibri"/>
                <a:cs typeface="Courier New" panose="02070309020205020404" pitchFamily="49" charset="0"/>
              </a:rPr>
              <a:t> = </a:t>
            </a: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sessionFactory.openSession</a:t>
            </a:r>
            <a:r>
              <a:rPr lang="en-US" sz="1400" kern="0" dirty="0">
                <a:solidFill>
                  <a:sysClr val="windowText" lastClr="000000"/>
                </a:solidFill>
                <a:latin typeface="Courier New" panose="02070309020205020404" pitchFamily="49" charset="0"/>
                <a:ea typeface="Calibri"/>
                <a:cs typeface="Courier New" panose="02070309020205020404" pitchFamily="49" charset="0"/>
              </a:rPr>
              <a:t>();</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fontAlgn="auto">
              <a:lnSpc>
                <a:spcPct val="115000"/>
              </a:lnSpc>
              <a:spcBef>
                <a:spcPts val="0"/>
              </a:spcBef>
              <a:spcAft>
                <a:spcPts val="0"/>
              </a:spcAft>
              <a:defRPr/>
            </a:pPr>
            <a:r>
              <a:rPr lang="en-US" sz="1400" kern="0" dirty="0">
                <a:solidFill>
                  <a:sysClr val="windowText" lastClr="000000"/>
                </a:solidFill>
                <a:latin typeface="Courier New" panose="02070309020205020404" pitchFamily="49" charset="0"/>
                <a:ea typeface="Calibri"/>
                <a:cs typeface="Courier New" panose="02070309020205020404" pitchFamily="49" charset="0"/>
              </a:rPr>
              <a:t>Transaction </a:t>
            </a: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tx</a:t>
            </a:r>
            <a:r>
              <a:rPr lang="en-US" sz="1400" kern="0" dirty="0">
                <a:solidFill>
                  <a:sysClr val="windowText" lastClr="000000"/>
                </a:solidFill>
                <a:latin typeface="Courier New" panose="02070309020205020404" pitchFamily="49" charset="0"/>
                <a:ea typeface="Calibri"/>
                <a:cs typeface="Courier New" panose="02070309020205020404" pitchFamily="49" charset="0"/>
              </a:rPr>
              <a:t> = </a:t>
            </a: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session.beginTransaction</a:t>
            </a:r>
            <a:r>
              <a:rPr lang="en-US" sz="1400" kern="0" dirty="0">
                <a:solidFill>
                  <a:sysClr val="windowText" lastClr="000000"/>
                </a:solidFill>
                <a:latin typeface="Courier New" panose="02070309020205020404" pitchFamily="49" charset="0"/>
                <a:ea typeface="Calibri"/>
                <a:cs typeface="Courier New" panose="02070309020205020404" pitchFamily="49" charset="0"/>
              </a:rPr>
              <a:t>();</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fontAlgn="auto">
              <a:lnSpc>
                <a:spcPct val="115000"/>
              </a:lnSpc>
              <a:spcBef>
                <a:spcPts val="0"/>
              </a:spcBef>
              <a:spcAft>
                <a:spcPts val="0"/>
              </a:spcAft>
              <a:defRPr/>
            </a:pPr>
            <a:r>
              <a:rPr lang="en-US" sz="1400" kern="0" dirty="0">
                <a:solidFill>
                  <a:sysClr val="windowText" lastClr="000000"/>
                </a:solidFill>
                <a:latin typeface="Courier New" panose="02070309020205020404" pitchFamily="49" charset="0"/>
                <a:ea typeface="Calibri"/>
                <a:cs typeface="Courier New" panose="02070309020205020404" pitchFamily="49" charset="0"/>
              </a:rPr>
              <a:t>Customer </a:t>
            </a: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newCustomer</a:t>
            </a:r>
            <a:r>
              <a:rPr lang="en-US" sz="1400" kern="0" dirty="0">
                <a:solidFill>
                  <a:sysClr val="windowText" lastClr="000000"/>
                </a:solidFill>
                <a:latin typeface="Courier New" panose="02070309020205020404" pitchFamily="49" charset="0"/>
                <a:ea typeface="Calibri"/>
                <a:cs typeface="Courier New" panose="02070309020205020404" pitchFamily="49" charset="0"/>
              </a:rPr>
              <a:t> = new Customer();</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fontAlgn="auto">
              <a:lnSpc>
                <a:spcPct val="115000"/>
              </a:lnSpc>
              <a:spcBef>
                <a:spcPts val="0"/>
              </a:spcBef>
              <a:spcAft>
                <a:spcPts val="0"/>
              </a:spcAft>
              <a:defRPr/>
            </a:pP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newCustomer.setName</a:t>
            </a:r>
            <a:r>
              <a:rPr lang="en-US" sz="1400" kern="0" dirty="0">
                <a:solidFill>
                  <a:sysClr val="windowText" lastClr="000000"/>
                </a:solidFill>
                <a:latin typeface="Courier New" panose="02070309020205020404" pitchFamily="49" charset="0"/>
                <a:ea typeface="Calibri"/>
                <a:cs typeface="Courier New" panose="02070309020205020404" pitchFamily="49" charset="0"/>
              </a:rPr>
              <a:t>("</a:t>
            </a: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Harles</a:t>
            </a:r>
            <a:r>
              <a:rPr lang="en-US" sz="1400" kern="0" dirty="0">
                <a:solidFill>
                  <a:sysClr val="windowText" lastClr="000000"/>
                </a:solidFill>
                <a:latin typeface="Courier New" panose="02070309020205020404" pitchFamily="49" charset="0"/>
                <a:ea typeface="Calibri"/>
                <a:cs typeface="Courier New" panose="02070309020205020404" pitchFamily="49" charset="0"/>
              </a:rPr>
              <a:t>");</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fontAlgn="auto">
              <a:lnSpc>
                <a:spcPct val="115000"/>
              </a:lnSpc>
              <a:spcBef>
                <a:spcPts val="0"/>
              </a:spcBef>
              <a:spcAft>
                <a:spcPts val="0"/>
              </a:spcAft>
              <a:defRPr/>
            </a:pP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newCustomer.setAddress</a:t>
            </a:r>
            <a:r>
              <a:rPr lang="en-US" sz="1400" kern="0" dirty="0">
                <a:solidFill>
                  <a:sysClr val="windowText" lastClr="000000"/>
                </a:solidFill>
                <a:latin typeface="Courier New" panose="02070309020205020404" pitchFamily="49" charset="0"/>
                <a:ea typeface="Calibri"/>
                <a:cs typeface="Courier New" panose="02070309020205020404" pitchFamily="49" charset="0"/>
              </a:rPr>
              <a:t>("California");</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fontAlgn="auto">
              <a:lnSpc>
                <a:spcPct val="115000"/>
              </a:lnSpc>
              <a:spcBef>
                <a:spcPts val="0"/>
              </a:spcBef>
              <a:spcAft>
                <a:spcPts val="0"/>
              </a:spcAft>
              <a:defRPr/>
            </a:pP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newCustomer.setEmailId</a:t>
            </a:r>
            <a:r>
              <a:rPr lang="en-US" sz="1400" kern="0" dirty="0">
                <a:solidFill>
                  <a:sysClr val="windowText" lastClr="000000"/>
                </a:solidFill>
                <a:latin typeface="Courier New" panose="02070309020205020404" pitchFamily="49" charset="0"/>
                <a:ea typeface="Calibri"/>
                <a:cs typeface="Courier New" panose="02070309020205020404" pitchFamily="49" charset="0"/>
              </a:rPr>
              <a:t>("Harles.123@gmail.com");</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fontAlgn="auto">
              <a:lnSpc>
                <a:spcPct val="115000"/>
              </a:lnSpc>
              <a:spcBef>
                <a:spcPts val="0"/>
              </a:spcBef>
              <a:spcAft>
                <a:spcPts val="0"/>
              </a:spcAft>
              <a:defRPr/>
            </a:pP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session.save</a:t>
            </a:r>
            <a:r>
              <a:rPr lang="en-US" sz="1400" kern="0" dirty="0">
                <a:solidFill>
                  <a:sysClr val="windowText" lastClr="000000"/>
                </a:solidFill>
                <a:latin typeface="Courier New" panose="02070309020205020404" pitchFamily="49" charset="0"/>
                <a:ea typeface="Calibri"/>
                <a:cs typeface="Courier New" panose="02070309020205020404" pitchFamily="49" charset="0"/>
              </a:rPr>
              <a:t>(</a:t>
            </a: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newCustomer</a:t>
            </a:r>
            <a:r>
              <a:rPr lang="en-US" sz="1400" kern="0" dirty="0">
                <a:solidFill>
                  <a:sysClr val="windowText" lastClr="000000"/>
                </a:solidFill>
                <a:latin typeface="Courier New" panose="02070309020205020404" pitchFamily="49" charset="0"/>
                <a:ea typeface="Calibri"/>
                <a:cs typeface="Courier New" panose="02070309020205020404" pitchFamily="49" charset="0"/>
              </a:rPr>
              <a:t>);</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fontAlgn="auto">
              <a:lnSpc>
                <a:spcPct val="115000"/>
              </a:lnSpc>
              <a:spcBef>
                <a:spcPts val="0"/>
              </a:spcBef>
              <a:spcAft>
                <a:spcPts val="0"/>
              </a:spcAft>
              <a:defRPr/>
            </a:pP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tx.commit</a:t>
            </a:r>
            <a:r>
              <a:rPr lang="en-US" sz="1400" kern="0" dirty="0">
                <a:solidFill>
                  <a:sysClr val="windowText" lastClr="000000"/>
                </a:solidFill>
                <a:latin typeface="Courier New" panose="02070309020205020404" pitchFamily="49" charset="0"/>
                <a:ea typeface="Calibri"/>
                <a:cs typeface="Courier New" panose="02070309020205020404" pitchFamily="49" charset="0"/>
              </a:rPr>
              <a:t>;</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fontAlgn="auto">
              <a:lnSpc>
                <a:spcPct val="115000"/>
              </a:lnSpc>
              <a:spcBef>
                <a:spcPts val="0"/>
              </a:spcBef>
              <a:spcAft>
                <a:spcPts val="0"/>
              </a:spcAft>
              <a:defRPr/>
            </a:pP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session.close</a:t>
            </a:r>
            <a:r>
              <a:rPr lang="en-US" sz="1400" kern="0" dirty="0">
                <a:solidFill>
                  <a:sysClr val="windowText" lastClr="000000"/>
                </a:solidFill>
                <a:latin typeface="Courier New" panose="02070309020205020404" pitchFamily="49" charset="0"/>
                <a:ea typeface="Calibri"/>
                <a:cs typeface="Courier New" panose="02070309020205020404" pitchFamily="49" charset="0"/>
              </a:rPr>
              <a:t>();</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6"/>
          <p:cNvSpPr>
            <a:spLocks noGrp="1" noChangeArrowheads="1"/>
          </p:cNvSpPr>
          <p:nvPr>
            <p:ph type="sldNum" sz="quarter" idx="12"/>
          </p:nvPr>
        </p:nvSpPr>
        <p:spPr>
          <a:noFill/>
        </p:spPr>
        <p:txBody>
          <a:bodyPr/>
          <a:lstStyle/>
          <a:p>
            <a:fld id="{8BF7E543-9208-47E3-B238-549819C2AA9A}" type="slidenum">
              <a:rPr lang="en-US" altLang="en-US" smtClean="0">
                <a:latin typeface="Arial" pitchFamily="34" charset="0"/>
              </a:rPr>
              <a:pPr/>
              <a:t>182</a:t>
            </a:fld>
            <a:endParaRPr lang="en-US" altLang="en-US" smtClean="0">
              <a:latin typeface="Arial" pitchFamily="34" charset="0"/>
            </a:endParaRPr>
          </a:p>
        </p:txBody>
      </p:sp>
      <p:sp>
        <p:nvSpPr>
          <p:cNvPr id="189443" name="Title 1"/>
          <p:cNvSpPr>
            <a:spLocks noGrp="1"/>
          </p:cNvSpPr>
          <p:nvPr>
            <p:ph type="title" idx="4294967295"/>
          </p:nvPr>
        </p:nvSpPr>
        <p:spPr>
          <a:xfrm>
            <a:off x="304800" y="381000"/>
            <a:ext cx="6934200" cy="747713"/>
          </a:xfrm>
        </p:spPr>
        <p:txBody>
          <a:bodyPr/>
          <a:lstStyle/>
          <a:p>
            <a:r>
              <a:rPr lang="en-US" altLang="en-US" smtClean="0"/>
              <a:t>Mapping Objects Using Hibernate</a:t>
            </a:r>
          </a:p>
        </p:txBody>
      </p:sp>
      <p:sp>
        <p:nvSpPr>
          <p:cNvPr id="189444" name="Text Box 6"/>
          <p:cNvSpPr txBox="1">
            <a:spLocks noChangeArrowheads="1"/>
          </p:cNvSpPr>
          <p:nvPr/>
        </p:nvSpPr>
        <p:spPr bwMode="auto">
          <a:xfrm>
            <a:off x="212725" y="1143000"/>
            <a:ext cx="7483475" cy="646113"/>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The steps followed to use Hibernate as an ORM tool to check user ID for authentication are: </a:t>
            </a:r>
          </a:p>
        </p:txBody>
      </p:sp>
      <p:sp>
        <p:nvSpPr>
          <p:cNvPr id="189445"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graphicFrame>
        <p:nvGraphicFramePr>
          <p:cNvPr id="9" name="Diagram 8"/>
          <p:cNvGraphicFramePr/>
          <p:nvPr/>
        </p:nvGraphicFramePr>
        <p:xfrm>
          <a:off x="533400" y="1905000"/>
          <a:ext cx="82296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6"/>
          <p:cNvSpPr>
            <a:spLocks noGrp="1" noChangeArrowheads="1"/>
          </p:cNvSpPr>
          <p:nvPr>
            <p:ph type="sldNum" sz="quarter" idx="12"/>
          </p:nvPr>
        </p:nvSpPr>
        <p:spPr>
          <a:noFill/>
        </p:spPr>
        <p:txBody>
          <a:bodyPr/>
          <a:lstStyle/>
          <a:p>
            <a:fld id="{7179DD9F-A0EA-4BA1-87E7-D202D1AD5317}" type="slidenum">
              <a:rPr lang="en-US" altLang="en-US" smtClean="0">
                <a:latin typeface="Arial" pitchFamily="34" charset="0"/>
              </a:rPr>
              <a:pPr/>
              <a:t>183</a:t>
            </a:fld>
            <a:endParaRPr lang="en-US" altLang="en-US" smtClean="0">
              <a:latin typeface="Arial" pitchFamily="34" charset="0"/>
            </a:endParaRPr>
          </a:p>
        </p:txBody>
      </p:sp>
      <p:sp>
        <p:nvSpPr>
          <p:cNvPr id="190467" name="Title 1"/>
          <p:cNvSpPr>
            <a:spLocks noGrp="1"/>
          </p:cNvSpPr>
          <p:nvPr>
            <p:ph type="title" idx="4294967295"/>
          </p:nvPr>
        </p:nvSpPr>
        <p:spPr>
          <a:xfrm>
            <a:off x="304800" y="228600"/>
            <a:ext cx="6934200" cy="747713"/>
          </a:xfrm>
        </p:spPr>
        <p:txBody>
          <a:bodyPr/>
          <a:lstStyle/>
          <a:p>
            <a:r>
              <a:rPr lang="en-IN" altLang="en-US" smtClean="0"/>
              <a:t>Hibernate Configurations for Different Relationships </a:t>
            </a:r>
            <a:endParaRPr lang="en-US" altLang="en-US" smtClean="0"/>
          </a:p>
        </p:txBody>
      </p:sp>
      <p:sp>
        <p:nvSpPr>
          <p:cNvPr id="190468" name="Text Box 6"/>
          <p:cNvSpPr txBox="1">
            <a:spLocks noChangeArrowheads="1"/>
          </p:cNvSpPr>
          <p:nvPr/>
        </p:nvSpPr>
        <p:spPr bwMode="auto">
          <a:xfrm>
            <a:off x="288925" y="1676400"/>
            <a:ext cx="8626475" cy="646113"/>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Is the root element of the Hibernate mapping document</a:t>
            </a:r>
          </a:p>
          <a:p>
            <a:pPr marL="285750" indent="-285750">
              <a:buFont typeface="Wingdings" pitchFamily="2" charset="2"/>
              <a:buChar char="§"/>
            </a:pPr>
            <a:r>
              <a:rPr lang="en-IN" altLang="en-US"/>
              <a:t>Supports numerous attributes and values </a:t>
            </a:r>
          </a:p>
        </p:txBody>
      </p:sp>
      <p:sp>
        <p:nvSpPr>
          <p:cNvPr id="19046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1" name="Text Box 16"/>
          <p:cNvSpPr txBox="1">
            <a:spLocks noChangeArrowheads="1"/>
          </p:cNvSpPr>
          <p:nvPr/>
        </p:nvSpPr>
        <p:spPr bwMode="auto">
          <a:xfrm>
            <a:off x="1008063" y="2438400"/>
            <a:ext cx="7127875" cy="3279775"/>
          </a:xfrm>
          <a:prstGeom prst="rect">
            <a:avLst/>
          </a:prstGeom>
          <a:solidFill>
            <a:sysClr val="window" lastClr="FFFFFF">
              <a:lumMod val="95000"/>
              <a:lumOff val="0"/>
            </a:sysClr>
          </a:solidFill>
          <a:ln w="3175">
            <a:solidFill>
              <a:srgbClr val="000000"/>
            </a:solidFill>
            <a:miter lim="800000"/>
            <a:headEnd/>
            <a:tailEnd/>
          </a:ln>
        </p:spPr>
        <p:txBody>
          <a:bodyPr upright="1"/>
          <a:lstStyle/>
          <a:p>
            <a:pPr algn="just" fontAlgn="auto">
              <a:lnSpc>
                <a:spcPct val="115000"/>
              </a:lnSpc>
              <a:spcBef>
                <a:spcPts val="0"/>
              </a:spcBef>
              <a:spcAft>
                <a:spcPts val="0"/>
              </a:spcAft>
              <a:defRPr/>
            </a:pPr>
            <a:r>
              <a:rPr lang="en-US" kern="0" dirty="0">
                <a:solidFill>
                  <a:sysClr val="windowText" lastClr="000000"/>
                </a:solidFill>
                <a:latin typeface="Courier New" panose="02070309020205020404" pitchFamily="49" charset="0"/>
                <a:ea typeface="Calibri"/>
                <a:cs typeface="Courier New" panose="02070309020205020404" pitchFamily="49" charset="0"/>
              </a:rPr>
              <a:t>&lt;hibernate-mapping</a:t>
            </a:r>
            <a:endParaRPr lang="en-GB"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kern="0" dirty="0">
                <a:solidFill>
                  <a:sysClr val="windowText" lastClr="000000"/>
                </a:solidFill>
                <a:latin typeface="Courier New" panose="02070309020205020404" pitchFamily="49" charset="0"/>
                <a:ea typeface="Calibri"/>
                <a:cs typeface="Courier New" panose="02070309020205020404" pitchFamily="49" charset="0"/>
              </a:rPr>
              <a:t>schema="</a:t>
            </a:r>
            <a:r>
              <a:rPr lang="en-US" kern="0" dirty="0" err="1">
                <a:solidFill>
                  <a:sysClr val="windowText" lastClr="000000"/>
                </a:solidFill>
                <a:latin typeface="Courier New" panose="02070309020205020404" pitchFamily="49" charset="0"/>
                <a:ea typeface="Calibri"/>
                <a:cs typeface="Courier New" panose="02070309020205020404" pitchFamily="49" charset="0"/>
              </a:rPr>
              <a:t>schemaName</a:t>
            </a:r>
            <a:r>
              <a:rPr lang="en-US" kern="0" dirty="0">
                <a:solidFill>
                  <a:sysClr val="windowText" lastClr="000000"/>
                </a:solidFill>
                <a:latin typeface="Courier New" panose="02070309020205020404" pitchFamily="49" charset="0"/>
                <a:ea typeface="Calibri"/>
                <a:cs typeface="Courier New" panose="02070309020205020404" pitchFamily="49" charset="0"/>
              </a:rPr>
              <a:t>"				</a:t>
            </a:r>
            <a:endParaRPr lang="en-GB"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kern="0" dirty="0">
                <a:solidFill>
                  <a:sysClr val="windowText" lastClr="000000"/>
                </a:solidFill>
                <a:latin typeface="Courier New" panose="02070309020205020404" pitchFamily="49" charset="0"/>
                <a:ea typeface="Calibri"/>
                <a:cs typeface="Courier New" panose="02070309020205020404" pitchFamily="49" charset="0"/>
              </a:rPr>
              <a:t>catalog="</a:t>
            </a:r>
            <a:r>
              <a:rPr lang="en-US" kern="0" dirty="0" err="1">
                <a:solidFill>
                  <a:sysClr val="windowText" lastClr="000000"/>
                </a:solidFill>
                <a:latin typeface="Courier New" panose="02070309020205020404" pitchFamily="49" charset="0"/>
                <a:ea typeface="Calibri"/>
                <a:cs typeface="Courier New" panose="02070309020205020404" pitchFamily="49" charset="0"/>
              </a:rPr>
              <a:t>catalogName</a:t>
            </a:r>
            <a:r>
              <a:rPr lang="en-US" kern="0" dirty="0">
                <a:solidFill>
                  <a:sysClr val="windowText" lastClr="000000"/>
                </a:solidFill>
                <a:latin typeface="Courier New" panose="02070309020205020404" pitchFamily="49" charset="0"/>
                <a:ea typeface="Calibri"/>
                <a:cs typeface="Courier New" panose="02070309020205020404" pitchFamily="49" charset="0"/>
              </a:rPr>
              <a:t>"				</a:t>
            </a:r>
            <a:endParaRPr lang="en-GB"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kern="0" dirty="0">
                <a:solidFill>
                  <a:sysClr val="windowText" lastClr="000000"/>
                </a:solidFill>
                <a:latin typeface="Courier New" panose="02070309020205020404" pitchFamily="49" charset="0"/>
                <a:ea typeface="Calibri"/>
                <a:cs typeface="Courier New" panose="02070309020205020404" pitchFamily="49" charset="0"/>
              </a:rPr>
              <a:t>default-cascade="</a:t>
            </a:r>
            <a:r>
              <a:rPr lang="en-US" kern="0" dirty="0" err="1">
                <a:solidFill>
                  <a:sysClr val="windowText" lastClr="000000"/>
                </a:solidFill>
                <a:latin typeface="Courier New" panose="02070309020205020404" pitchFamily="49" charset="0"/>
                <a:ea typeface="Calibri"/>
                <a:cs typeface="Courier New" panose="02070309020205020404" pitchFamily="49" charset="0"/>
              </a:rPr>
              <a:t>cascade_style</a:t>
            </a:r>
            <a:r>
              <a:rPr lang="en-US" kern="0" dirty="0">
                <a:solidFill>
                  <a:sysClr val="windowText" lastClr="000000"/>
                </a:solidFill>
                <a:latin typeface="Courier New" panose="02070309020205020404" pitchFamily="49" charset="0"/>
                <a:ea typeface="Calibri"/>
                <a:cs typeface="Courier New" panose="02070309020205020404" pitchFamily="49" charset="0"/>
              </a:rPr>
              <a:t>"		</a:t>
            </a:r>
            <a:endParaRPr lang="en-GB"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kern="0" dirty="0">
                <a:solidFill>
                  <a:sysClr val="windowText" lastClr="000000"/>
                </a:solidFill>
                <a:latin typeface="Courier New" panose="02070309020205020404" pitchFamily="49" charset="0"/>
                <a:ea typeface="Calibri"/>
                <a:cs typeface="Courier New" panose="02070309020205020404" pitchFamily="49" charset="0"/>
              </a:rPr>
              <a:t>default-						</a:t>
            </a:r>
            <a:endParaRPr lang="en-GB"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kern="0" dirty="0">
                <a:solidFill>
                  <a:sysClr val="windowText" lastClr="000000"/>
                </a:solidFill>
                <a:latin typeface="Courier New" panose="02070309020205020404" pitchFamily="49" charset="0"/>
                <a:ea typeface="Calibri"/>
                <a:cs typeface="Courier New" panose="02070309020205020404" pitchFamily="49" charset="0"/>
              </a:rPr>
              <a:t>access="</a:t>
            </a:r>
            <a:r>
              <a:rPr lang="en-US" kern="0" dirty="0" err="1">
                <a:solidFill>
                  <a:sysClr val="windowText" lastClr="000000"/>
                </a:solidFill>
                <a:latin typeface="Courier New" panose="02070309020205020404" pitchFamily="49" charset="0"/>
                <a:ea typeface="Calibri"/>
                <a:cs typeface="Courier New" panose="02070309020205020404" pitchFamily="49" charset="0"/>
              </a:rPr>
              <a:t>field|property|ClassName</a:t>
            </a:r>
            <a:r>
              <a:rPr lang="en-US" kern="0" dirty="0">
                <a:solidFill>
                  <a:sysClr val="windowText" lastClr="000000"/>
                </a:solidFill>
                <a:latin typeface="Courier New" panose="02070309020205020404" pitchFamily="49" charset="0"/>
                <a:ea typeface="Calibri"/>
                <a:cs typeface="Courier New" panose="02070309020205020404" pitchFamily="49" charset="0"/>
              </a:rPr>
              <a:t>"	</a:t>
            </a:r>
            <a:endParaRPr lang="en-GB"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kern="0" dirty="0">
                <a:solidFill>
                  <a:sysClr val="windowText" lastClr="000000"/>
                </a:solidFill>
                <a:latin typeface="Courier New" panose="02070309020205020404" pitchFamily="49" charset="0"/>
                <a:ea typeface="Calibri"/>
                <a:cs typeface="Courier New" panose="02070309020205020404" pitchFamily="49" charset="0"/>
              </a:rPr>
              <a:t>default-lazy="</a:t>
            </a:r>
            <a:r>
              <a:rPr lang="en-US" kern="0" dirty="0" err="1">
                <a:solidFill>
                  <a:sysClr val="windowText" lastClr="000000"/>
                </a:solidFill>
                <a:latin typeface="Courier New" panose="02070309020205020404" pitchFamily="49" charset="0"/>
                <a:ea typeface="Calibri"/>
                <a:cs typeface="Courier New" panose="02070309020205020404" pitchFamily="49" charset="0"/>
              </a:rPr>
              <a:t>true|false</a:t>
            </a:r>
            <a:r>
              <a:rPr lang="en-US" kern="0" dirty="0">
                <a:solidFill>
                  <a:sysClr val="windowText" lastClr="000000"/>
                </a:solidFill>
                <a:latin typeface="Courier New" panose="02070309020205020404" pitchFamily="49" charset="0"/>
                <a:ea typeface="Calibri"/>
                <a:cs typeface="Courier New" panose="02070309020205020404" pitchFamily="49" charset="0"/>
              </a:rPr>
              <a:t>"			</a:t>
            </a:r>
            <a:endParaRPr lang="en-GB"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kern="0" dirty="0">
                <a:solidFill>
                  <a:sysClr val="windowText" lastClr="000000"/>
                </a:solidFill>
                <a:latin typeface="Courier New" panose="02070309020205020404" pitchFamily="49" charset="0"/>
                <a:ea typeface="Calibri"/>
                <a:cs typeface="Courier New" panose="02070309020205020404" pitchFamily="49" charset="0"/>
              </a:rPr>
              <a:t>auto-import="</a:t>
            </a:r>
            <a:r>
              <a:rPr lang="en-US" kern="0" dirty="0" err="1">
                <a:solidFill>
                  <a:sysClr val="windowText" lastClr="000000"/>
                </a:solidFill>
                <a:latin typeface="Courier New" panose="02070309020205020404" pitchFamily="49" charset="0"/>
                <a:ea typeface="Calibri"/>
                <a:cs typeface="Courier New" panose="02070309020205020404" pitchFamily="49" charset="0"/>
              </a:rPr>
              <a:t>true|false</a:t>
            </a:r>
            <a:r>
              <a:rPr lang="en-US" kern="0" dirty="0">
                <a:solidFill>
                  <a:sysClr val="windowText" lastClr="000000"/>
                </a:solidFill>
                <a:latin typeface="Courier New" panose="02070309020205020404" pitchFamily="49" charset="0"/>
                <a:ea typeface="Calibri"/>
                <a:cs typeface="Courier New" panose="02070309020205020404" pitchFamily="49" charset="0"/>
              </a:rPr>
              <a:t>"			</a:t>
            </a:r>
            <a:endParaRPr lang="en-GB"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kern="0" dirty="0">
                <a:solidFill>
                  <a:sysClr val="windowText" lastClr="000000"/>
                </a:solidFill>
                <a:latin typeface="Courier New" panose="02070309020205020404" pitchFamily="49" charset="0"/>
                <a:ea typeface="Calibri"/>
                <a:cs typeface="Courier New" panose="02070309020205020404" pitchFamily="49" charset="0"/>
              </a:rPr>
              <a:t>package="package.name"		</a:t>
            </a:r>
            <a:endParaRPr lang="en-GB"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kern="0" dirty="0">
                <a:solidFill>
                  <a:sysClr val="windowText" lastClr="000000"/>
                </a:solidFill>
                <a:latin typeface="Courier New" panose="02070309020205020404" pitchFamily="49" charset="0"/>
                <a:ea typeface="Calibri"/>
                <a:cs typeface="Courier New" panose="02070309020205020404" pitchFamily="49" charset="0"/>
              </a:rPr>
              <a:t>/&gt;</a:t>
            </a:r>
            <a:endParaRPr lang="en-GB" kern="0" dirty="0">
              <a:solidFill>
                <a:sysClr val="windowText" lastClr="000000"/>
              </a:solidFill>
              <a:latin typeface="Courier New" panose="02070309020205020404" pitchFamily="49" charset="0"/>
              <a:ea typeface="Calibri"/>
              <a:cs typeface="Courier New" panose="02070309020205020404" pitchFamily="49" charset="0"/>
            </a:endParaRPr>
          </a:p>
        </p:txBody>
      </p:sp>
      <p:sp>
        <p:nvSpPr>
          <p:cNvPr id="190471" name="Rectangle 13"/>
          <p:cNvSpPr>
            <a:spLocks noChangeArrowheads="1"/>
          </p:cNvSpPr>
          <p:nvPr/>
        </p:nvSpPr>
        <p:spPr bwMode="auto">
          <a:xfrm>
            <a:off x="2362200" y="5746750"/>
            <a:ext cx="4127500" cy="273050"/>
          </a:xfrm>
          <a:prstGeom prst="rect">
            <a:avLst/>
          </a:prstGeom>
          <a:noFill/>
          <a:ln w="9525" algn="ctr">
            <a:noFill/>
            <a:round/>
            <a:headEnd/>
            <a:tailEnd/>
          </a:ln>
        </p:spPr>
        <p:txBody>
          <a:bodyPr/>
          <a:lstStyle/>
          <a:p>
            <a:pPr algn="ctr"/>
            <a:r>
              <a:rPr lang="en-US" altLang="en-US" sz="1200" b="1"/>
              <a:t>Code Sample of the </a:t>
            </a:r>
            <a:r>
              <a:rPr lang="en-US" altLang="en-US" sz="1200" b="1">
                <a:latin typeface="Courier New" pitchFamily="49" charset="0"/>
                <a:cs typeface="Courier New" pitchFamily="49" charset="0"/>
              </a:rPr>
              <a:t>&lt;hibernate-mapping&gt; </a:t>
            </a:r>
            <a:r>
              <a:rPr lang="en-US" altLang="en-US" sz="1200" b="1"/>
              <a:t>Element </a:t>
            </a:r>
            <a:endParaRPr lang="en-IN" altLang="en-US" sz="1200" b="1"/>
          </a:p>
        </p:txBody>
      </p:sp>
      <p:sp>
        <p:nvSpPr>
          <p:cNvPr id="2" name="Rounded Rectangle 1"/>
          <p:cNvSpPr/>
          <p:nvPr/>
        </p:nvSpPr>
        <p:spPr bwMode="auto">
          <a:xfrm>
            <a:off x="381000" y="1239524"/>
            <a:ext cx="5522439" cy="377851"/>
          </a:xfrm>
          <a:prstGeom prst="roundRect">
            <a:avLst/>
          </a:prstGeom>
          <a:solidFill>
            <a:schemeClr val="accent2">
              <a:lumMod val="40000"/>
              <a:lumOff val="60000"/>
            </a:schemeClr>
          </a:solidFill>
          <a:ln w="9525" cap="flat" cmpd="sng" algn="ctr">
            <a:solidFill>
              <a:schemeClr val="accent2">
                <a:lumMod val="75000"/>
              </a:schemeClr>
            </a:solidFill>
            <a:prstDash val="solid"/>
            <a:round/>
            <a:headEnd type="none" w="med" len="med"/>
            <a:tailEnd type="none" w="med" len="med"/>
          </a:ln>
          <a:effectLst/>
          <a:scene3d>
            <a:camera prst="orthographicFront"/>
            <a:lightRig rig="threePt" dir="t"/>
          </a:scene3d>
          <a:sp3d>
            <a:bevelT/>
          </a:sp3d>
        </p:spPr>
        <p:txBody>
          <a:bodyPr/>
          <a:lstStyle/>
          <a:p>
            <a:pPr>
              <a:defRPr/>
            </a:pPr>
            <a:r>
              <a:rPr lang="en-GB" b="1" dirty="0">
                <a:latin typeface="Courier New" panose="02070309020205020404" pitchFamily="49" charset="0"/>
                <a:cs typeface="Courier New" panose="02070309020205020404" pitchFamily="49" charset="0"/>
              </a:rPr>
              <a:t>&lt;hibernate-mapping&gt; </a:t>
            </a:r>
            <a:r>
              <a:rPr lang="en-GB" b="1" dirty="0">
                <a:latin typeface="Arial" charset="0"/>
              </a:rPr>
              <a:t>Element</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6"/>
          <p:cNvSpPr>
            <a:spLocks noGrp="1" noChangeArrowheads="1"/>
          </p:cNvSpPr>
          <p:nvPr>
            <p:ph type="sldNum" sz="quarter" idx="12"/>
          </p:nvPr>
        </p:nvSpPr>
        <p:spPr>
          <a:noFill/>
        </p:spPr>
        <p:txBody>
          <a:bodyPr/>
          <a:lstStyle/>
          <a:p>
            <a:fld id="{4DB21FAD-4E5C-4254-9F12-B9C8900C68EE}" type="slidenum">
              <a:rPr lang="en-US" altLang="en-US" smtClean="0">
                <a:latin typeface="Arial" pitchFamily="34" charset="0"/>
              </a:rPr>
              <a:pPr/>
              <a:t>184</a:t>
            </a:fld>
            <a:endParaRPr lang="en-US" altLang="en-US" smtClean="0">
              <a:latin typeface="Arial" pitchFamily="34" charset="0"/>
            </a:endParaRPr>
          </a:p>
        </p:txBody>
      </p:sp>
      <p:sp>
        <p:nvSpPr>
          <p:cNvPr id="191491" name="Title 1"/>
          <p:cNvSpPr>
            <a:spLocks noGrp="1"/>
          </p:cNvSpPr>
          <p:nvPr>
            <p:ph type="title" idx="4294967295"/>
          </p:nvPr>
        </p:nvSpPr>
        <p:spPr>
          <a:xfrm>
            <a:off x="304800" y="228600"/>
            <a:ext cx="6934200" cy="747713"/>
          </a:xfrm>
        </p:spPr>
        <p:txBody>
          <a:bodyPr/>
          <a:lstStyle/>
          <a:p>
            <a:r>
              <a:rPr lang="en-IN" altLang="en-US" smtClean="0"/>
              <a:t>Hibernate Configurations for Different Relationships (Contd.) </a:t>
            </a:r>
            <a:endParaRPr lang="en-US" altLang="en-US" smtClean="0"/>
          </a:p>
        </p:txBody>
      </p:sp>
      <p:sp>
        <p:nvSpPr>
          <p:cNvPr id="191492" name="Text Box 6"/>
          <p:cNvSpPr txBox="1">
            <a:spLocks noChangeArrowheads="1"/>
          </p:cNvSpPr>
          <p:nvPr/>
        </p:nvSpPr>
        <p:spPr bwMode="auto">
          <a:xfrm>
            <a:off x="288925" y="1676400"/>
            <a:ext cx="8626475" cy="369888"/>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Maps the domain object with its corresponding entity in the database </a:t>
            </a:r>
          </a:p>
        </p:txBody>
      </p:sp>
      <p:sp>
        <p:nvSpPr>
          <p:cNvPr id="19149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91494" name="Rectangle 13"/>
          <p:cNvSpPr>
            <a:spLocks noChangeArrowheads="1"/>
          </p:cNvSpPr>
          <p:nvPr/>
        </p:nvSpPr>
        <p:spPr bwMode="auto">
          <a:xfrm>
            <a:off x="2349500" y="6477000"/>
            <a:ext cx="4127500" cy="247650"/>
          </a:xfrm>
          <a:prstGeom prst="rect">
            <a:avLst/>
          </a:prstGeom>
          <a:noFill/>
          <a:ln w="9525" algn="ctr">
            <a:noFill/>
            <a:round/>
            <a:headEnd/>
            <a:tailEnd/>
          </a:ln>
        </p:spPr>
        <p:txBody>
          <a:bodyPr/>
          <a:lstStyle/>
          <a:p>
            <a:pPr algn="ctr"/>
            <a:r>
              <a:rPr lang="en-US" altLang="en-US" sz="1200" b="1"/>
              <a:t>Code Sample of the </a:t>
            </a:r>
            <a:r>
              <a:rPr lang="en-US" altLang="en-US" sz="1200" b="1">
                <a:latin typeface="Courier New" pitchFamily="49" charset="0"/>
                <a:cs typeface="Courier New" pitchFamily="49" charset="0"/>
              </a:rPr>
              <a:t>&lt;class&gt; </a:t>
            </a:r>
            <a:r>
              <a:rPr lang="en-US" altLang="en-US" sz="1200" b="1"/>
              <a:t>Element </a:t>
            </a:r>
            <a:endParaRPr lang="en-IN" altLang="en-US" sz="1200" b="1"/>
          </a:p>
        </p:txBody>
      </p:sp>
      <p:sp>
        <p:nvSpPr>
          <p:cNvPr id="2" name="Rounded Rectangle 1"/>
          <p:cNvSpPr/>
          <p:nvPr/>
        </p:nvSpPr>
        <p:spPr bwMode="auto">
          <a:xfrm>
            <a:off x="381000" y="1239524"/>
            <a:ext cx="5522439" cy="377851"/>
          </a:xfrm>
          <a:prstGeom prst="roundRect">
            <a:avLst/>
          </a:prstGeom>
          <a:solidFill>
            <a:schemeClr val="accent2">
              <a:lumMod val="40000"/>
              <a:lumOff val="60000"/>
            </a:schemeClr>
          </a:solidFill>
          <a:ln w="9525" cap="flat" cmpd="sng" algn="ctr">
            <a:solidFill>
              <a:schemeClr val="accent2">
                <a:lumMod val="75000"/>
              </a:schemeClr>
            </a:solidFill>
            <a:prstDash val="solid"/>
            <a:round/>
            <a:headEnd type="none" w="med" len="med"/>
            <a:tailEnd type="none" w="med" len="med"/>
          </a:ln>
          <a:effectLst/>
          <a:scene3d>
            <a:camera prst="orthographicFront"/>
            <a:lightRig rig="threePt" dir="t"/>
          </a:scene3d>
          <a:sp3d>
            <a:bevelT/>
          </a:sp3d>
        </p:spPr>
        <p:txBody>
          <a:bodyPr/>
          <a:lstStyle/>
          <a:p>
            <a:pPr>
              <a:defRPr/>
            </a:pPr>
            <a:r>
              <a:rPr lang="en-GB" b="1" dirty="0">
                <a:latin typeface="Courier New" panose="02070309020205020404" pitchFamily="49" charset="0"/>
                <a:cs typeface="Courier New" panose="02070309020205020404" pitchFamily="49" charset="0"/>
              </a:rPr>
              <a:t>&lt;class&gt; </a:t>
            </a:r>
            <a:r>
              <a:rPr lang="en-GB" b="1" dirty="0">
                <a:latin typeface="Arial" charset="0"/>
              </a:rPr>
              <a:t>Element </a:t>
            </a:r>
          </a:p>
        </p:txBody>
      </p:sp>
      <p:sp>
        <p:nvSpPr>
          <p:cNvPr id="14" name="Text Box 20"/>
          <p:cNvSpPr txBox="1">
            <a:spLocks noChangeArrowheads="1"/>
          </p:cNvSpPr>
          <p:nvPr/>
        </p:nvSpPr>
        <p:spPr bwMode="auto">
          <a:xfrm>
            <a:off x="2068513" y="2116138"/>
            <a:ext cx="4714875" cy="4360862"/>
          </a:xfrm>
          <a:prstGeom prst="rect">
            <a:avLst/>
          </a:prstGeom>
          <a:solidFill>
            <a:sysClr val="window" lastClr="FFFFFF">
              <a:lumMod val="95000"/>
              <a:lumOff val="0"/>
            </a:sysClr>
          </a:solidFill>
          <a:ln w="3175">
            <a:solidFill>
              <a:srgbClr val="000000"/>
            </a:solidFill>
            <a:miter lim="800000"/>
            <a:headEnd/>
            <a:tailEnd/>
          </a:ln>
        </p:spPr>
        <p:txBody>
          <a:bodyPr upright="1">
            <a:spAutoFit/>
          </a:bodyPr>
          <a:lstStyle/>
          <a:p>
            <a:pPr algn="just" fontAlgn="auto">
              <a:lnSpc>
                <a:spcPct val="115000"/>
              </a:lnSpc>
              <a:spcBef>
                <a:spcPts val="0"/>
              </a:spcBef>
              <a:spcAft>
                <a:spcPts val="0"/>
              </a:spcAft>
              <a:defRPr/>
            </a:pPr>
            <a:r>
              <a:rPr lang="en-US" sz="1050" kern="0" dirty="0">
                <a:solidFill>
                  <a:sysClr val="windowText" lastClr="000000"/>
                </a:solidFill>
                <a:latin typeface="Courier New" panose="02070309020205020404" pitchFamily="49" charset="0"/>
                <a:ea typeface="Calibri"/>
                <a:cs typeface="Courier New" panose="02070309020205020404" pitchFamily="49" charset="0"/>
              </a:rPr>
              <a:t>&lt;class </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050" kern="0" dirty="0">
                <a:solidFill>
                  <a:sysClr val="windowText" lastClr="000000"/>
                </a:solidFill>
                <a:latin typeface="Courier New" panose="02070309020205020404" pitchFamily="49" charset="0"/>
                <a:ea typeface="Calibri"/>
                <a:cs typeface="Courier New" panose="02070309020205020404" pitchFamily="49" charset="0"/>
              </a:rPr>
              <a:t>name="</a:t>
            </a:r>
            <a:r>
              <a:rPr lang="en-US" sz="1050" kern="0" dirty="0" err="1">
                <a:solidFill>
                  <a:sysClr val="windowText" lastClr="000000"/>
                </a:solidFill>
                <a:latin typeface="Courier New" panose="02070309020205020404" pitchFamily="49" charset="0"/>
                <a:ea typeface="Calibri"/>
                <a:cs typeface="Courier New" panose="02070309020205020404" pitchFamily="49" charset="0"/>
              </a:rPr>
              <a:t>ClassName</a:t>
            </a:r>
            <a:r>
              <a:rPr lang="en-US" sz="105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050" kern="0" dirty="0">
                <a:solidFill>
                  <a:sysClr val="windowText" lastClr="000000"/>
                </a:solidFill>
                <a:latin typeface="Courier New" panose="02070309020205020404" pitchFamily="49" charset="0"/>
                <a:ea typeface="Calibri"/>
                <a:cs typeface="Courier New" panose="02070309020205020404" pitchFamily="49" charset="0"/>
              </a:rPr>
              <a:t>table="</a:t>
            </a:r>
            <a:r>
              <a:rPr lang="en-US" sz="1050" kern="0" dirty="0" err="1">
                <a:solidFill>
                  <a:sysClr val="windowText" lastClr="000000"/>
                </a:solidFill>
                <a:latin typeface="Courier New" panose="02070309020205020404" pitchFamily="49" charset="0"/>
                <a:ea typeface="Calibri"/>
                <a:cs typeface="Courier New" panose="02070309020205020404" pitchFamily="49" charset="0"/>
              </a:rPr>
              <a:t>tableName</a:t>
            </a:r>
            <a:r>
              <a:rPr lang="en-US" sz="105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050" kern="0" dirty="0">
                <a:solidFill>
                  <a:sysClr val="windowText" lastClr="000000"/>
                </a:solidFill>
                <a:latin typeface="Courier New" panose="02070309020205020404" pitchFamily="49" charset="0"/>
                <a:ea typeface="Calibri"/>
                <a:cs typeface="Courier New" panose="02070309020205020404" pitchFamily="49" charset="0"/>
              </a:rPr>
              <a:t>discriminator-value="</a:t>
            </a:r>
            <a:r>
              <a:rPr lang="en-US" sz="1050" kern="0" dirty="0" err="1">
                <a:solidFill>
                  <a:sysClr val="windowText" lastClr="000000"/>
                </a:solidFill>
                <a:latin typeface="Courier New" panose="02070309020205020404" pitchFamily="49" charset="0"/>
                <a:ea typeface="Calibri"/>
                <a:cs typeface="Courier New" panose="02070309020205020404" pitchFamily="49" charset="0"/>
              </a:rPr>
              <a:t>discriminator_value</a:t>
            </a:r>
            <a:r>
              <a:rPr lang="en-US" sz="105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050" kern="0" dirty="0">
                <a:solidFill>
                  <a:sysClr val="windowText" lastClr="000000"/>
                </a:solidFill>
                <a:latin typeface="Courier New" panose="02070309020205020404" pitchFamily="49" charset="0"/>
                <a:ea typeface="Calibri"/>
                <a:cs typeface="Courier New" panose="02070309020205020404" pitchFamily="49" charset="0"/>
              </a:rPr>
              <a:t>mutable="</a:t>
            </a:r>
            <a:r>
              <a:rPr lang="en-US" sz="1050" kern="0" dirty="0" err="1">
                <a:solidFill>
                  <a:sysClr val="windowText" lastClr="000000"/>
                </a:solidFill>
                <a:latin typeface="Courier New" panose="02070309020205020404" pitchFamily="49" charset="0"/>
                <a:ea typeface="Calibri"/>
                <a:cs typeface="Courier New" panose="02070309020205020404" pitchFamily="49" charset="0"/>
              </a:rPr>
              <a:t>true|false</a:t>
            </a:r>
            <a:r>
              <a:rPr lang="en-US" sz="105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050" kern="0" dirty="0">
                <a:solidFill>
                  <a:sysClr val="windowText" lastClr="000000"/>
                </a:solidFill>
                <a:latin typeface="Courier New" panose="02070309020205020404" pitchFamily="49" charset="0"/>
                <a:ea typeface="Calibri"/>
                <a:cs typeface="Courier New" panose="02070309020205020404" pitchFamily="49" charset="0"/>
              </a:rPr>
              <a:t>schema="owner"                            </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050" kern="0" dirty="0">
                <a:solidFill>
                  <a:sysClr val="windowText" lastClr="000000"/>
                </a:solidFill>
                <a:latin typeface="Courier New" panose="02070309020205020404" pitchFamily="49" charset="0"/>
                <a:ea typeface="Calibri"/>
                <a:cs typeface="Courier New" panose="02070309020205020404" pitchFamily="49" charset="0"/>
              </a:rPr>
              <a:t>catalog="catalog"                         </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050" kern="0" dirty="0">
                <a:solidFill>
                  <a:sysClr val="windowText" lastClr="000000"/>
                </a:solidFill>
                <a:latin typeface="Courier New" panose="02070309020205020404" pitchFamily="49" charset="0"/>
                <a:ea typeface="Calibri"/>
                <a:cs typeface="Courier New" panose="02070309020205020404" pitchFamily="49" charset="0"/>
              </a:rPr>
              <a:t>proxy="</a:t>
            </a:r>
            <a:r>
              <a:rPr lang="en-US" sz="1050" kern="0" dirty="0" err="1">
                <a:solidFill>
                  <a:sysClr val="windowText" lastClr="000000"/>
                </a:solidFill>
                <a:latin typeface="Courier New" panose="02070309020205020404" pitchFamily="49" charset="0"/>
                <a:ea typeface="Calibri"/>
                <a:cs typeface="Courier New" panose="02070309020205020404" pitchFamily="49" charset="0"/>
              </a:rPr>
              <a:t>ProxyInterface</a:t>
            </a:r>
            <a:r>
              <a:rPr lang="en-US" sz="105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050" kern="0" dirty="0">
                <a:solidFill>
                  <a:sysClr val="windowText" lastClr="000000"/>
                </a:solidFill>
                <a:latin typeface="Courier New" panose="02070309020205020404" pitchFamily="49" charset="0"/>
                <a:ea typeface="Calibri"/>
                <a:cs typeface="Courier New" panose="02070309020205020404" pitchFamily="49" charset="0"/>
              </a:rPr>
              <a:t>dynamic-update="</a:t>
            </a:r>
            <a:r>
              <a:rPr lang="en-US" sz="1050" kern="0" dirty="0" err="1">
                <a:solidFill>
                  <a:sysClr val="windowText" lastClr="000000"/>
                </a:solidFill>
                <a:latin typeface="Courier New" panose="02070309020205020404" pitchFamily="49" charset="0"/>
                <a:ea typeface="Calibri"/>
                <a:cs typeface="Courier New" panose="02070309020205020404" pitchFamily="49" charset="0"/>
              </a:rPr>
              <a:t>true|false</a:t>
            </a:r>
            <a:r>
              <a:rPr lang="en-US" sz="105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050" kern="0" dirty="0">
                <a:solidFill>
                  <a:sysClr val="windowText" lastClr="000000"/>
                </a:solidFill>
                <a:latin typeface="Courier New" panose="02070309020205020404" pitchFamily="49" charset="0"/>
                <a:ea typeface="Calibri"/>
                <a:cs typeface="Courier New" panose="02070309020205020404" pitchFamily="49" charset="0"/>
              </a:rPr>
              <a:t>dynamic-insert="</a:t>
            </a:r>
            <a:r>
              <a:rPr lang="en-US" sz="1050" kern="0" dirty="0" err="1">
                <a:solidFill>
                  <a:sysClr val="windowText" lastClr="000000"/>
                </a:solidFill>
                <a:latin typeface="Courier New" panose="02070309020205020404" pitchFamily="49" charset="0"/>
                <a:ea typeface="Calibri"/>
                <a:cs typeface="Courier New" panose="02070309020205020404" pitchFamily="49" charset="0"/>
              </a:rPr>
              <a:t>true|false</a:t>
            </a:r>
            <a:r>
              <a:rPr lang="en-US" sz="105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050" kern="0" dirty="0">
                <a:solidFill>
                  <a:sysClr val="windowText" lastClr="000000"/>
                </a:solidFill>
                <a:latin typeface="Courier New" panose="02070309020205020404" pitchFamily="49" charset="0"/>
                <a:ea typeface="Calibri"/>
                <a:cs typeface="Courier New" panose="02070309020205020404" pitchFamily="49" charset="0"/>
              </a:rPr>
              <a:t>select-before-update="</a:t>
            </a:r>
            <a:r>
              <a:rPr lang="en-US" sz="1050" kern="0" dirty="0" err="1">
                <a:solidFill>
                  <a:sysClr val="windowText" lastClr="000000"/>
                </a:solidFill>
                <a:latin typeface="Courier New" panose="02070309020205020404" pitchFamily="49" charset="0"/>
                <a:ea typeface="Calibri"/>
                <a:cs typeface="Courier New" panose="02070309020205020404" pitchFamily="49" charset="0"/>
              </a:rPr>
              <a:t>true|false</a:t>
            </a:r>
            <a:r>
              <a:rPr lang="en-US" sz="105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050" kern="0" dirty="0">
                <a:solidFill>
                  <a:sysClr val="windowText" lastClr="000000"/>
                </a:solidFill>
                <a:latin typeface="Courier New" panose="02070309020205020404" pitchFamily="49" charset="0"/>
                <a:ea typeface="Calibri"/>
                <a:cs typeface="Courier New" panose="02070309020205020404" pitchFamily="49" charset="0"/>
              </a:rPr>
              <a:t>polymorphism="</a:t>
            </a:r>
            <a:r>
              <a:rPr lang="en-US" sz="1050" kern="0" dirty="0" err="1">
                <a:solidFill>
                  <a:sysClr val="windowText" lastClr="000000"/>
                </a:solidFill>
                <a:latin typeface="Courier New" panose="02070309020205020404" pitchFamily="49" charset="0"/>
                <a:ea typeface="Calibri"/>
                <a:cs typeface="Courier New" panose="02070309020205020404" pitchFamily="49" charset="0"/>
              </a:rPr>
              <a:t>implicit|explicit</a:t>
            </a:r>
            <a:r>
              <a:rPr lang="en-US" sz="105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050" kern="0" dirty="0">
                <a:solidFill>
                  <a:sysClr val="windowText" lastClr="000000"/>
                </a:solidFill>
                <a:latin typeface="Courier New" panose="02070309020205020404" pitchFamily="49" charset="0"/>
                <a:ea typeface="Calibri"/>
                <a:cs typeface="Courier New" panose="02070309020205020404" pitchFamily="49" charset="0"/>
              </a:rPr>
              <a:t>where="arbitrary </a:t>
            </a:r>
            <a:r>
              <a:rPr lang="en-US" sz="1050" kern="0" dirty="0" err="1">
                <a:solidFill>
                  <a:sysClr val="windowText" lastClr="000000"/>
                </a:solidFill>
                <a:latin typeface="Courier New" panose="02070309020205020404" pitchFamily="49" charset="0"/>
                <a:ea typeface="Calibri"/>
                <a:cs typeface="Courier New" panose="02070309020205020404" pitchFamily="49" charset="0"/>
              </a:rPr>
              <a:t>sql</a:t>
            </a:r>
            <a:r>
              <a:rPr lang="en-US" sz="1050" kern="0" dirty="0">
                <a:solidFill>
                  <a:sysClr val="windowText" lastClr="000000"/>
                </a:solidFill>
                <a:latin typeface="Courier New" panose="02070309020205020404" pitchFamily="49" charset="0"/>
                <a:ea typeface="Calibri"/>
                <a:cs typeface="Courier New" panose="02070309020205020404" pitchFamily="49" charset="0"/>
              </a:rPr>
              <a:t> where condition"     </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050" kern="0" dirty="0" err="1">
                <a:solidFill>
                  <a:sysClr val="windowText" lastClr="000000"/>
                </a:solidFill>
                <a:latin typeface="Courier New" panose="02070309020205020404" pitchFamily="49" charset="0"/>
                <a:ea typeface="Calibri"/>
                <a:cs typeface="Courier New" panose="02070309020205020404" pitchFamily="49" charset="0"/>
              </a:rPr>
              <a:t>persister</a:t>
            </a:r>
            <a:r>
              <a:rPr lang="en-US" sz="1050" kern="0" dirty="0">
                <a:solidFill>
                  <a:sysClr val="windowText" lastClr="000000"/>
                </a:solidFill>
                <a:latin typeface="Courier New" panose="02070309020205020404" pitchFamily="49" charset="0"/>
                <a:ea typeface="Calibri"/>
                <a:cs typeface="Courier New" panose="02070309020205020404" pitchFamily="49" charset="0"/>
              </a:rPr>
              <a:t>="</a:t>
            </a:r>
            <a:r>
              <a:rPr lang="en-US" sz="1050" kern="0" dirty="0" err="1">
                <a:solidFill>
                  <a:sysClr val="windowText" lastClr="000000"/>
                </a:solidFill>
                <a:latin typeface="Courier New" panose="02070309020205020404" pitchFamily="49" charset="0"/>
                <a:ea typeface="Calibri"/>
                <a:cs typeface="Courier New" panose="02070309020205020404" pitchFamily="49" charset="0"/>
              </a:rPr>
              <a:t>PersisterClass</a:t>
            </a:r>
            <a:r>
              <a:rPr lang="en-US" sz="105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050" kern="0" dirty="0">
                <a:solidFill>
                  <a:sysClr val="windowText" lastClr="000000"/>
                </a:solidFill>
                <a:latin typeface="Courier New" panose="02070309020205020404" pitchFamily="49" charset="0"/>
                <a:ea typeface="Calibri"/>
                <a:cs typeface="Courier New" panose="02070309020205020404" pitchFamily="49" charset="0"/>
              </a:rPr>
              <a:t>batch-size="N"                            </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050" kern="0" dirty="0">
                <a:solidFill>
                  <a:sysClr val="windowText" lastClr="000000"/>
                </a:solidFill>
                <a:latin typeface="Courier New" panose="02070309020205020404" pitchFamily="49" charset="0"/>
                <a:ea typeface="Calibri"/>
                <a:cs typeface="Courier New" panose="02070309020205020404" pitchFamily="49" charset="0"/>
              </a:rPr>
              <a:t>optimistic-lock="</a:t>
            </a:r>
            <a:r>
              <a:rPr lang="en-US" sz="1050" kern="0" dirty="0" err="1">
                <a:solidFill>
                  <a:sysClr val="windowText" lastClr="000000"/>
                </a:solidFill>
                <a:latin typeface="Courier New" panose="02070309020205020404" pitchFamily="49" charset="0"/>
                <a:ea typeface="Calibri"/>
                <a:cs typeface="Courier New" panose="02070309020205020404" pitchFamily="49" charset="0"/>
              </a:rPr>
              <a:t>none|version|dirty|all</a:t>
            </a:r>
            <a:r>
              <a:rPr lang="en-US" sz="105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050" kern="0" dirty="0">
                <a:solidFill>
                  <a:sysClr val="windowText" lastClr="000000"/>
                </a:solidFill>
                <a:latin typeface="Courier New" panose="02070309020205020404" pitchFamily="49" charset="0"/>
                <a:ea typeface="Calibri"/>
                <a:cs typeface="Courier New" panose="02070309020205020404" pitchFamily="49" charset="0"/>
              </a:rPr>
              <a:t>lazy="</a:t>
            </a:r>
            <a:r>
              <a:rPr lang="en-US" sz="1050" kern="0" dirty="0" err="1">
                <a:solidFill>
                  <a:sysClr val="windowText" lastClr="000000"/>
                </a:solidFill>
                <a:latin typeface="Courier New" panose="02070309020205020404" pitchFamily="49" charset="0"/>
                <a:ea typeface="Calibri"/>
                <a:cs typeface="Courier New" panose="02070309020205020404" pitchFamily="49" charset="0"/>
              </a:rPr>
              <a:t>true|false</a:t>
            </a:r>
            <a:r>
              <a:rPr lang="en-US" sz="105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050" kern="0" dirty="0">
                <a:solidFill>
                  <a:sysClr val="windowText" lastClr="000000"/>
                </a:solidFill>
                <a:latin typeface="Courier New" panose="02070309020205020404" pitchFamily="49" charset="0"/>
                <a:ea typeface="Calibri"/>
                <a:cs typeface="Courier New" panose="02070309020205020404" pitchFamily="49" charset="0"/>
              </a:rPr>
              <a:t>entity-name="</a:t>
            </a:r>
            <a:r>
              <a:rPr lang="en-US" sz="1050" kern="0" dirty="0" err="1">
                <a:solidFill>
                  <a:sysClr val="windowText" lastClr="000000"/>
                </a:solidFill>
                <a:latin typeface="Courier New" panose="02070309020205020404" pitchFamily="49" charset="0"/>
                <a:ea typeface="Calibri"/>
                <a:cs typeface="Courier New" panose="02070309020205020404" pitchFamily="49" charset="0"/>
              </a:rPr>
              <a:t>EntityName</a:t>
            </a:r>
            <a:r>
              <a:rPr lang="en-US" sz="105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050" kern="0" dirty="0">
                <a:solidFill>
                  <a:sysClr val="windowText" lastClr="000000"/>
                </a:solidFill>
                <a:latin typeface="Courier New" panose="02070309020205020404" pitchFamily="49" charset="0"/>
                <a:ea typeface="Calibri"/>
                <a:cs typeface="Courier New" panose="02070309020205020404" pitchFamily="49" charset="0"/>
              </a:rPr>
              <a:t>catalog="catalog"                         </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050" kern="0" dirty="0">
                <a:solidFill>
                  <a:sysClr val="windowText" lastClr="000000"/>
                </a:solidFill>
                <a:latin typeface="Courier New" panose="02070309020205020404" pitchFamily="49" charset="0"/>
                <a:ea typeface="Calibri"/>
                <a:cs typeface="Courier New" panose="02070309020205020404" pitchFamily="49" charset="0"/>
              </a:rPr>
              <a:t>check="arbitrary </a:t>
            </a:r>
            <a:r>
              <a:rPr lang="en-US" sz="1050" kern="0" dirty="0" err="1">
                <a:solidFill>
                  <a:sysClr val="windowText" lastClr="000000"/>
                </a:solidFill>
                <a:latin typeface="Courier New" panose="02070309020205020404" pitchFamily="49" charset="0"/>
                <a:ea typeface="Calibri"/>
                <a:cs typeface="Courier New" panose="02070309020205020404" pitchFamily="49" charset="0"/>
              </a:rPr>
              <a:t>sql</a:t>
            </a:r>
            <a:r>
              <a:rPr lang="en-US" sz="1050" kern="0" dirty="0">
                <a:solidFill>
                  <a:sysClr val="windowText" lastClr="000000"/>
                </a:solidFill>
                <a:latin typeface="Courier New" panose="02070309020205020404" pitchFamily="49" charset="0"/>
                <a:ea typeface="Calibri"/>
                <a:cs typeface="Courier New" panose="02070309020205020404" pitchFamily="49" charset="0"/>
              </a:rPr>
              <a:t> check condition"     </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050" kern="0" dirty="0" err="1">
                <a:solidFill>
                  <a:sysClr val="windowText" lastClr="000000"/>
                </a:solidFill>
                <a:latin typeface="Courier New" panose="02070309020205020404" pitchFamily="49" charset="0"/>
                <a:ea typeface="Calibri"/>
                <a:cs typeface="Courier New" panose="02070309020205020404" pitchFamily="49" charset="0"/>
              </a:rPr>
              <a:t>rowid</a:t>
            </a:r>
            <a:r>
              <a:rPr lang="en-US" sz="1050" kern="0" dirty="0">
                <a:solidFill>
                  <a:sysClr val="windowText" lastClr="000000"/>
                </a:solidFill>
                <a:latin typeface="Courier New" panose="02070309020205020404" pitchFamily="49" charset="0"/>
                <a:ea typeface="Calibri"/>
                <a:cs typeface="Courier New" panose="02070309020205020404" pitchFamily="49" charset="0"/>
              </a:rPr>
              <a:t>="</a:t>
            </a:r>
            <a:r>
              <a:rPr lang="en-US" sz="1050" kern="0" dirty="0" err="1">
                <a:solidFill>
                  <a:sysClr val="windowText" lastClr="000000"/>
                </a:solidFill>
                <a:latin typeface="Courier New" panose="02070309020205020404" pitchFamily="49" charset="0"/>
                <a:ea typeface="Calibri"/>
                <a:cs typeface="Courier New" panose="02070309020205020404" pitchFamily="49" charset="0"/>
              </a:rPr>
              <a:t>rowid</a:t>
            </a:r>
            <a:r>
              <a:rPr lang="en-US" sz="105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050" kern="0" dirty="0" err="1">
                <a:solidFill>
                  <a:sysClr val="windowText" lastClr="000000"/>
                </a:solidFill>
                <a:latin typeface="Courier New" panose="02070309020205020404" pitchFamily="49" charset="0"/>
                <a:ea typeface="Calibri"/>
                <a:cs typeface="Courier New" panose="02070309020205020404" pitchFamily="49" charset="0"/>
              </a:rPr>
              <a:t>subselect</a:t>
            </a:r>
            <a:r>
              <a:rPr lang="en-US" sz="1050" kern="0" dirty="0">
                <a:solidFill>
                  <a:sysClr val="windowText" lastClr="000000"/>
                </a:solidFill>
                <a:latin typeface="Courier New" panose="02070309020205020404" pitchFamily="49" charset="0"/>
                <a:ea typeface="Calibri"/>
                <a:cs typeface="Courier New" panose="02070309020205020404" pitchFamily="49" charset="0"/>
              </a:rPr>
              <a:t>="SQL expression"                </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1000"/>
              </a:spcAft>
              <a:defRPr/>
            </a:pPr>
            <a:r>
              <a:rPr lang="en-US" sz="1050" kern="0" dirty="0">
                <a:solidFill>
                  <a:sysClr val="windowText" lastClr="000000"/>
                </a:solidFill>
                <a:latin typeface="Courier New" panose="02070309020205020404" pitchFamily="49" charset="0"/>
                <a:ea typeface="Calibri"/>
                <a:cs typeface="Courier New" panose="02070309020205020404" pitchFamily="49" charset="0"/>
              </a:rPr>
              <a:t>abstract="</a:t>
            </a:r>
            <a:r>
              <a:rPr lang="en-US" sz="1050" kern="0" dirty="0" err="1">
                <a:solidFill>
                  <a:sysClr val="windowText" lastClr="000000"/>
                </a:solidFill>
                <a:latin typeface="Courier New" panose="02070309020205020404" pitchFamily="49" charset="0"/>
                <a:ea typeface="Calibri"/>
                <a:cs typeface="Courier New" panose="02070309020205020404" pitchFamily="49" charset="0"/>
              </a:rPr>
              <a:t>true|false</a:t>
            </a:r>
            <a:r>
              <a:rPr lang="en-US" sz="1050" kern="0" dirty="0">
                <a:solidFill>
                  <a:sysClr val="windowText" lastClr="000000"/>
                </a:solidFill>
                <a:latin typeface="Courier New" panose="02070309020205020404" pitchFamily="49" charset="0"/>
                <a:ea typeface="Calibri"/>
                <a:cs typeface="Courier New" panose="02070309020205020404" pitchFamily="49" charset="0"/>
              </a:rPr>
              <a:t>"</a:t>
            </a:r>
            <a:endParaRPr lang="en-GB" sz="1050" kern="0" dirty="0">
              <a:solidFill>
                <a:sysClr val="windowText" lastClr="000000"/>
              </a:solidFill>
              <a:latin typeface="Courier New" panose="02070309020205020404" pitchFamily="49" charset="0"/>
              <a:ea typeface="Calibri"/>
              <a:cs typeface="Courier New" panose="02070309020205020404" pitchFamily="49" charset="0"/>
            </a:endParaRP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6"/>
          <p:cNvSpPr>
            <a:spLocks noGrp="1" noChangeArrowheads="1"/>
          </p:cNvSpPr>
          <p:nvPr>
            <p:ph type="sldNum" sz="quarter" idx="12"/>
          </p:nvPr>
        </p:nvSpPr>
        <p:spPr>
          <a:noFill/>
        </p:spPr>
        <p:txBody>
          <a:bodyPr/>
          <a:lstStyle/>
          <a:p>
            <a:fld id="{83AF7B63-8A4B-4029-94BE-117304897CDC}" type="slidenum">
              <a:rPr lang="en-US" altLang="en-US" smtClean="0">
                <a:latin typeface="Arial" pitchFamily="34" charset="0"/>
              </a:rPr>
              <a:pPr/>
              <a:t>185</a:t>
            </a:fld>
            <a:endParaRPr lang="en-US" altLang="en-US" smtClean="0">
              <a:latin typeface="Arial" pitchFamily="34" charset="0"/>
            </a:endParaRPr>
          </a:p>
        </p:txBody>
      </p:sp>
      <p:sp>
        <p:nvSpPr>
          <p:cNvPr id="192515" name="Title 1"/>
          <p:cNvSpPr>
            <a:spLocks noGrp="1"/>
          </p:cNvSpPr>
          <p:nvPr>
            <p:ph type="title" idx="4294967295"/>
          </p:nvPr>
        </p:nvSpPr>
        <p:spPr>
          <a:xfrm>
            <a:off x="304800" y="228600"/>
            <a:ext cx="6934200" cy="747713"/>
          </a:xfrm>
        </p:spPr>
        <p:txBody>
          <a:bodyPr/>
          <a:lstStyle/>
          <a:p>
            <a:r>
              <a:rPr lang="en-IN" altLang="en-US" smtClean="0"/>
              <a:t>Hibernate Configurations for Different Relationships (Contd.) </a:t>
            </a:r>
            <a:endParaRPr lang="en-US" altLang="en-US" smtClean="0"/>
          </a:p>
        </p:txBody>
      </p:sp>
      <p:sp>
        <p:nvSpPr>
          <p:cNvPr id="192516" name="Text Box 6"/>
          <p:cNvSpPr txBox="1">
            <a:spLocks noChangeArrowheads="1"/>
          </p:cNvSpPr>
          <p:nvPr/>
        </p:nvSpPr>
        <p:spPr bwMode="auto">
          <a:xfrm>
            <a:off x="288925" y="1676400"/>
            <a:ext cx="8626475" cy="923925"/>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Is used to define the mapping from a specified property to an appropriate primary key column </a:t>
            </a:r>
          </a:p>
          <a:p>
            <a:pPr marL="285750" indent="-285750">
              <a:buFont typeface="Wingdings" pitchFamily="2" charset="2"/>
              <a:buChar char="§"/>
            </a:pPr>
            <a:r>
              <a:rPr lang="en-IN" altLang="en-US"/>
              <a:t>Can support the optional attributes</a:t>
            </a:r>
          </a:p>
        </p:txBody>
      </p:sp>
      <p:sp>
        <p:nvSpPr>
          <p:cNvPr id="19251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92518" name="Rectangle 13"/>
          <p:cNvSpPr>
            <a:spLocks noChangeArrowheads="1"/>
          </p:cNvSpPr>
          <p:nvPr/>
        </p:nvSpPr>
        <p:spPr bwMode="auto">
          <a:xfrm>
            <a:off x="2508250" y="5086350"/>
            <a:ext cx="4127500" cy="247650"/>
          </a:xfrm>
          <a:prstGeom prst="rect">
            <a:avLst/>
          </a:prstGeom>
          <a:noFill/>
          <a:ln w="9525" algn="ctr">
            <a:noFill/>
            <a:round/>
            <a:headEnd/>
            <a:tailEnd/>
          </a:ln>
        </p:spPr>
        <p:txBody>
          <a:bodyPr/>
          <a:lstStyle/>
          <a:p>
            <a:pPr algn="ctr"/>
            <a:r>
              <a:rPr lang="en-US" altLang="en-US" sz="1200" b="1"/>
              <a:t>Code Sample of the </a:t>
            </a:r>
            <a:r>
              <a:rPr lang="en-US" altLang="en-US" sz="1200" b="1">
                <a:latin typeface="Courier New" pitchFamily="49" charset="0"/>
                <a:cs typeface="Courier New" pitchFamily="49" charset="0"/>
              </a:rPr>
              <a:t>&lt;id&gt; </a:t>
            </a:r>
            <a:r>
              <a:rPr lang="en-US" altLang="en-US" sz="1200" b="1"/>
              <a:t>Element </a:t>
            </a:r>
            <a:endParaRPr lang="en-IN" altLang="en-US" sz="1200" b="1"/>
          </a:p>
        </p:txBody>
      </p:sp>
      <p:sp>
        <p:nvSpPr>
          <p:cNvPr id="2" name="Rounded Rectangle 1"/>
          <p:cNvSpPr/>
          <p:nvPr/>
        </p:nvSpPr>
        <p:spPr bwMode="auto">
          <a:xfrm>
            <a:off x="381000" y="1239524"/>
            <a:ext cx="5522439" cy="377851"/>
          </a:xfrm>
          <a:prstGeom prst="roundRect">
            <a:avLst/>
          </a:prstGeom>
          <a:solidFill>
            <a:schemeClr val="accent2">
              <a:lumMod val="40000"/>
              <a:lumOff val="60000"/>
            </a:schemeClr>
          </a:solidFill>
          <a:ln w="9525" cap="flat" cmpd="sng" algn="ctr">
            <a:solidFill>
              <a:schemeClr val="accent2">
                <a:lumMod val="75000"/>
              </a:schemeClr>
            </a:solidFill>
            <a:prstDash val="solid"/>
            <a:round/>
            <a:headEnd type="none" w="med" len="med"/>
            <a:tailEnd type="none" w="med" len="med"/>
          </a:ln>
          <a:effectLst/>
          <a:scene3d>
            <a:camera prst="orthographicFront"/>
            <a:lightRig rig="threePt" dir="t"/>
          </a:scene3d>
          <a:sp3d>
            <a:bevelT/>
          </a:sp3d>
        </p:spPr>
        <p:txBody>
          <a:bodyPr/>
          <a:lstStyle/>
          <a:p>
            <a:pPr>
              <a:defRPr/>
            </a:pPr>
            <a:r>
              <a:rPr lang="en-GB" b="1" dirty="0">
                <a:latin typeface="Courier New" panose="02070309020205020404" pitchFamily="49" charset="0"/>
                <a:cs typeface="Courier New" panose="02070309020205020404" pitchFamily="49" charset="0"/>
              </a:rPr>
              <a:t>&lt;id&gt; </a:t>
            </a:r>
            <a:r>
              <a:rPr lang="en-GB" b="1" dirty="0">
                <a:latin typeface="Arial" charset="0"/>
              </a:rPr>
              <a:t>Element </a:t>
            </a:r>
          </a:p>
        </p:txBody>
      </p:sp>
      <p:sp>
        <p:nvSpPr>
          <p:cNvPr id="13" name="Rectangle 12"/>
          <p:cNvSpPr>
            <a:spLocks noChangeArrowheads="1"/>
          </p:cNvSpPr>
          <p:nvPr/>
        </p:nvSpPr>
        <p:spPr bwMode="auto">
          <a:xfrm>
            <a:off x="1160463" y="2590800"/>
            <a:ext cx="6823075" cy="2455863"/>
          </a:xfrm>
          <a:prstGeom prst="rect">
            <a:avLst/>
          </a:prstGeom>
          <a:solidFill>
            <a:sysClr val="window" lastClr="FFFFFF">
              <a:lumMod val="95000"/>
              <a:lumOff val="0"/>
            </a:sysClr>
          </a:solidFill>
          <a:ln w="3175">
            <a:solidFill>
              <a:sysClr val="windowText" lastClr="000000">
                <a:lumMod val="100000"/>
                <a:lumOff val="0"/>
              </a:sysClr>
            </a:solidFill>
            <a:miter lim="800000"/>
            <a:headEnd/>
            <a:tailEnd/>
          </a:ln>
        </p:spPr>
        <p:txBody>
          <a:bodyPr upright="1">
            <a:spAutoFit/>
          </a:bodyPr>
          <a:lstStyle/>
          <a:p>
            <a:pPr algn="just" fontAlgn="auto">
              <a:lnSpc>
                <a:spcPct val="115000"/>
              </a:lnSpc>
              <a:spcBef>
                <a:spcPts val="0"/>
              </a:spcBef>
              <a:spcAft>
                <a:spcPts val="0"/>
              </a:spcAft>
              <a:defRPr/>
            </a:pPr>
            <a:r>
              <a:rPr lang="en-US" kern="0" dirty="0">
                <a:solidFill>
                  <a:sysClr val="windowText" lastClr="000000"/>
                </a:solidFill>
                <a:latin typeface="Courier New" panose="02070309020205020404" pitchFamily="49" charset="0"/>
                <a:ea typeface="Calibri"/>
                <a:cs typeface="Courier New" panose="02070309020205020404" pitchFamily="49" charset="0"/>
              </a:rPr>
              <a:t>&lt;id </a:t>
            </a:r>
            <a:endParaRPr lang="en-GB"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kern="0" dirty="0">
                <a:solidFill>
                  <a:sysClr val="windowText" lastClr="000000"/>
                </a:solidFill>
                <a:latin typeface="Courier New" panose="02070309020205020404" pitchFamily="49" charset="0"/>
                <a:ea typeface="Calibri"/>
                <a:cs typeface="Courier New" panose="02070309020205020404" pitchFamily="49" charset="0"/>
              </a:rPr>
              <a:t>name="</a:t>
            </a:r>
            <a:r>
              <a:rPr lang="en-US" kern="0" dirty="0" err="1">
                <a:solidFill>
                  <a:sysClr val="windowText" lastClr="000000"/>
                </a:solidFill>
                <a:latin typeface="Courier New" panose="02070309020205020404" pitchFamily="49" charset="0"/>
                <a:ea typeface="Calibri"/>
                <a:cs typeface="Courier New" panose="02070309020205020404" pitchFamily="49" charset="0"/>
              </a:rPr>
              <a:t>propertyName</a:t>
            </a:r>
            <a:r>
              <a:rPr lang="en-US" kern="0" dirty="0">
                <a:solidFill>
                  <a:sysClr val="windowText" lastClr="000000"/>
                </a:solidFill>
                <a:latin typeface="Courier New" panose="02070309020205020404" pitchFamily="49" charset="0"/>
                <a:ea typeface="Calibri"/>
                <a:cs typeface="Courier New" panose="02070309020205020404" pitchFamily="49" charset="0"/>
              </a:rPr>
              <a:t>"                                 </a:t>
            </a:r>
            <a:endParaRPr lang="en-GB"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kern="0" dirty="0">
                <a:solidFill>
                  <a:sysClr val="windowText" lastClr="000000"/>
                </a:solidFill>
                <a:latin typeface="Courier New" panose="02070309020205020404" pitchFamily="49" charset="0"/>
                <a:ea typeface="Calibri"/>
                <a:cs typeface="Courier New" panose="02070309020205020404" pitchFamily="49" charset="0"/>
              </a:rPr>
              <a:t>type="</a:t>
            </a:r>
            <a:r>
              <a:rPr lang="en-US" kern="0" dirty="0" err="1">
                <a:solidFill>
                  <a:sysClr val="windowText" lastClr="000000"/>
                </a:solidFill>
                <a:latin typeface="Courier New" panose="02070309020205020404" pitchFamily="49" charset="0"/>
                <a:ea typeface="Calibri"/>
                <a:cs typeface="Courier New" panose="02070309020205020404" pitchFamily="49" charset="0"/>
              </a:rPr>
              <a:t>typename</a:t>
            </a:r>
            <a:r>
              <a:rPr lang="en-US" kern="0" dirty="0">
                <a:solidFill>
                  <a:sysClr val="windowText" lastClr="000000"/>
                </a:solidFill>
                <a:latin typeface="Courier New" panose="02070309020205020404" pitchFamily="49" charset="0"/>
                <a:ea typeface="Calibri"/>
                <a:cs typeface="Courier New" panose="02070309020205020404" pitchFamily="49" charset="0"/>
              </a:rPr>
              <a:t>"                                     </a:t>
            </a:r>
            <a:endParaRPr lang="en-GB"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kern="0" dirty="0">
                <a:solidFill>
                  <a:sysClr val="windowText" lastClr="000000"/>
                </a:solidFill>
                <a:latin typeface="Courier New" panose="02070309020205020404" pitchFamily="49" charset="0"/>
                <a:ea typeface="Calibri"/>
                <a:cs typeface="Courier New" panose="02070309020205020404" pitchFamily="49" charset="0"/>
              </a:rPr>
              <a:t>column="</a:t>
            </a:r>
            <a:r>
              <a:rPr lang="en-US" kern="0" dirty="0" err="1">
                <a:solidFill>
                  <a:sysClr val="windowText" lastClr="000000"/>
                </a:solidFill>
                <a:latin typeface="Courier New" panose="02070309020205020404" pitchFamily="49" charset="0"/>
                <a:ea typeface="Calibri"/>
                <a:cs typeface="Courier New" panose="02070309020205020404" pitchFamily="49" charset="0"/>
              </a:rPr>
              <a:t>column_name</a:t>
            </a:r>
            <a:r>
              <a:rPr lang="en-US" kern="0" dirty="0">
                <a:solidFill>
                  <a:sysClr val="windowText" lastClr="000000"/>
                </a:solidFill>
                <a:latin typeface="Courier New" panose="02070309020205020404" pitchFamily="49" charset="0"/>
                <a:ea typeface="Calibri"/>
                <a:cs typeface="Courier New" panose="02070309020205020404" pitchFamily="49" charset="0"/>
              </a:rPr>
              <a:t>"                                </a:t>
            </a:r>
            <a:endParaRPr lang="en-GB"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kern="0" dirty="0">
                <a:solidFill>
                  <a:sysClr val="windowText" lastClr="000000"/>
                </a:solidFill>
                <a:latin typeface="Courier New" panose="02070309020205020404" pitchFamily="49" charset="0"/>
                <a:ea typeface="Calibri"/>
                <a:cs typeface="Courier New" panose="02070309020205020404" pitchFamily="49" charset="0"/>
              </a:rPr>
              <a:t>unsaved-value="</a:t>
            </a:r>
            <a:r>
              <a:rPr lang="en-US" kern="0" dirty="0" err="1">
                <a:solidFill>
                  <a:sysClr val="windowText" lastClr="000000"/>
                </a:solidFill>
                <a:latin typeface="Courier New" panose="02070309020205020404" pitchFamily="49" charset="0"/>
                <a:ea typeface="Calibri"/>
                <a:cs typeface="Courier New" panose="02070309020205020404" pitchFamily="49" charset="0"/>
              </a:rPr>
              <a:t>null|any|none|undefined|id_value</a:t>
            </a:r>
            <a:r>
              <a:rPr lang="en-US" kern="0" dirty="0">
                <a:solidFill>
                  <a:sysClr val="windowText" lastClr="000000"/>
                </a:solidFill>
                <a:latin typeface="Courier New" panose="02070309020205020404" pitchFamily="49" charset="0"/>
                <a:ea typeface="Calibri"/>
                <a:cs typeface="Courier New" panose="02070309020205020404" pitchFamily="49" charset="0"/>
              </a:rPr>
              <a:t>"    </a:t>
            </a:r>
            <a:endParaRPr lang="en-GB"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kern="0" dirty="0">
                <a:solidFill>
                  <a:sysClr val="windowText" lastClr="000000"/>
                </a:solidFill>
                <a:latin typeface="Courier New" panose="02070309020205020404" pitchFamily="49" charset="0"/>
                <a:ea typeface="Calibri"/>
                <a:cs typeface="Courier New" panose="02070309020205020404" pitchFamily="49" charset="0"/>
              </a:rPr>
              <a:t>access="</a:t>
            </a:r>
            <a:r>
              <a:rPr lang="en-US" kern="0" dirty="0" err="1">
                <a:solidFill>
                  <a:sysClr val="windowText" lastClr="000000"/>
                </a:solidFill>
                <a:latin typeface="Courier New" panose="02070309020205020404" pitchFamily="49" charset="0"/>
                <a:ea typeface="Calibri"/>
                <a:cs typeface="Courier New" panose="02070309020205020404" pitchFamily="49" charset="0"/>
              </a:rPr>
              <a:t>field|property|ClassName</a:t>
            </a:r>
            <a:r>
              <a:rPr lang="en-US" kern="0" dirty="0">
                <a:solidFill>
                  <a:sysClr val="windowText" lastClr="000000"/>
                </a:solidFill>
                <a:latin typeface="Courier New" panose="02070309020205020404" pitchFamily="49" charset="0"/>
                <a:ea typeface="Calibri"/>
                <a:cs typeface="Courier New" panose="02070309020205020404" pitchFamily="49" charset="0"/>
              </a:rPr>
              <a:t>"&gt;                  </a:t>
            </a:r>
            <a:endParaRPr lang="en-GB"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kern="0" dirty="0">
                <a:solidFill>
                  <a:sysClr val="windowText" lastClr="000000"/>
                </a:solidFill>
                <a:latin typeface="Courier New" panose="02070309020205020404" pitchFamily="49" charset="0"/>
                <a:ea typeface="Calibri"/>
                <a:cs typeface="Courier New" panose="02070309020205020404" pitchFamily="49" charset="0"/>
              </a:rPr>
              <a:t>&lt;generator class="</a:t>
            </a:r>
            <a:r>
              <a:rPr lang="en-US" kern="0" dirty="0" err="1">
                <a:solidFill>
                  <a:sysClr val="windowText" lastClr="000000"/>
                </a:solidFill>
                <a:latin typeface="Courier New" panose="02070309020205020404" pitchFamily="49" charset="0"/>
                <a:ea typeface="Calibri"/>
                <a:cs typeface="Courier New" panose="02070309020205020404" pitchFamily="49" charset="0"/>
              </a:rPr>
              <a:t>generatorClass</a:t>
            </a:r>
            <a:r>
              <a:rPr lang="en-US" kern="0" dirty="0">
                <a:solidFill>
                  <a:sysClr val="windowText" lastClr="000000"/>
                </a:solidFill>
                <a:latin typeface="Courier New" panose="02070309020205020404" pitchFamily="49" charset="0"/>
                <a:ea typeface="Calibri"/>
                <a:cs typeface="Courier New" panose="02070309020205020404" pitchFamily="49" charset="0"/>
              </a:rPr>
              <a:t>"/&gt;	              </a:t>
            </a:r>
            <a:endParaRPr lang="en-GB" kern="0" dirty="0">
              <a:solidFill>
                <a:sysClr val="windowText" lastClr="000000"/>
              </a:solidFill>
              <a:latin typeface="Courier New" panose="02070309020205020404" pitchFamily="49" charset="0"/>
              <a:ea typeface="Calibri"/>
              <a:cs typeface="Courier New" panose="02070309020205020404" pitchFamily="49" charset="0"/>
            </a:endParaRP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6"/>
          <p:cNvSpPr>
            <a:spLocks noGrp="1" noChangeArrowheads="1"/>
          </p:cNvSpPr>
          <p:nvPr>
            <p:ph type="sldNum" sz="quarter" idx="12"/>
          </p:nvPr>
        </p:nvSpPr>
        <p:spPr>
          <a:noFill/>
        </p:spPr>
        <p:txBody>
          <a:bodyPr/>
          <a:lstStyle/>
          <a:p>
            <a:fld id="{DFC061B9-B003-4C01-9A4D-607AA182126A}" type="slidenum">
              <a:rPr lang="en-US" altLang="en-US" smtClean="0">
                <a:latin typeface="Arial" pitchFamily="34" charset="0"/>
              </a:rPr>
              <a:pPr/>
              <a:t>186</a:t>
            </a:fld>
            <a:endParaRPr lang="en-US" altLang="en-US" smtClean="0">
              <a:latin typeface="Arial" pitchFamily="34" charset="0"/>
            </a:endParaRPr>
          </a:p>
        </p:txBody>
      </p:sp>
      <p:sp>
        <p:nvSpPr>
          <p:cNvPr id="193539" name="Title 1"/>
          <p:cNvSpPr>
            <a:spLocks noGrp="1"/>
          </p:cNvSpPr>
          <p:nvPr>
            <p:ph type="title" idx="4294967295"/>
          </p:nvPr>
        </p:nvSpPr>
        <p:spPr>
          <a:xfrm>
            <a:off x="304800" y="228600"/>
            <a:ext cx="6934200" cy="747713"/>
          </a:xfrm>
        </p:spPr>
        <p:txBody>
          <a:bodyPr/>
          <a:lstStyle/>
          <a:p>
            <a:r>
              <a:rPr lang="en-IN" altLang="en-US" smtClean="0"/>
              <a:t>Hibernate Configurations for Different Relationships (Contd.) </a:t>
            </a:r>
            <a:endParaRPr lang="en-US" altLang="en-US" smtClean="0"/>
          </a:p>
        </p:txBody>
      </p:sp>
      <p:sp>
        <p:nvSpPr>
          <p:cNvPr id="193540" name="Text Box 6"/>
          <p:cNvSpPr txBox="1">
            <a:spLocks noChangeArrowheads="1"/>
          </p:cNvSpPr>
          <p:nvPr/>
        </p:nvSpPr>
        <p:spPr bwMode="auto">
          <a:xfrm>
            <a:off x="288925" y="1676400"/>
            <a:ext cx="8626475" cy="646113"/>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Labels a Java class used for generating unique identifiers for instances of the persistent class </a:t>
            </a:r>
          </a:p>
        </p:txBody>
      </p:sp>
      <p:sp>
        <p:nvSpPr>
          <p:cNvPr id="19354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93542" name="Rectangle 13"/>
          <p:cNvSpPr>
            <a:spLocks noChangeArrowheads="1"/>
          </p:cNvSpPr>
          <p:nvPr/>
        </p:nvSpPr>
        <p:spPr bwMode="auto">
          <a:xfrm>
            <a:off x="2508250" y="4476750"/>
            <a:ext cx="4127500" cy="247650"/>
          </a:xfrm>
          <a:prstGeom prst="rect">
            <a:avLst/>
          </a:prstGeom>
          <a:noFill/>
          <a:ln w="9525" algn="ctr">
            <a:noFill/>
            <a:round/>
            <a:headEnd/>
            <a:tailEnd/>
          </a:ln>
        </p:spPr>
        <p:txBody>
          <a:bodyPr/>
          <a:lstStyle/>
          <a:p>
            <a:pPr algn="ctr"/>
            <a:r>
              <a:rPr lang="en-US" altLang="en-US" sz="1200" b="1"/>
              <a:t>Code Sample of the </a:t>
            </a:r>
            <a:r>
              <a:rPr lang="en-US" altLang="en-US" sz="1200" b="1">
                <a:latin typeface="Courier New" pitchFamily="49" charset="0"/>
                <a:cs typeface="Courier New" pitchFamily="49" charset="0"/>
              </a:rPr>
              <a:t>&lt;generator&gt; </a:t>
            </a:r>
            <a:r>
              <a:rPr lang="en-US" altLang="en-US" sz="1200" b="1"/>
              <a:t>child Element  </a:t>
            </a:r>
            <a:endParaRPr lang="en-IN" altLang="en-US" sz="1200" b="1"/>
          </a:p>
        </p:txBody>
      </p:sp>
      <p:sp>
        <p:nvSpPr>
          <p:cNvPr id="2" name="Rounded Rectangle 1"/>
          <p:cNvSpPr/>
          <p:nvPr/>
        </p:nvSpPr>
        <p:spPr bwMode="auto">
          <a:xfrm>
            <a:off x="381000" y="1239524"/>
            <a:ext cx="5522439" cy="377851"/>
          </a:xfrm>
          <a:prstGeom prst="roundRect">
            <a:avLst/>
          </a:prstGeom>
          <a:solidFill>
            <a:schemeClr val="accent2">
              <a:lumMod val="40000"/>
              <a:lumOff val="60000"/>
            </a:schemeClr>
          </a:solidFill>
          <a:ln w="9525" cap="flat" cmpd="sng" algn="ctr">
            <a:solidFill>
              <a:schemeClr val="accent2">
                <a:lumMod val="75000"/>
              </a:schemeClr>
            </a:solidFill>
            <a:prstDash val="solid"/>
            <a:round/>
            <a:headEnd type="none" w="med" len="med"/>
            <a:tailEnd type="none" w="med" len="med"/>
          </a:ln>
          <a:effectLst/>
          <a:scene3d>
            <a:camera prst="orthographicFront"/>
            <a:lightRig rig="threePt" dir="t"/>
          </a:scene3d>
          <a:sp3d>
            <a:bevelT/>
          </a:sp3d>
        </p:spPr>
        <p:txBody>
          <a:bodyPr/>
          <a:lstStyle/>
          <a:p>
            <a:pPr>
              <a:defRPr/>
            </a:pPr>
            <a:r>
              <a:rPr lang="en-GB" b="1" dirty="0">
                <a:latin typeface="Courier New" panose="02070309020205020404" pitchFamily="49" charset="0"/>
                <a:cs typeface="Courier New" panose="02070309020205020404" pitchFamily="49" charset="0"/>
              </a:rPr>
              <a:t>&lt;generator&gt; </a:t>
            </a:r>
            <a:r>
              <a:rPr lang="en-GB" b="1" dirty="0">
                <a:latin typeface="Arial" charset="0"/>
              </a:rPr>
              <a:t>child Element </a:t>
            </a:r>
          </a:p>
        </p:txBody>
      </p:sp>
      <p:sp>
        <p:nvSpPr>
          <p:cNvPr id="14" name="Text Box 23"/>
          <p:cNvSpPr txBox="1">
            <a:spLocks noChangeArrowheads="1"/>
          </p:cNvSpPr>
          <p:nvPr/>
        </p:nvSpPr>
        <p:spPr bwMode="auto">
          <a:xfrm>
            <a:off x="1444625" y="2438400"/>
            <a:ext cx="6254750" cy="1947863"/>
          </a:xfrm>
          <a:prstGeom prst="rect">
            <a:avLst/>
          </a:prstGeom>
          <a:solidFill>
            <a:sysClr val="window" lastClr="FFFFFF">
              <a:lumMod val="95000"/>
              <a:lumOff val="0"/>
            </a:sysClr>
          </a:solidFill>
          <a:ln w="9525">
            <a:solidFill>
              <a:srgbClr val="000000"/>
            </a:solidFill>
            <a:miter lim="800000"/>
            <a:headEnd/>
            <a:tailEnd/>
          </a:ln>
        </p:spPr>
        <p:txBody>
          <a:bodyPr upright="1">
            <a:spAutoFit/>
          </a:bodyPr>
          <a:lstStyle/>
          <a:p>
            <a:pPr algn="just" fontAlgn="auto">
              <a:lnSpc>
                <a:spcPct val="115000"/>
              </a:lnSpc>
              <a:spcBef>
                <a:spcPts val="0"/>
              </a:spcBef>
              <a:spcAft>
                <a:spcPts val="0"/>
              </a:spcAft>
              <a:defRPr/>
            </a:pPr>
            <a:r>
              <a:rPr lang="en-US" sz="1600" kern="0" dirty="0">
                <a:solidFill>
                  <a:sysClr val="windowText" lastClr="000000"/>
                </a:solidFill>
                <a:latin typeface="Courier New" panose="02070309020205020404" pitchFamily="49" charset="0"/>
                <a:ea typeface="Calibri"/>
                <a:cs typeface="Courier New" panose="02070309020205020404" pitchFamily="49" charset="0"/>
              </a:rPr>
              <a:t>&lt;id name="id" type="long" column="</a:t>
            </a:r>
            <a:r>
              <a:rPr lang="en-US" sz="1600" kern="0" dirty="0" err="1">
                <a:solidFill>
                  <a:sysClr val="windowText" lastClr="000000"/>
                </a:solidFill>
                <a:latin typeface="Courier New" panose="02070309020205020404" pitchFamily="49" charset="0"/>
                <a:ea typeface="Calibri"/>
                <a:cs typeface="Courier New" panose="02070309020205020404" pitchFamily="49" charset="0"/>
              </a:rPr>
              <a:t>cat_id</a:t>
            </a:r>
            <a:r>
              <a:rPr lang="en-US" sz="1600" kern="0" dirty="0">
                <a:solidFill>
                  <a:sysClr val="windowText" lastClr="000000"/>
                </a:solidFill>
                <a:latin typeface="Courier New" panose="02070309020205020404" pitchFamily="49" charset="0"/>
                <a:ea typeface="Calibri"/>
                <a:cs typeface="Courier New" panose="02070309020205020404" pitchFamily="49" charset="0"/>
              </a:rPr>
              <a:t>"&gt;</a:t>
            </a:r>
            <a:endParaRPr lang="en-GB" sz="16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600" kern="0" dirty="0">
                <a:solidFill>
                  <a:sysClr val="windowText" lastClr="000000"/>
                </a:solidFill>
                <a:latin typeface="Courier New" panose="02070309020205020404" pitchFamily="49" charset="0"/>
                <a:ea typeface="Calibri"/>
                <a:cs typeface="Courier New" panose="02070309020205020404" pitchFamily="49" charset="0"/>
              </a:rPr>
              <a:t> 	&lt;generator class="</a:t>
            </a:r>
            <a:r>
              <a:rPr lang="en-US" sz="1600" kern="0" dirty="0" err="1">
                <a:solidFill>
                  <a:sysClr val="windowText" lastClr="000000"/>
                </a:solidFill>
                <a:latin typeface="Courier New" panose="02070309020205020404" pitchFamily="49" charset="0"/>
                <a:ea typeface="Calibri"/>
                <a:cs typeface="Courier New" panose="02070309020205020404" pitchFamily="49" charset="0"/>
              </a:rPr>
              <a:t>org.hibernate.id.TableHiLoGenerator</a:t>
            </a:r>
            <a:r>
              <a:rPr lang="en-US" sz="1600" kern="0" dirty="0">
                <a:solidFill>
                  <a:sysClr val="windowText" lastClr="000000"/>
                </a:solidFill>
                <a:latin typeface="Courier New" panose="02070309020205020404" pitchFamily="49" charset="0"/>
                <a:ea typeface="Calibri"/>
                <a:cs typeface="Courier New" panose="02070309020205020404" pitchFamily="49" charset="0"/>
              </a:rPr>
              <a:t>"&gt;</a:t>
            </a:r>
            <a:endParaRPr lang="en-GB" sz="16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60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6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600" kern="0" dirty="0">
                <a:solidFill>
                  <a:sysClr val="windowText" lastClr="000000"/>
                </a:solidFill>
                <a:latin typeface="Courier New" panose="02070309020205020404" pitchFamily="49" charset="0"/>
                <a:ea typeface="Calibri"/>
                <a:cs typeface="Courier New" panose="02070309020205020404" pitchFamily="49" charset="0"/>
              </a:rPr>
              <a:t> 	&lt;/generator&gt;</a:t>
            </a:r>
            <a:endParaRPr lang="en-GB" sz="16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600" kern="0" dirty="0">
                <a:solidFill>
                  <a:sysClr val="windowText" lastClr="000000"/>
                </a:solidFill>
                <a:latin typeface="Courier New" panose="02070309020205020404" pitchFamily="49" charset="0"/>
                <a:ea typeface="Calibri"/>
                <a:cs typeface="Courier New" panose="02070309020205020404" pitchFamily="49" charset="0"/>
              </a:rPr>
              <a:t>&lt;/id&gt;</a:t>
            </a:r>
            <a:endParaRPr lang="en-GB" sz="1600" kern="0" dirty="0">
              <a:solidFill>
                <a:sysClr val="windowText" lastClr="000000"/>
              </a:solidFill>
              <a:latin typeface="Courier New" panose="02070309020205020404" pitchFamily="49" charset="0"/>
              <a:ea typeface="Calibri"/>
              <a:cs typeface="Courier New" panose="02070309020205020404" pitchFamily="49" charset="0"/>
            </a:endParaRP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6"/>
          <p:cNvSpPr>
            <a:spLocks noGrp="1" noChangeArrowheads="1"/>
          </p:cNvSpPr>
          <p:nvPr>
            <p:ph type="sldNum" sz="quarter" idx="12"/>
          </p:nvPr>
        </p:nvSpPr>
        <p:spPr>
          <a:noFill/>
        </p:spPr>
        <p:txBody>
          <a:bodyPr/>
          <a:lstStyle/>
          <a:p>
            <a:fld id="{44A65FC5-3761-4AFC-A26E-6121ABACB752}" type="slidenum">
              <a:rPr lang="en-US" altLang="en-US" smtClean="0">
                <a:latin typeface="Arial" pitchFamily="34" charset="0"/>
              </a:rPr>
              <a:pPr/>
              <a:t>187</a:t>
            </a:fld>
            <a:endParaRPr lang="en-US" altLang="en-US" smtClean="0">
              <a:latin typeface="Arial" pitchFamily="34" charset="0"/>
            </a:endParaRPr>
          </a:p>
        </p:txBody>
      </p:sp>
      <p:sp>
        <p:nvSpPr>
          <p:cNvPr id="194563" name="Title 1"/>
          <p:cNvSpPr>
            <a:spLocks noGrp="1"/>
          </p:cNvSpPr>
          <p:nvPr>
            <p:ph type="title" idx="4294967295"/>
          </p:nvPr>
        </p:nvSpPr>
        <p:spPr>
          <a:xfrm>
            <a:off x="304800" y="228600"/>
            <a:ext cx="6934200" cy="747713"/>
          </a:xfrm>
        </p:spPr>
        <p:txBody>
          <a:bodyPr/>
          <a:lstStyle/>
          <a:p>
            <a:r>
              <a:rPr lang="en-IN" altLang="en-US" smtClean="0"/>
              <a:t>Hibernate Configurations for Different Relationships (Contd.) </a:t>
            </a:r>
            <a:endParaRPr lang="en-US" altLang="en-US" smtClean="0"/>
          </a:p>
        </p:txBody>
      </p:sp>
      <p:sp>
        <p:nvSpPr>
          <p:cNvPr id="194564" name="Text Box 6"/>
          <p:cNvSpPr txBox="1">
            <a:spLocks noChangeArrowheads="1"/>
          </p:cNvSpPr>
          <p:nvPr/>
        </p:nvSpPr>
        <p:spPr bwMode="auto">
          <a:xfrm>
            <a:off x="288925" y="1676400"/>
            <a:ext cx="8626475" cy="923925"/>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Derived properties are:</a:t>
            </a:r>
          </a:p>
          <a:p>
            <a:pPr marL="741363" lvl="1" indent="-395288">
              <a:buFont typeface="Wingdings" pitchFamily="2" charset="2"/>
              <a:buChar char="§"/>
            </a:pPr>
            <a:r>
              <a:rPr lang="en-IN" altLang="en-US"/>
              <a:t>A powerful feature of Hibernate </a:t>
            </a:r>
          </a:p>
          <a:p>
            <a:pPr marL="741363" lvl="1" indent="-395288">
              <a:buFont typeface="Wingdings" pitchFamily="2" charset="2"/>
              <a:buChar char="§"/>
            </a:pPr>
            <a:r>
              <a:rPr lang="en-IN" altLang="en-US"/>
              <a:t>Defined as read-only properties and are computed during load time  </a:t>
            </a:r>
          </a:p>
        </p:txBody>
      </p:sp>
      <p:sp>
        <p:nvSpPr>
          <p:cNvPr id="194565"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94566" name="Rectangle 13"/>
          <p:cNvSpPr>
            <a:spLocks noChangeArrowheads="1"/>
          </p:cNvSpPr>
          <p:nvPr/>
        </p:nvSpPr>
        <p:spPr bwMode="auto">
          <a:xfrm>
            <a:off x="2508250" y="4552950"/>
            <a:ext cx="4127500" cy="247650"/>
          </a:xfrm>
          <a:prstGeom prst="rect">
            <a:avLst/>
          </a:prstGeom>
          <a:noFill/>
          <a:ln w="9525" algn="ctr">
            <a:noFill/>
            <a:round/>
            <a:headEnd/>
            <a:tailEnd/>
          </a:ln>
        </p:spPr>
        <p:txBody>
          <a:bodyPr/>
          <a:lstStyle/>
          <a:p>
            <a:pPr algn="ctr"/>
            <a:r>
              <a:rPr lang="en-US" altLang="en-US" sz="1200" b="1"/>
              <a:t>Code Sample of the </a:t>
            </a:r>
            <a:r>
              <a:rPr lang="en-US" altLang="en-US" sz="1200" b="1">
                <a:latin typeface="Courier New" pitchFamily="49" charset="0"/>
                <a:cs typeface="Courier New" pitchFamily="49" charset="0"/>
              </a:rPr>
              <a:t>&lt;property&gt; </a:t>
            </a:r>
            <a:r>
              <a:rPr lang="en-US" altLang="en-US" sz="1200" b="1"/>
              <a:t>Element  </a:t>
            </a:r>
            <a:endParaRPr lang="en-IN" altLang="en-US" sz="1200" b="1"/>
          </a:p>
        </p:txBody>
      </p:sp>
      <p:sp>
        <p:nvSpPr>
          <p:cNvPr id="2" name="Rounded Rectangle 1"/>
          <p:cNvSpPr/>
          <p:nvPr/>
        </p:nvSpPr>
        <p:spPr bwMode="auto">
          <a:xfrm>
            <a:off x="381000" y="1239524"/>
            <a:ext cx="5522439" cy="377851"/>
          </a:xfrm>
          <a:prstGeom prst="roundRect">
            <a:avLst/>
          </a:prstGeom>
          <a:solidFill>
            <a:schemeClr val="accent2">
              <a:lumMod val="40000"/>
              <a:lumOff val="60000"/>
            </a:schemeClr>
          </a:solidFill>
          <a:ln w="9525" cap="flat" cmpd="sng" algn="ctr">
            <a:solidFill>
              <a:schemeClr val="accent2">
                <a:lumMod val="75000"/>
              </a:schemeClr>
            </a:solidFill>
            <a:prstDash val="solid"/>
            <a:round/>
            <a:headEnd type="none" w="med" len="med"/>
            <a:tailEnd type="none" w="med" len="med"/>
          </a:ln>
          <a:effectLst/>
          <a:scene3d>
            <a:camera prst="orthographicFront"/>
            <a:lightRig rig="threePt" dir="t"/>
          </a:scene3d>
          <a:sp3d>
            <a:bevelT/>
          </a:sp3d>
        </p:spPr>
        <p:txBody>
          <a:bodyPr/>
          <a:lstStyle/>
          <a:p>
            <a:pPr>
              <a:defRPr/>
            </a:pPr>
            <a:r>
              <a:rPr lang="en-GB" b="1" dirty="0">
                <a:latin typeface="Courier New" panose="02070309020205020404" pitchFamily="49" charset="0"/>
                <a:cs typeface="Courier New" panose="02070309020205020404" pitchFamily="49" charset="0"/>
              </a:rPr>
              <a:t>&lt;property&gt; </a:t>
            </a:r>
            <a:r>
              <a:rPr lang="en-GB" b="1" dirty="0">
                <a:latin typeface="Arial" charset="0"/>
              </a:rPr>
              <a:t>Element </a:t>
            </a:r>
          </a:p>
        </p:txBody>
      </p:sp>
      <p:sp>
        <p:nvSpPr>
          <p:cNvPr id="13" name="Text Box 24"/>
          <p:cNvSpPr txBox="1">
            <a:spLocks noChangeArrowheads="1"/>
          </p:cNvSpPr>
          <p:nvPr/>
        </p:nvSpPr>
        <p:spPr bwMode="auto">
          <a:xfrm>
            <a:off x="609600" y="2705100"/>
            <a:ext cx="7862888" cy="1790700"/>
          </a:xfrm>
          <a:prstGeom prst="rect">
            <a:avLst/>
          </a:prstGeom>
          <a:solidFill>
            <a:srgbClr val="4BACC6">
              <a:lumMod val="20000"/>
              <a:lumOff val="80000"/>
              <a:alpha val="48000"/>
            </a:srgbClr>
          </a:solidFill>
          <a:ln w="9525">
            <a:solidFill>
              <a:schemeClr val="tx1"/>
            </a:solidFill>
            <a:miter lim="800000"/>
            <a:headEnd/>
            <a:tailEnd/>
          </a:ln>
        </p:spPr>
        <p:txBody>
          <a:bodyPr anchor="ctr" upright="1">
            <a:spAutoFit/>
          </a:bodyPr>
          <a:lstStyle/>
          <a:p>
            <a:pPr algn="just" fontAlgn="auto">
              <a:lnSpc>
                <a:spcPct val="115000"/>
              </a:lnSpc>
              <a:spcBef>
                <a:spcPts val="0"/>
              </a:spcBef>
              <a:spcAft>
                <a:spcPts val="0"/>
              </a:spcAft>
              <a:defRPr/>
            </a:pPr>
            <a:r>
              <a:rPr lang="en-US" sz="1600" kern="0" dirty="0">
                <a:solidFill>
                  <a:sysClr val="windowText" lastClr="000000"/>
                </a:solidFill>
                <a:latin typeface="Courier New" panose="02070309020205020404" pitchFamily="49" charset="0"/>
                <a:ea typeface="Calibri"/>
                <a:cs typeface="Courier New" panose="02070309020205020404" pitchFamily="49" charset="0"/>
              </a:rPr>
              <a:t>&lt;property name="</a:t>
            </a:r>
            <a:r>
              <a:rPr lang="en-US" sz="1600" kern="0" dirty="0" err="1">
                <a:solidFill>
                  <a:sysClr val="windowText" lastClr="000000"/>
                </a:solidFill>
                <a:latin typeface="Courier New" panose="02070309020205020404" pitchFamily="49" charset="0"/>
                <a:ea typeface="Calibri"/>
                <a:cs typeface="Courier New" panose="02070309020205020404" pitchFamily="49" charset="0"/>
              </a:rPr>
              <a:t>totalPrice</a:t>
            </a:r>
            <a:r>
              <a:rPr lang="en-US" sz="1600" kern="0" dirty="0">
                <a:solidFill>
                  <a:sysClr val="windowText" lastClr="000000"/>
                </a:solidFill>
                <a:latin typeface="Courier New" panose="02070309020205020404" pitchFamily="49" charset="0"/>
                <a:ea typeface="Calibri"/>
                <a:cs typeface="Courier New" panose="02070309020205020404" pitchFamily="49" charset="0"/>
              </a:rPr>
              <a:t>"</a:t>
            </a:r>
            <a:endParaRPr lang="en-GB" sz="16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600" kern="0" dirty="0">
                <a:solidFill>
                  <a:sysClr val="windowText" lastClr="000000"/>
                </a:solidFill>
                <a:latin typeface="Courier New" panose="02070309020205020404" pitchFamily="49" charset="0"/>
                <a:ea typeface="Calibri"/>
                <a:cs typeface="Courier New" panose="02070309020205020404" pitchFamily="49" charset="0"/>
              </a:rPr>
              <a:t>formula="( SELECT SUM (</a:t>
            </a:r>
            <a:r>
              <a:rPr lang="en-US" sz="1600" kern="0" dirty="0" err="1">
                <a:solidFill>
                  <a:sysClr val="windowText" lastClr="000000"/>
                </a:solidFill>
                <a:latin typeface="Courier New" panose="02070309020205020404" pitchFamily="49" charset="0"/>
                <a:ea typeface="Calibri"/>
                <a:cs typeface="Courier New" panose="02070309020205020404" pitchFamily="49" charset="0"/>
              </a:rPr>
              <a:t>li.quantity</a:t>
            </a:r>
            <a:r>
              <a:rPr lang="en-US" sz="1600" kern="0" dirty="0">
                <a:solidFill>
                  <a:sysClr val="windowText" lastClr="000000"/>
                </a:solidFill>
                <a:latin typeface="Courier New" panose="02070309020205020404" pitchFamily="49" charset="0"/>
                <a:ea typeface="Calibri"/>
                <a:cs typeface="Courier New" panose="02070309020205020404" pitchFamily="49" charset="0"/>
              </a:rPr>
              <a:t>*</a:t>
            </a:r>
            <a:r>
              <a:rPr lang="en-US" sz="1600" kern="0" dirty="0" err="1">
                <a:solidFill>
                  <a:sysClr val="windowText" lastClr="000000"/>
                </a:solidFill>
                <a:latin typeface="Courier New" panose="02070309020205020404" pitchFamily="49" charset="0"/>
                <a:ea typeface="Calibri"/>
                <a:cs typeface="Courier New" panose="02070309020205020404" pitchFamily="49" charset="0"/>
              </a:rPr>
              <a:t>p.price</a:t>
            </a:r>
            <a:r>
              <a:rPr lang="en-US" sz="1600" kern="0" dirty="0">
                <a:solidFill>
                  <a:sysClr val="windowText" lastClr="000000"/>
                </a:solidFill>
                <a:latin typeface="Courier New" panose="02070309020205020404" pitchFamily="49" charset="0"/>
                <a:ea typeface="Calibri"/>
                <a:cs typeface="Courier New" panose="02070309020205020404" pitchFamily="49" charset="0"/>
              </a:rPr>
              <a:t>) FROM </a:t>
            </a:r>
            <a:r>
              <a:rPr lang="en-US" sz="1600" kern="0" dirty="0" err="1">
                <a:solidFill>
                  <a:sysClr val="windowText" lastClr="000000"/>
                </a:solidFill>
                <a:latin typeface="Courier New" panose="02070309020205020404" pitchFamily="49" charset="0"/>
                <a:ea typeface="Calibri"/>
                <a:cs typeface="Courier New" panose="02070309020205020404" pitchFamily="49" charset="0"/>
              </a:rPr>
              <a:t>LineItem</a:t>
            </a:r>
            <a:r>
              <a:rPr lang="en-US" sz="1600" kern="0" dirty="0">
                <a:solidFill>
                  <a:sysClr val="windowText" lastClr="000000"/>
                </a:solidFill>
                <a:latin typeface="Courier New" panose="02070309020205020404" pitchFamily="49" charset="0"/>
                <a:ea typeface="Calibri"/>
                <a:cs typeface="Courier New" panose="02070309020205020404" pitchFamily="49" charset="0"/>
              </a:rPr>
              <a:t> li, Product p</a:t>
            </a:r>
            <a:endParaRPr lang="en-GB" sz="16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600" kern="0" dirty="0">
                <a:solidFill>
                  <a:sysClr val="windowText" lastClr="000000"/>
                </a:solidFill>
                <a:latin typeface="Courier New" panose="02070309020205020404" pitchFamily="49" charset="0"/>
                <a:ea typeface="Calibri"/>
                <a:cs typeface="Courier New" panose="02070309020205020404" pitchFamily="49" charset="0"/>
              </a:rPr>
              <a:t>WHERE </a:t>
            </a:r>
            <a:r>
              <a:rPr lang="en-US" sz="1600" kern="0" dirty="0" err="1">
                <a:solidFill>
                  <a:sysClr val="windowText" lastClr="000000"/>
                </a:solidFill>
                <a:latin typeface="Courier New" panose="02070309020205020404" pitchFamily="49" charset="0"/>
                <a:ea typeface="Calibri"/>
                <a:cs typeface="Courier New" panose="02070309020205020404" pitchFamily="49" charset="0"/>
              </a:rPr>
              <a:t>li.productId</a:t>
            </a:r>
            <a:r>
              <a:rPr lang="en-US" sz="1600" kern="0" dirty="0">
                <a:solidFill>
                  <a:sysClr val="windowText" lastClr="000000"/>
                </a:solidFill>
                <a:latin typeface="Courier New" panose="02070309020205020404" pitchFamily="49" charset="0"/>
                <a:ea typeface="Calibri"/>
                <a:cs typeface="Courier New" panose="02070309020205020404" pitchFamily="49" charset="0"/>
              </a:rPr>
              <a:t> = </a:t>
            </a:r>
            <a:r>
              <a:rPr lang="en-US" sz="1600" kern="0" dirty="0" err="1">
                <a:solidFill>
                  <a:sysClr val="windowText" lastClr="000000"/>
                </a:solidFill>
                <a:latin typeface="Courier New" panose="02070309020205020404" pitchFamily="49" charset="0"/>
                <a:ea typeface="Calibri"/>
                <a:cs typeface="Courier New" panose="02070309020205020404" pitchFamily="49" charset="0"/>
              </a:rPr>
              <a:t>p.productId</a:t>
            </a:r>
            <a:endParaRPr lang="en-GB" sz="16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600" kern="0" dirty="0">
                <a:solidFill>
                  <a:sysClr val="windowText" lastClr="000000"/>
                </a:solidFill>
                <a:latin typeface="Courier New" panose="02070309020205020404" pitchFamily="49" charset="0"/>
                <a:ea typeface="Calibri"/>
                <a:cs typeface="Courier New" panose="02070309020205020404" pitchFamily="49" charset="0"/>
              </a:rPr>
              <a:t>AND </a:t>
            </a:r>
            <a:r>
              <a:rPr lang="en-US" sz="1600" kern="0" dirty="0" err="1">
                <a:solidFill>
                  <a:sysClr val="windowText" lastClr="000000"/>
                </a:solidFill>
                <a:latin typeface="Courier New" panose="02070309020205020404" pitchFamily="49" charset="0"/>
                <a:ea typeface="Calibri"/>
                <a:cs typeface="Courier New" panose="02070309020205020404" pitchFamily="49" charset="0"/>
              </a:rPr>
              <a:t>li.customerId</a:t>
            </a:r>
            <a:r>
              <a:rPr lang="en-US" sz="1600" kern="0" dirty="0">
                <a:solidFill>
                  <a:sysClr val="windowText" lastClr="000000"/>
                </a:solidFill>
                <a:latin typeface="Courier New" panose="02070309020205020404" pitchFamily="49" charset="0"/>
                <a:ea typeface="Calibri"/>
                <a:cs typeface="Courier New" panose="02070309020205020404" pitchFamily="49" charset="0"/>
              </a:rPr>
              <a:t> = </a:t>
            </a:r>
            <a:r>
              <a:rPr lang="en-US" sz="1600" kern="0" dirty="0" err="1">
                <a:solidFill>
                  <a:sysClr val="windowText" lastClr="000000"/>
                </a:solidFill>
                <a:latin typeface="Courier New" panose="02070309020205020404" pitchFamily="49" charset="0"/>
                <a:ea typeface="Calibri"/>
                <a:cs typeface="Courier New" panose="02070309020205020404" pitchFamily="49" charset="0"/>
              </a:rPr>
              <a:t>customerId</a:t>
            </a:r>
            <a:endParaRPr lang="en-GB" sz="16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600" kern="0" dirty="0">
                <a:solidFill>
                  <a:sysClr val="windowText" lastClr="000000"/>
                </a:solidFill>
                <a:latin typeface="Courier New" panose="02070309020205020404" pitchFamily="49" charset="0"/>
                <a:ea typeface="Calibri"/>
                <a:cs typeface="Courier New" panose="02070309020205020404" pitchFamily="49" charset="0"/>
              </a:rPr>
              <a:t>AND </a:t>
            </a:r>
            <a:r>
              <a:rPr lang="en-US" sz="1600" kern="0" dirty="0" err="1">
                <a:solidFill>
                  <a:sysClr val="windowText" lastClr="000000"/>
                </a:solidFill>
                <a:latin typeface="Courier New" panose="02070309020205020404" pitchFamily="49" charset="0"/>
                <a:ea typeface="Calibri"/>
                <a:cs typeface="Courier New" panose="02070309020205020404" pitchFamily="49" charset="0"/>
              </a:rPr>
              <a:t>li.orderNumber</a:t>
            </a:r>
            <a:r>
              <a:rPr lang="en-US" sz="1600" kern="0" dirty="0">
                <a:solidFill>
                  <a:sysClr val="windowText" lastClr="000000"/>
                </a:solidFill>
                <a:latin typeface="Courier New" panose="02070309020205020404" pitchFamily="49" charset="0"/>
                <a:ea typeface="Calibri"/>
                <a:cs typeface="Courier New" panose="02070309020205020404" pitchFamily="49" charset="0"/>
              </a:rPr>
              <a:t> = </a:t>
            </a:r>
            <a:r>
              <a:rPr lang="en-US" sz="1600" kern="0" dirty="0" err="1">
                <a:solidFill>
                  <a:sysClr val="windowText" lastClr="000000"/>
                </a:solidFill>
                <a:latin typeface="Courier New" panose="02070309020205020404" pitchFamily="49" charset="0"/>
                <a:ea typeface="Calibri"/>
                <a:cs typeface="Courier New" panose="02070309020205020404" pitchFamily="49" charset="0"/>
              </a:rPr>
              <a:t>orderNumber</a:t>
            </a:r>
            <a:r>
              <a:rPr lang="en-US" sz="1600" kern="0" dirty="0">
                <a:solidFill>
                  <a:sysClr val="windowText" lastClr="000000"/>
                </a:solidFill>
                <a:latin typeface="Courier New" panose="02070309020205020404" pitchFamily="49" charset="0"/>
                <a:ea typeface="Calibri"/>
                <a:cs typeface="Courier New" panose="02070309020205020404" pitchFamily="49" charset="0"/>
              </a:rPr>
              <a:t> )"/&gt;</a:t>
            </a:r>
            <a:endParaRPr lang="en-GB" sz="1600" kern="0" dirty="0">
              <a:solidFill>
                <a:sysClr val="windowText" lastClr="000000"/>
              </a:solidFill>
              <a:latin typeface="Courier New" panose="02070309020205020404" pitchFamily="49" charset="0"/>
              <a:ea typeface="Calibri"/>
              <a:cs typeface="Courier New" panose="02070309020205020404" pitchFamily="49" charset="0"/>
            </a:endParaRP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6"/>
          <p:cNvSpPr>
            <a:spLocks noGrp="1" noChangeArrowheads="1"/>
          </p:cNvSpPr>
          <p:nvPr>
            <p:ph type="sldNum" sz="quarter" idx="12"/>
          </p:nvPr>
        </p:nvSpPr>
        <p:spPr>
          <a:noFill/>
        </p:spPr>
        <p:txBody>
          <a:bodyPr/>
          <a:lstStyle/>
          <a:p>
            <a:fld id="{8F86927A-47E6-4026-A154-9A7B42B51022}" type="slidenum">
              <a:rPr lang="en-US" altLang="en-US" smtClean="0">
                <a:latin typeface="Arial" pitchFamily="34" charset="0"/>
              </a:rPr>
              <a:pPr/>
              <a:t>188</a:t>
            </a:fld>
            <a:endParaRPr lang="en-US" altLang="en-US" smtClean="0">
              <a:latin typeface="Arial" pitchFamily="34" charset="0"/>
            </a:endParaRPr>
          </a:p>
        </p:txBody>
      </p:sp>
      <p:sp>
        <p:nvSpPr>
          <p:cNvPr id="195587" name="Title 1"/>
          <p:cNvSpPr>
            <a:spLocks noGrp="1"/>
          </p:cNvSpPr>
          <p:nvPr>
            <p:ph type="title" idx="4294967295"/>
          </p:nvPr>
        </p:nvSpPr>
        <p:spPr>
          <a:xfrm>
            <a:off x="304800" y="228600"/>
            <a:ext cx="6934200" cy="747713"/>
          </a:xfrm>
        </p:spPr>
        <p:txBody>
          <a:bodyPr/>
          <a:lstStyle/>
          <a:p>
            <a:r>
              <a:rPr lang="en-IN" altLang="en-US" smtClean="0"/>
              <a:t>Hibernate Configurations for Different Relationships (Contd.) </a:t>
            </a:r>
            <a:endParaRPr lang="en-US" altLang="en-US" smtClean="0"/>
          </a:p>
        </p:txBody>
      </p:sp>
      <p:sp>
        <p:nvSpPr>
          <p:cNvPr id="195588" name="Text Box 6"/>
          <p:cNvSpPr txBox="1">
            <a:spLocks noChangeArrowheads="1"/>
          </p:cNvSpPr>
          <p:nvPr/>
        </p:nvSpPr>
        <p:spPr bwMode="auto">
          <a:xfrm>
            <a:off x="288925" y="1676400"/>
            <a:ext cx="8626475" cy="646113"/>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Is used to define the rule that will establish a many-to-one relationship between entities </a:t>
            </a:r>
          </a:p>
        </p:txBody>
      </p:sp>
      <p:sp>
        <p:nvSpPr>
          <p:cNvPr id="19558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95590" name="Rectangle 13"/>
          <p:cNvSpPr>
            <a:spLocks noChangeArrowheads="1"/>
          </p:cNvSpPr>
          <p:nvPr/>
        </p:nvSpPr>
        <p:spPr bwMode="auto">
          <a:xfrm>
            <a:off x="2362200" y="6381750"/>
            <a:ext cx="4127500" cy="247650"/>
          </a:xfrm>
          <a:prstGeom prst="rect">
            <a:avLst/>
          </a:prstGeom>
          <a:noFill/>
          <a:ln w="9525" algn="ctr">
            <a:noFill/>
            <a:round/>
            <a:headEnd/>
            <a:tailEnd/>
          </a:ln>
        </p:spPr>
        <p:txBody>
          <a:bodyPr/>
          <a:lstStyle/>
          <a:p>
            <a:pPr algn="ctr"/>
            <a:r>
              <a:rPr lang="en-US" altLang="en-US" sz="1200" b="1"/>
              <a:t>Code Sample of the </a:t>
            </a:r>
            <a:r>
              <a:rPr lang="en-US" altLang="en-US" sz="1200" b="1">
                <a:latin typeface="Courier New" pitchFamily="49" charset="0"/>
                <a:cs typeface="Courier New" pitchFamily="49" charset="0"/>
              </a:rPr>
              <a:t>&lt;many-to-one&gt; </a:t>
            </a:r>
            <a:r>
              <a:rPr lang="en-US" altLang="en-US" sz="1200" b="1"/>
              <a:t>Element  </a:t>
            </a:r>
            <a:endParaRPr lang="en-IN" altLang="en-US" sz="1200" b="1"/>
          </a:p>
        </p:txBody>
      </p:sp>
      <p:sp>
        <p:nvSpPr>
          <p:cNvPr id="2" name="Rounded Rectangle 1"/>
          <p:cNvSpPr/>
          <p:nvPr/>
        </p:nvSpPr>
        <p:spPr bwMode="auto">
          <a:xfrm>
            <a:off x="381000" y="1239524"/>
            <a:ext cx="5522439" cy="377851"/>
          </a:xfrm>
          <a:prstGeom prst="roundRect">
            <a:avLst/>
          </a:prstGeom>
          <a:solidFill>
            <a:schemeClr val="accent2">
              <a:lumMod val="40000"/>
              <a:lumOff val="60000"/>
            </a:schemeClr>
          </a:solidFill>
          <a:ln w="9525" cap="flat" cmpd="sng" algn="ctr">
            <a:solidFill>
              <a:schemeClr val="accent2">
                <a:lumMod val="75000"/>
              </a:schemeClr>
            </a:solidFill>
            <a:prstDash val="solid"/>
            <a:round/>
            <a:headEnd type="none" w="med" len="med"/>
            <a:tailEnd type="none" w="med" len="med"/>
          </a:ln>
          <a:effectLst/>
          <a:scene3d>
            <a:camera prst="orthographicFront"/>
            <a:lightRig rig="threePt" dir="t"/>
          </a:scene3d>
          <a:sp3d>
            <a:bevelT/>
          </a:sp3d>
        </p:spPr>
        <p:txBody>
          <a:bodyPr/>
          <a:lstStyle/>
          <a:p>
            <a:pPr>
              <a:defRPr/>
            </a:pPr>
            <a:r>
              <a:rPr lang="en-GB" b="1" dirty="0">
                <a:latin typeface="Courier New" panose="02070309020205020404" pitchFamily="49" charset="0"/>
                <a:cs typeface="Courier New" panose="02070309020205020404" pitchFamily="49" charset="0"/>
              </a:rPr>
              <a:t>&lt;many-to-one&gt; </a:t>
            </a:r>
            <a:r>
              <a:rPr lang="en-GB" b="1" dirty="0">
                <a:latin typeface="Arial" charset="0"/>
              </a:rPr>
              <a:t>Element </a:t>
            </a:r>
          </a:p>
        </p:txBody>
      </p:sp>
      <p:sp>
        <p:nvSpPr>
          <p:cNvPr id="14" name="Text Box 25"/>
          <p:cNvSpPr txBox="1">
            <a:spLocks noChangeArrowheads="1"/>
          </p:cNvSpPr>
          <p:nvPr/>
        </p:nvSpPr>
        <p:spPr bwMode="auto">
          <a:xfrm>
            <a:off x="2209800" y="2090738"/>
            <a:ext cx="4540250" cy="4249737"/>
          </a:xfrm>
          <a:prstGeom prst="rect">
            <a:avLst/>
          </a:prstGeom>
          <a:solidFill>
            <a:schemeClr val="accent5">
              <a:lumMod val="20000"/>
              <a:lumOff val="80000"/>
            </a:schemeClr>
          </a:solidFill>
          <a:ln w="9525">
            <a:solidFill>
              <a:sysClr val="windowText" lastClr="000000">
                <a:lumMod val="100000"/>
                <a:lumOff val="0"/>
              </a:sysClr>
            </a:solidFill>
            <a:miter lim="800000"/>
            <a:headEnd/>
            <a:tailEnd/>
          </a:ln>
        </p:spPr>
        <p:txBody>
          <a:bodyPr upright="1"/>
          <a:lstStyle/>
          <a:p>
            <a:pPr algn="just" fontAlgn="auto">
              <a:lnSpc>
                <a:spcPct val="115000"/>
              </a:lnSpc>
              <a:spcBef>
                <a:spcPts val="0"/>
              </a:spcBef>
              <a:spcAft>
                <a:spcPts val="0"/>
              </a:spcAft>
              <a:defRPr/>
            </a:pPr>
            <a:r>
              <a:rPr lang="en-US" sz="1400" kern="0" dirty="0">
                <a:solidFill>
                  <a:sysClr val="windowText" lastClr="000000"/>
                </a:solidFill>
                <a:latin typeface="Courier New" panose="02070309020205020404" pitchFamily="49" charset="0"/>
                <a:ea typeface="Calibri"/>
                <a:cs typeface="Courier New" panose="02070309020205020404" pitchFamily="49" charset="0"/>
              </a:rPr>
              <a:t>&lt;many-to-one</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400" kern="0" dirty="0">
                <a:solidFill>
                  <a:sysClr val="windowText" lastClr="000000"/>
                </a:solidFill>
                <a:latin typeface="Courier New" panose="02070309020205020404" pitchFamily="49" charset="0"/>
                <a:ea typeface="Calibri"/>
                <a:cs typeface="Courier New" panose="02070309020205020404" pitchFamily="49" charset="0"/>
              </a:rPr>
              <a:t> 	name="</a:t>
            </a: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propertyName</a:t>
            </a:r>
            <a:r>
              <a:rPr lang="en-US" sz="140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400" kern="0" dirty="0">
                <a:solidFill>
                  <a:sysClr val="windowText" lastClr="000000"/>
                </a:solidFill>
                <a:latin typeface="Courier New" panose="02070309020205020404" pitchFamily="49" charset="0"/>
                <a:ea typeface="Calibri"/>
                <a:cs typeface="Courier New" panose="02070309020205020404" pitchFamily="49" charset="0"/>
              </a:rPr>
              <a:t>column="</a:t>
            </a: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column_name</a:t>
            </a:r>
            <a:r>
              <a:rPr lang="en-US" sz="140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400" kern="0" dirty="0">
                <a:solidFill>
                  <a:sysClr val="windowText" lastClr="000000"/>
                </a:solidFill>
                <a:latin typeface="Courier New" panose="02070309020205020404" pitchFamily="49" charset="0"/>
                <a:ea typeface="Calibri"/>
                <a:cs typeface="Courier New" panose="02070309020205020404" pitchFamily="49" charset="0"/>
              </a:rPr>
              <a:t>class="</a:t>
            </a: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ClassName</a:t>
            </a:r>
            <a:r>
              <a:rPr lang="en-US" sz="140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400" kern="0" dirty="0">
                <a:solidFill>
                  <a:sysClr val="windowText" lastClr="000000"/>
                </a:solidFill>
                <a:latin typeface="Courier New" panose="02070309020205020404" pitchFamily="49" charset="0"/>
                <a:ea typeface="Calibri"/>
                <a:cs typeface="Courier New" panose="02070309020205020404" pitchFamily="49" charset="0"/>
              </a:rPr>
              <a:t>cascade="</a:t>
            </a: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cascade_style</a:t>
            </a:r>
            <a:r>
              <a:rPr lang="en-US" sz="140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400" kern="0" dirty="0">
                <a:solidFill>
                  <a:sysClr val="windowText" lastClr="000000"/>
                </a:solidFill>
                <a:latin typeface="Courier New" panose="02070309020205020404" pitchFamily="49" charset="0"/>
                <a:ea typeface="Calibri"/>
                <a:cs typeface="Courier New" panose="02070309020205020404" pitchFamily="49" charset="0"/>
              </a:rPr>
              <a:t>fetch="</a:t>
            </a: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join|select</a:t>
            </a:r>
            <a:r>
              <a:rPr lang="en-US" sz="140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400" kern="0" dirty="0">
                <a:solidFill>
                  <a:sysClr val="windowText" lastClr="000000"/>
                </a:solidFill>
                <a:latin typeface="Courier New" panose="02070309020205020404" pitchFamily="49" charset="0"/>
                <a:ea typeface="Calibri"/>
                <a:cs typeface="Courier New" panose="02070309020205020404" pitchFamily="49" charset="0"/>
              </a:rPr>
              <a:t>update="</a:t>
            </a: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true|false</a:t>
            </a:r>
            <a:r>
              <a:rPr lang="en-US" sz="1400" kern="0" dirty="0">
                <a:solidFill>
                  <a:sysClr val="windowText" lastClr="000000"/>
                </a:solidFill>
                <a:latin typeface="Courier New" panose="02070309020205020404" pitchFamily="49" charset="0"/>
                <a:ea typeface="Calibri"/>
                <a:cs typeface="Courier New" panose="02070309020205020404" pitchFamily="49" charset="0"/>
              </a:rPr>
              <a:t>"</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400" kern="0" dirty="0">
                <a:solidFill>
                  <a:sysClr val="windowText" lastClr="000000"/>
                </a:solidFill>
                <a:latin typeface="Courier New" panose="02070309020205020404" pitchFamily="49" charset="0"/>
                <a:ea typeface="Calibri"/>
                <a:cs typeface="Courier New" panose="02070309020205020404" pitchFamily="49" charset="0"/>
              </a:rPr>
              <a:t>insert="</a:t>
            </a: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true|false</a:t>
            </a:r>
            <a:r>
              <a:rPr lang="en-US" sz="140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400" kern="0" dirty="0">
                <a:solidFill>
                  <a:sysClr val="windowText" lastClr="000000"/>
                </a:solidFill>
                <a:latin typeface="Courier New" panose="02070309020205020404" pitchFamily="49" charset="0"/>
                <a:ea typeface="Calibri"/>
                <a:cs typeface="Courier New" panose="02070309020205020404" pitchFamily="49" charset="0"/>
              </a:rPr>
              <a:t>property-ref="</a:t>
            </a: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propertyNameFromAssociatedClass</a:t>
            </a:r>
            <a:r>
              <a:rPr lang="en-US" sz="1400" kern="0" dirty="0">
                <a:solidFill>
                  <a:sysClr val="windowText" lastClr="000000"/>
                </a:solidFill>
                <a:latin typeface="Courier New" panose="02070309020205020404" pitchFamily="49" charset="0"/>
                <a:ea typeface="Calibri"/>
                <a:cs typeface="Courier New" panose="02070309020205020404" pitchFamily="49" charset="0"/>
              </a:rPr>
              <a:t>"</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400" kern="0" dirty="0">
                <a:solidFill>
                  <a:sysClr val="windowText" lastClr="000000"/>
                </a:solidFill>
                <a:latin typeface="Courier New" panose="02070309020205020404" pitchFamily="49" charset="0"/>
                <a:ea typeface="Calibri"/>
                <a:cs typeface="Courier New" panose="02070309020205020404" pitchFamily="49" charset="0"/>
              </a:rPr>
              <a:t>access="</a:t>
            </a: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field|property|ClassName</a:t>
            </a:r>
            <a:r>
              <a:rPr lang="en-US" sz="1400" kern="0" dirty="0">
                <a:solidFill>
                  <a:sysClr val="windowText" lastClr="000000"/>
                </a:solidFill>
                <a:latin typeface="Courier New" panose="02070309020205020404" pitchFamily="49" charset="0"/>
                <a:ea typeface="Calibri"/>
                <a:cs typeface="Courier New" panose="02070309020205020404" pitchFamily="49" charset="0"/>
              </a:rPr>
              <a:t>"</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400" kern="0" dirty="0">
                <a:solidFill>
                  <a:sysClr val="windowText" lastClr="000000"/>
                </a:solidFill>
                <a:latin typeface="Courier New" panose="02070309020205020404" pitchFamily="49" charset="0"/>
                <a:ea typeface="Calibri"/>
                <a:cs typeface="Courier New" panose="02070309020205020404" pitchFamily="49" charset="0"/>
              </a:rPr>
              <a:t>unique="</a:t>
            </a: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true|false</a:t>
            </a:r>
            <a:r>
              <a:rPr lang="en-US" sz="1400" kern="0" dirty="0">
                <a:solidFill>
                  <a:sysClr val="windowText" lastClr="000000"/>
                </a:solidFill>
                <a:latin typeface="Courier New" panose="02070309020205020404" pitchFamily="49" charset="0"/>
                <a:ea typeface="Calibri"/>
                <a:cs typeface="Courier New" panose="02070309020205020404" pitchFamily="49" charset="0"/>
              </a:rPr>
              <a:t>"</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400" kern="0" dirty="0">
                <a:solidFill>
                  <a:sysClr val="windowText" lastClr="000000"/>
                </a:solidFill>
                <a:latin typeface="Courier New" panose="02070309020205020404" pitchFamily="49" charset="0"/>
                <a:ea typeface="Calibri"/>
                <a:cs typeface="Courier New" panose="02070309020205020404" pitchFamily="49" charset="0"/>
              </a:rPr>
              <a:t>not-null="</a:t>
            </a: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true|false</a:t>
            </a:r>
            <a:r>
              <a:rPr lang="en-US" sz="140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400" kern="0" dirty="0">
                <a:solidFill>
                  <a:sysClr val="windowText" lastClr="000000"/>
                </a:solidFill>
                <a:latin typeface="Courier New" panose="02070309020205020404" pitchFamily="49" charset="0"/>
                <a:ea typeface="Calibri"/>
                <a:cs typeface="Courier New" panose="02070309020205020404" pitchFamily="49" charset="0"/>
              </a:rPr>
              <a:t>optimistic-lock="</a:t>
            </a: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true|false</a:t>
            </a:r>
            <a:r>
              <a:rPr lang="en-US" sz="1400" kern="0" dirty="0">
                <a:solidFill>
                  <a:sysClr val="windowText" lastClr="000000"/>
                </a:solidFill>
                <a:latin typeface="Courier New" panose="02070309020205020404" pitchFamily="49" charset="0"/>
                <a:ea typeface="Calibri"/>
                <a:cs typeface="Courier New" panose="02070309020205020404" pitchFamily="49" charset="0"/>
              </a:rPr>
              <a:t>"</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400" kern="0" dirty="0">
                <a:solidFill>
                  <a:sysClr val="windowText" lastClr="000000"/>
                </a:solidFill>
                <a:latin typeface="Courier New" panose="02070309020205020404" pitchFamily="49" charset="0"/>
                <a:ea typeface="Calibri"/>
                <a:cs typeface="Courier New" panose="02070309020205020404" pitchFamily="49" charset="0"/>
              </a:rPr>
              <a:t>lazy="</a:t>
            </a: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true|false</a:t>
            </a:r>
            <a:r>
              <a:rPr lang="en-US" sz="1400" kern="0" dirty="0">
                <a:solidFill>
                  <a:sysClr val="windowText" lastClr="000000"/>
                </a:solidFill>
                <a:latin typeface="Courier New" panose="02070309020205020404" pitchFamily="49" charset="0"/>
                <a:ea typeface="Calibri"/>
                <a:cs typeface="Courier New" panose="02070309020205020404" pitchFamily="49" charset="0"/>
              </a:rPr>
              <a:t>" </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400" kern="0" dirty="0">
                <a:solidFill>
                  <a:sysClr val="windowText" lastClr="000000"/>
                </a:solidFill>
                <a:latin typeface="Courier New" panose="02070309020205020404" pitchFamily="49" charset="0"/>
                <a:ea typeface="Calibri"/>
                <a:cs typeface="Courier New" panose="02070309020205020404" pitchFamily="49" charset="0"/>
              </a:rPr>
              <a:t>entity-name="</a:t>
            </a:r>
            <a:r>
              <a:rPr lang="en-US" sz="1400" kern="0" dirty="0" err="1">
                <a:solidFill>
                  <a:sysClr val="windowText" lastClr="000000"/>
                </a:solidFill>
                <a:latin typeface="Courier New" panose="02070309020205020404" pitchFamily="49" charset="0"/>
                <a:ea typeface="Calibri"/>
                <a:cs typeface="Courier New" panose="02070309020205020404" pitchFamily="49" charset="0"/>
              </a:rPr>
              <a:t>EntityName</a:t>
            </a:r>
            <a:r>
              <a:rPr lang="en-US" sz="1400" kern="0" dirty="0">
                <a:solidFill>
                  <a:sysClr val="windowText" lastClr="000000"/>
                </a:solidFill>
                <a:latin typeface="Courier New" panose="02070309020205020404" pitchFamily="49" charset="0"/>
                <a:ea typeface="Calibri"/>
                <a:cs typeface="Courier New" panose="02070309020205020404" pitchFamily="49" charset="0"/>
              </a:rPr>
              <a:t>"</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400" kern="0" dirty="0">
                <a:solidFill>
                  <a:sysClr val="windowText" lastClr="000000"/>
                </a:solidFill>
                <a:latin typeface="Courier New" panose="02070309020205020404" pitchFamily="49" charset="0"/>
                <a:ea typeface="Calibri"/>
                <a:cs typeface="Courier New" panose="02070309020205020404" pitchFamily="49" charset="0"/>
              </a:rPr>
              <a:t>/&gt;</a:t>
            </a:r>
            <a:endParaRPr lang="en-GB" sz="1400" kern="0" dirty="0">
              <a:solidFill>
                <a:sysClr val="windowText" lastClr="000000"/>
              </a:solidFill>
              <a:latin typeface="Courier New" panose="02070309020205020404" pitchFamily="49" charset="0"/>
              <a:ea typeface="Calibri"/>
              <a:cs typeface="Courier New" panose="02070309020205020404" pitchFamily="49" charset="0"/>
            </a:endParaRP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6"/>
          <p:cNvSpPr>
            <a:spLocks noGrp="1" noChangeArrowheads="1"/>
          </p:cNvSpPr>
          <p:nvPr>
            <p:ph type="sldNum" sz="quarter" idx="12"/>
          </p:nvPr>
        </p:nvSpPr>
        <p:spPr>
          <a:noFill/>
        </p:spPr>
        <p:txBody>
          <a:bodyPr/>
          <a:lstStyle/>
          <a:p>
            <a:fld id="{956DA1D5-0D76-4B28-B2CA-B432677F95EA}" type="slidenum">
              <a:rPr lang="en-US" altLang="en-US" smtClean="0">
                <a:latin typeface="Arial" pitchFamily="34" charset="0"/>
              </a:rPr>
              <a:pPr/>
              <a:t>189</a:t>
            </a:fld>
            <a:endParaRPr lang="en-US" altLang="en-US" smtClean="0">
              <a:latin typeface="Arial" pitchFamily="34" charset="0"/>
            </a:endParaRPr>
          </a:p>
        </p:txBody>
      </p:sp>
      <p:sp>
        <p:nvSpPr>
          <p:cNvPr id="196611" name="Title 1"/>
          <p:cNvSpPr>
            <a:spLocks noGrp="1"/>
          </p:cNvSpPr>
          <p:nvPr>
            <p:ph type="title" idx="4294967295"/>
          </p:nvPr>
        </p:nvSpPr>
        <p:spPr>
          <a:xfrm>
            <a:off x="304800" y="228600"/>
            <a:ext cx="6934200" cy="747713"/>
          </a:xfrm>
        </p:spPr>
        <p:txBody>
          <a:bodyPr/>
          <a:lstStyle/>
          <a:p>
            <a:r>
              <a:rPr lang="en-IN" altLang="en-US" smtClean="0"/>
              <a:t>Hibernate Configurations for Different Relationships (Contd.) </a:t>
            </a:r>
            <a:endParaRPr lang="en-US" altLang="en-US" smtClean="0"/>
          </a:p>
        </p:txBody>
      </p:sp>
      <p:sp>
        <p:nvSpPr>
          <p:cNvPr id="196612" name="Text Box 6"/>
          <p:cNvSpPr txBox="1">
            <a:spLocks noChangeArrowheads="1"/>
          </p:cNvSpPr>
          <p:nvPr/>
        </p:nvSpPr>
        <p:spPr bwMode="auto">
          <a:xfrm>
            <a:off x="288925" y="1676400"/>
            <a:ext cx="8626475" cy="369888"/>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Is used to declare one-to-one association to another persistent class </a:t>
            </a:r>
          </a:p>
        </p:txBody>
      </p:sp>
      <p:sp>
        <p:nvSpPr>
          <p:cNvPr id="19661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96614" name="Rectangle 13"/>
          <p:cNvSpPr>
            <a:spLocks noChangeArrowheads="1"/>
          </p:cNvSpPr>
          <p:nvPr/>
        </p:nvSpPr>
        <p:spPr bwMode="auto">
          <a:xfrm>
            <a:off x="2362200" y="5772150"/>
            <a:ext cx="4127500" cy="247650"/>
          </a:xfrm>
          <a:prstGeom prst="rect">
            <a:avLst/>
          </a:prstGeom>
          <a:noFill/>
          <a:ln w="9525" algn="ctr">
            <a:noFill/>
            <a:round/>
            <a:headEnd/>
            <a:tailEnd/>
          </a:ln>
        </p:spPr>
        <p:txBody>
          <a:bodyPr/>
          <a:lstStyle/>
          <a:p>
            <a:pPr algn="ctr"/>
            <a:r>
              <a:rPr lang="en-US" altLang="en-US" sz="1200" b="1"/>
              <a:t>Code Sample of the </a:t>
            </a:r>
            <a:r>
              <a:rPr lang="en-US" altLang="en-US" sz="1200" b="1">
                <a:latin typeface="Courier New" pitchFamily="49" charset="0"/>
                <a:cs typeface="Courier New" pitchFamily="49" charset="0"/>
              </a:rPr>
              <a:t>&lt;one-to-one&gt; </a:t>
            </a:r>
            <a:r>
              <a:rPr lang="en-US" altLang="en-US" sz="1200" b="1"/>
              <a:t>Element  </a:t>
            </a:r>
            <a:endParaRPr lang="en-IN" altLang="en-US" sz="1200" b="1"/>
          </a:p>
        </p:txBody>
      </p:sp>
      <p:sp>
        <p:nvSpPr>
          <p:cNvPr id="2" name="Rounded Rectangle 1"/>
          <p:cNvSpPr/>
          <p:nvPr/>
        </p:nvSpPr>
        <p:spPr bwMode="auto">
          <a:xfrm>
            <a:off x="381000" y="1239524"/>
            <a:ext cx="5522439" cy="377851"/>
          </a:xfrm>
          <a:prstGeom prst="roundRect">
            <a:avLst/>
          </a:prstGeom>
          <a:solidFill>
            <a:schemeClr val="accent2">
              <a:lumMod val="40000"/>
              <a:lumOff val="60000"/>
            </a:schemeClr>
          </a:solidFill>
          <a:ln w="9525" cap="flat" cmpd="sng" algn="ctr">
            <a:solidFill>
              <a:schemeClr val="accent2">
                <a:lumMod val="75000"/>
              </a:schemeClr>
            </a:solidFill>
            <a:prstDash val="solid"/>
            <a:round/>
            <a:headEnd type="none" w="med" len="med"/>
            <a:tailEnd type="none" w="med" len="med"/>
          </a:ln>
          <a:effectLst/>
          <a:scene3d>
            <a:camera prst="orthographicFront"/>
            <a:lightRig rig="threePt" dir="t"/>
          </a:scene3d>
          <a:sp3d>
            <a:bevelT/>
          </a:sp3d>
        </p:spPr>
        <p:txBody>
          <a:bodyPr/>
          <a:lstStyle/>
          <a:p>
            <a:pPr>
              <a:defRPr/>
            </a:pPr>
            <a:r>
              <a:rPr lang="en-GB" b="1" dirty="0">
                <a:latin typeface="Courier New" panose="02070309020205020404" pitchFamily="49" charset="0"/>
                <a:cs typeface="Courier New" panose="02070309020205020404" pitchFamily="49" charset="0"/>
              </a:rPr>
              <a:t>&lt;one-to-one&gt; </a:t>
            </a:r>
            <a:r>
              <a:rPr lang="en-GB" b="1" dirty="0">
                <a:latin typeface="Arial" charset="0"/>
              </a:rPr>
              <a:t>Element </a:t>
            </a:r>
          </a:p>
        </p:txBody>
      </p:sp>
      <p:sp>
        <p:nvSpPr>
          <p:cNvPr id="14" name="Text Box 25"/>
          <p:cNvSpPr txBox="1">
            <a:spLocks noChangeArrowheads="1"/>
          </p:cNvSpPr>
          <p:nvPr/>
        </p:nvSpPr>
        <p:spPr bwMode="auto">
          <a:xfrm>
            <a:off x="1982788" y="2209800"/>
            <a:ext cx="4994275" cy="3511550"/>
          </a:xfrm>
          <a:prstGeom prst="rect">
            <a:avLst/>
          </a:prstGeom>
          <a:solidFill>
            <a:schemeClr val="accent5">
              <a:lumMod val="20000"/>
              <a:lumOff val="80000"/>
            </a:schemeClr>
          </a:solidFill>
          <a:ln w="9525">
            <a:solidFill>
              <a:sysClr val="windowText" lastClr="000000">
                <a:lumMod val="100000"/>
                <a:lumOff val="0"/>
              </a:sysClr>
            </a:solidFill>
            <a:miter lim="800000"/>
            <a:headEnd/>
            <a:tailEnd/>
          </a:ln>
        </p:spPr>
        <p:txBody>
          <a:bodyPr upright="1"/>
          <a:lstStyle/>
          <a:p>
            <a:pPr algn="just" fontAlgn="auto">
              <a:lnSpc>
                <a:spcPct val="115000"/>
              </a:lnSpc>
              <a:spcBef>
                <a:spcPts val="0"/>
              </a:spcBef>
              <a:spcAft>
                <a:spcPts val="0"/>
              </a:spcAft>
              <a:defRPr/>
            </a:pPr>
            <a:r>
              <a:rPr lang="en-US" sz="1600" kern="0" dirty="0">
                <a:solidFill>
                  <a:sysClr val="windowText" lastClr="000000"/>
                </a:solidFill>
                <a:latin typeface="Courier New" panose="02070309020205020404" pitchFamily="49" charset="0"/>
                <a:ea typeface="Calibri"/>
                <a:cs typeface="Courier New" panose="02070309020205020404" pitchFamily="49" charset="0"/>
              </a:rPr>
              <a:t>&lt;one-to-one</a:t>
            </a:r>
          </a:p>
          <a:p>
            <a:pPr algn="just" fontAlgn="auto">
              <a:lnSpc>
                <a:spcPct val="115000"/>
              </a:lnSpc>
              <a:spcBef>
                <a:spcPts val="0"/>
              </a:spcBef>
              <a:spcAft>
                <a:spcPts val="0"/>
              </a:spcAft>
              <a:defRPr/>
            </a:pPr>
            <a:r>
              <a:rPr lang="en-US" sz="1600" kern="0" dirty="0">
                <a:solidFill>
                  <a:sysClr val="windowText" lastClr="000000"/>
                </a:solidFill>
                <a:latin typeface="Courier New" panose="02070309020205020404" pitchFamily="49" charset="0"/>
                <a:ea typeface="Calibri"/>
                <a:cs typeface="Courier New" panose="02070309020205020404" pitchFamily="49" charset="0"/>
              </a:rPr>
              <a:t> 	name="</a:t>
            </a:r>
            <a:r>
              <a:rPr lang="en-US" sz="1600" kern="0" dirty="0" err="1">
                <a:solidFill>
                  <a:sysClr val="windowText" lastClr="000000"/>
                </a:solidFill>
                <a:latin typeface="Courier New" panose="02070309020205020404" pitchFamily="49" charset="0"/>
                <a:ea typeface="Calibri"/>
                <a:cs typeface="Courier New" panose="02070309020205020404" pitchFamily="49" charset="0"/>
              </a:rPr>
              <a:t>propertyName</a:t>
            </a:r>
            <a:r>
              <a:rPr lang="en-US" sz="1600" kern="0" dirty="0">
                <a:solidFill>
                  <a:sysClr val="windowText" lastClr="000000"/>
                </a:solidFill>
                <a:latin typeface="Courier New" panose="02070309020205020404" pitchFamily="49" charset="0"/>
                <a:ea typeface="Calibri"/>
                <a:cs typeface="Courier New" panose="02070309020205020404" pitchFamily="49" charset="0"/>
              </a:rPr>
              <a:t>"                         </a:t>
            </a:r>
          </a:p>
          <a:p>
            <a:pPr algn="just" fontAlgn="auto">
              <a:lnSpc>
                <a:spcPct val="115000"/>
              </a:lnSpc>
              <a:spcBef>
                <a:spcPts val="0"/>
              </a:spcBef>
              <a:spcAft>
                <a:spcPts val="0"/>
              </a:spcAft>
              <a:defRPr/>
            </a:pPr>
            <a:r>
              <a:rPr lang="en-US" sz="1600" kern="0" dirty="0">
                <a:solidFill>
                  <a:sysClr val="windowText" lastClr="000000"/>
                </a:solidFill>
                <a:latin typeface="Courier New" panose="02070309020205020404" pitchFamily="49" charset="0"/>
                <a:ea typeface="Calibri"/>
                <a:cs typeface="Courier New" panose="02070309020205020404" pitchFamily="49" charset="0"/>
              </a:rPr>
              <a:t>class="</a:t>
            </a:r>
            <a:r>
              <a:rPr lang="en-US" sz="1600" kern="0" dirty="0" err="1">
                <a:solidFill>
                  <a:sysClr val="windowText" lastClr="000000"/>
                </a:solidFill>
                <a:latin typeface="Courier New" panose="02070309020205020404" pitchFamily="49" charset="0"/>
                <a:ea typeface="Calibri"/>
                <a:cs typeface="Courier New" panose="02070309020205020404" pitchFamily="49" charset="0"/>
              </a:rPr>
              <a:t>ClassName</a:t>
            </a:r>
            <a:r>
              <a:rPr lang="en-US" sz="1600" kern="0" dirty="0">
                <a:solidFill>
                  <a:sysClr val="windowText" lastClr="000000"/>
                </a:solidFill>
                <a:latin typeface="Courier New" panose="02070309020205020404" pitchFamily="49" charset="0"/>
                <a:ea typeface="Calibri"/>
                <a:cs typeface="Courier New" panose="02070309020205020404" pitchFamily="49" charset="0"/>
              </a:rPr>
              <a:t>"                                 </a:t>
            </a:r>
          </a:p>
          <a:p>
            <a:pPr algn="just" fontAlgn="auto">
              <a:lnSpc>
                <a:spcPct val="115000"/>
              </a:lnSpc>
              <a:spcBef>
                <a:spcPts val="0"/>
              </a:spcBef>
              <a:spcAft>
                <a:spcPts val="0"/>
              </a:spcAft>
              <a:defRPr/>
            </a:pPr>
            <a:r>
              <a:rPr lang="en-US" sz="1600" kern="0" dirty="0">
                <a:solidFill>
                  <a:sysClr val="windowText" lastClr="000000"/>
                </a:solidFill>
                <a:latin typeface="Courier New" panose="02070309020205020404" pitchFamily="49" charset="0"/>
                <a:ea typeface="Calibri"/>
                <a:cs typeface="Courier New" panose="02070309020205020404" pitchFamily="49" charset="0"/>
              </a:rPr>
              <a:t>cascade="</a:t>
            </a:r>
            <a:r>
              <a:rPr lang="en-US" sz="1600" kern="0" dirty="0" err="1">
                <a:solidFill>
                  <a:sysClr val="windowText" lastClr="000000"/>
                </a:solidFill>
                <a:latin typeface="Courier New" panose="02070309020205020404" pitchFamily="49" charset="0"/>
                <a:ea typeface="Calibri"/>
                <a:cs typeface="Courier New" panose="02070309020205020404" pitchFamily="49" charset="0"/>
              </a:rPr>
              <a:t>cascade_style</a:t>
            </a:r>
            <a:r>
              <a:rPr lang="en-US" sz="1600" kern="0" dirty="0">
                <a:solidFill>
                  <a:sysClr val="windowText" lastClr="000000"/>
                </a:solidFill>
                <a:latin typeface="Courier New" panose="02070309020205020404" pitchFamily="49" charset="0"/>
                <a:ea typeface="Calibri"/>
                <a:cs typeface="Courier New" panose="02070309020205020404" pitchFamily="49" charset="0"/>
              </a:rPr>
              <a:t>"                           </a:t>
            </a:r>
          </a:p>
          <a:p>
            <a:pPr algn="just" fontAlgn="auto">
              <a:lnSpc>
                <a:spcPct val="115000"/>
              </a:lnSpc>
              <a:spcBef>
                <a:spcPts val="0"/>
              </a:spcBef>
              <a:spcAft>
                <a:spcPts val="0"/>
              </a:spcAft>
              <a:defRPr/>
            </a:pPr>
            <a:r>
              <a:rPr lang="en-US" sz="1600" kern="0" dirty="0">
                <a:solidFill>
                  <a:sysClr val="windowText" lastClr="000000"/>
                </a:solidFill>
                <a:latin typeface="Courier New" panose="02070309020205020404" pitchFamily="49" charset="0"/>
                <a:ea typeface="Calibri"/>
                <a:cs typeface="Courier New" panose="02070309020205020404" pitchFamily="49" charset="0"/>
              </a:rPr>
              <a:t>constrained="</a:t>
            </a:r>
            <a:r>
              <a:rPr lang="en-US" sz="1600" kern="0" dirty="0" err="1">
                <a:solidFill>
                  <a:sysClr val="windowText" lastClr="000000"/>
                </a:solidFill>
                <a:latin typeface="Courier New" panose="02070309020205020404" pitchFamily="49" charset="0"/>
                <a:ea typeface="Calibri"/>
                <a:cs typeface="Courier New" panose="02070309020205020404" pitchFamily="49" charset="0"/>
              </a:rPr>
              <a:t>true|false</a:t>
            </a:r>
            <a:r>
              <a:rPr lang="en-US" sz="1600" kern="0" dirty="0">
                <a:solidFill>
                  <a:sysClr val="windowText" lastClr="000000"/>
                </a:solidFill>
                <a:latin typeface="Courier New" panose="02070309020205020404" pitchFamily="49" charset="0"/>
                <a:ea typeface="Calibri"/>
                <a:cs typeface="Courier New" panose="02070309020205020404" pitchFamily="49" charset="0"/>
              </a:rPr>
              <a:t>"                          </a:t>
            </a:r>
          </a:p>
          <a:p>
            <a:pPr algn="just" fontAlgn="auto">
              <a:lnSpc>
                <a:spcPct val="115000"/>
              </a:lnSpc>
              <a:spcBef>
                <a:spcPts val="0"/>
              </a:spcBef>
              <a:spcAft>
                <a:spcPts val="0"/>
              </a:spcAft>
              <a:defRPr/>
            </a:pPr>
            <a:r>
              <a:rPr lang="en-US" sz="1600" kern="0" dirty="0">
                <a:solidFill>
                  <a:sysClr val="windowText" lastClr="000000"/>
                </a:solidFill>
                <a:latin typeface="Courier New" panose="02070309020205020404" pitchFamily="49" charset="0"/>
                <a:ea typeface="Calibri"/>
                <a:cs typeface="Courier New" panose="02070309020205020404" pitchFamily="49" charset="0"/>
              </a:rPr>
              <a:t>fetch="</a:t>
            </a:r>
            <a:r>
              <a:rPr lang="en-US" sz="1600" kern="0" dirty="0" err="1">
                <a:solidFill>
                  <a:sysClr val="windowText" lastClr="000000"/>
                </a:solidFill>
                <a:latin typeface="Courier New" panose="02070309020205020404" pitchFamily="49" charset="0"/>
                <a:ea typeface="Calibri"/>
                <a:cs typeface="Courier New" panose="02070309020205020404" pitchFamily="49" charset="0"/>
              </a:rPr>
              <a:t>join|select</a:t>
            </a:r>
            <a:r>
              <a:rPr lang="en-US" sz="1600" kern="0" dirty="0">
                <a:solidFill>
                  <a:sysClr val="windowText" lastClr="000000"/>
                </a:solidFill>
                <a:latin typeface="Courier New" panose="02070309020205020404" pitchFamily="49" charset="0"/>
                <a:ea typeface="Calibri"/>
                <a:cs typeface="Courier New" panose="02070309020205020404" pitchFamily="49" charset="0"/>
              </a:rPr>
              <a:t>"                               </a:t>
            </a:r>
          </a:p>
          <a:p>
            <a:pPr algn="just" fontAlgn="auto">
              <a:lnSpc>
                <a:spcPct val="115000"/>
              </a:lnSpc>
              <a:spcBef>
                <a:spcPts val="0"/>
              </a:spcBef>
              <a:spcAft>
                <a:spcPts val="0"/>
              </a:spcAft>
              <a:defRPr/>
            </a:pPr>
            <a:r>
              <a:rPr lang="en-US" sz="1600" kern="0" dirty="0">
                <a:solidFill>
                  <a:sysClr val="windowText" lastClr="000000"/>
                </a:solidFill>
                <a:latin typeface="Courier New" panose="02070309020205020404" pitchFamily="49" charset="0"/>
                <a:ea typeface="Calibri"/>
                <a:cs typeface="Courier New" panose="02070309020205020404" pitchFamily="49" charset="0"/>
              </a:rPr>
              <a:t>property-ref="</a:t>
            </a:r>
            <a:r>
              <a:rPr lang="en-US" sz="1600" kern="0" dirty="0" err="1">
                <a:solidFill>
                  <a:sysClr val="windowText" lastClr="000000"/>
                </a:solidFill>
                <a:latin typeface="Courier New" panose="02070309020205020404" pitchFamily="49" charset="0"/>
                <a:ea typeface="Calibri"/>
                <a:cs typeface="Courier New" panose="02070309020205020404" pitchFamily="49" charset="0"/>
              </a:rPr>
              <a:t>propertyNameFromAssociatedClass</a:t>
            </a:r>
            <a:r>
              <a:rPr lang="en-US" sz="1600" kern="0" dirty="0">
                <a:solidFill>
                  <a:sysClr val="windowText" lastClr="000000"/>
                </a:solidFill>
                <a:latin typeface="Courier New" panose="02070309020205020404" pitchFamily="49" charset="0"/>
                <a:ea typeface="Calibri"/>
                <a:cs typeface="Courier New" panose="02070309020205020404" pitchFamily="49" charset="0"/>
              </a:rPr>
              <a:t>"    </a:t>
            </a:r>
          </a:p>
          <a:p>
            <a:pPr algn="just" fontAlgn="auto">
              <a:lnSpc>
                <a:spcPct val="115000"/>
              </a:lnSpc>
              <a:spcBef>
                <a:spcPts val="0"/>
              </a:spcBef>
              <a:spcAft>
                <a:spcPts val="0"/>
              </a:spcAft>
              <a:defRPr/>
            </a:pPr>
            <a:r>
              <a:rPr lang="en-US" sz="1600" kern="0" dirty="0">
                <a:solidFill>
                  <a:sysClr val="windowText" lastClr="000000"/>
                </a:solidFill>
                <a:latin typeface="Courier New" panose="02070309020205020404" pitchFamily="49" charset="0"/>
                <a:ea typeface="Calibri"/>
                <a:cs typeface="Courier New" panose="02070309020205020404" pitchFamily="49" charset="0"/>
              </a:rPr>
              <a:t>access="</a:t>
            </a:r>
            <a:r>
              <a:rPr lang="en-US" sz="1600" kern="0" dirty="0" err="1">
                <a:solidFill>
                  <a:sysClr val="windowText" lastClr="000000"/>
                </a:solidFill>
                <a:latin typeface="Courier New" panose="02070309020205020404" pitchFamily="49" charset="0"/>
                <a:ea typeface="Calibri"/>
                <a:cs typeface="Courier New" panose="02070309020205020404" pitchFamily="49" charset="0"/>
              </a:rPr>
              <a:t>field|property|ClassName</a:t>
            </a:r>
            <a:r>
              <a:rPr lang="en-US" sz="1600" kern="0" dirty="0">
                <a:solidFill>
                  <a:sysClr val="windowText" lastClr="000000"/>
                </a:solidFill>
                <a:latin typeface="Courier New" panose="02070309020205020404" pitchFamily="49" charset="0"/>
                <a:ea typeface="Calibri"/>
                <a:cs typeface="Courier New" panose="02070309020205020404" pitchFamily="49" charset="0"/>
              </a:rPr>
              <a:t>"                 </a:t>
            </a:r>
          </a:p>
          <a:p>
            <a:pPr algn="just" fontAlgn="auto">
              <a:lnSpc>
                <a:spcPct val="115000"/>
              </a:lnSpc>
              <a:spcBef>
                <a:spcPts val="0"/>
              </a:spcBef>
              <a:spcAft>
                <a:spcPts val="0"/>
              </a:spcAft>
              <a:defRPr/>
            </a:pPr>
            <a:r>
              <a:rPr lang="en-US" sz="1600" kern="0" dirty="0">
                <a:solidFill>
                  <a:sysClr val="windowText" lastClr="000000"/>
                </a:solidFill>
                <a:latin typeface="Courier New" panose="02070309020205020404" pitchFamily="49" charset="0"/>
                <a:ea typeface="Calibri"/>
                <a:cs typeface="Courier New" panose="02070309020205020404" pitchFamily="49" charset="0"/>
              </a:rPr>
              <a:t>formula="any SQL expression"                      </a:t>
            </a:r>
          </a:p>
          <a:p>
            <a:pPr algn="just" fontAlgn="auto">
              <a:lnSpc>
                <a:spcPct val="115000"/>
              </a:lnSpc>
              <a:spcBef>
                <a:spcPts val="0"/>
              </a:spcBef>
              <a:spcAft>
                <a:spcPts val="0"/>
              </a:spcAft>
              <a:defRPr/>
            </a:pPr>
            <a:r>
              <a:rPr lang="en-US" sz="1600" kern="0" dirty="0">
                <a:solidFill>
                  <a:sysClr val="windowText" lastClr="000000"/>
                </a:solidFill>
                <a:latin typeface="Courier New" panose="02070309020205020404" pitchFamily="49" charset="0"/>
                <a:ea typeface="Calibri"/>
                <a:cs typeface="Courier New" panose="02070309020205020404" pitchFamily="49" charset="0"/>
              </a:rPr>
              <a:t>entity-name="</a:t>
            </a:r>
            <a:r>
              <a:rPr lang="en-US" sz="1600" kern="0" dirty="0" err="1">
                <a:solidFill>
                  <a:sysClr val="windowText" lastClr="000000"/>
                </a:solidFill>
                <a:latin typeface="Courier New" panose="02070309020205020404" pitchFamily="49" charset="0"/>
                <a:ea typeface="Calibri"/>
                <a:cs typeface="Courier New" panose="02070309020205020404" pitchFamily="49" charset="0"/>
              </a:rPr>
              <a:t>EntityName</a:t>
            </a:r>
            <a:endParaRPr lang="en-US" sz="1600" kern="0" dirty="0">
              <a:solidFill>
                <a:sysClr val="windowText" lastClr="000000"/>
              </a:solidFill>
              <a:latin typeface="Courier New" panose="02070309020205020404" pitchFamily="49" charset="0"/>
              <a:ea typeface="Calibri"/>
              <a:cs typeface="Courier New" panose="02070309020205020404" pitchFamily="49" charset="0"/>
            </a:endParaRPr>
          </a:p>
          <a:p>
            <a:pPr algn="just" fontAlgn="auto">
              <a:lnSpc>
                <a:spcPct val="115000"/>
              </a:lnSpc>
              <a:spcBef>
                <a:spcPts val="0"/>
              </a:spcBef>
              <a:spcAft>
                <a:spcPts val="0"/>
              </a:spcAft>
              <a:defRPr/>
            </a:pPr>
            <a:r>
              <a:rPr lang="en-US" sz="1600" kern="0" dirty="0">
                <a:solidFill>
                  <a:sysClr val="windowText" lastClr="000000"/>
                </a:solidFill>
                <a:latin typeface="Courier New" panose="02070309020205020404" pitchFamily="49" charset="0"/>
                <a:ea typeface="Calibri"/>
                <a:cs typeface="Courier New" panose="02070309020205020404" pitchFamily="49" charset="0"/>
              </a:rPr>
              <a:t>/&gt;</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6"/>
          <p:cNvSpPr>
            <a:spLocks noGrp="1" noChangeArrowheads="1"/>
          </p:cNvSpPr>
          <p:nvPr>
            <p:ph type="sldNum" sz="quarter" idx="12"/>
          </p:nvPr>
        </p:nvSpPr>
        <p:spPr>
          <a:noFill/>
        </p:spPr>
        <p:txBody>
          <a:bodyPr/>
          <a:lstStyle/>
          <a:p>
            <a:fld id="{D5E609F3-988D-4E59-814F-5F812A687FBF}" type="slidenum">
              <a:rPr lang="en-US" altLang="en-US" smtClean="0">
                <a:latin typeface="Arial" pitchFamily="34" charset="0"/>
              </a:rPr>
              <a:pPr/>
              <a:t>19</a:t>
            </a:fld>
            <a:endParaRPr lang="en-US" altLang="en-US" smtClean="0">
              <a:latin typeface="Arial" pitchFamily="34" charset="0"/>
            </a:endParaRPr>
          </a:p>
        </p:txBody>
      </p:sp>
      <p:sp>
        <p:nvSpPr>
          <p:cNvPr id="21507"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790A1106-A565-4F6E-A677-9C0CEDF52402}" type="slidenum">
              <a:rPr lang="en-US" altLang="en-US" sz="1000"/>
              <a:pPr algn="r"/>
              <a:t>19</a:t>
            </a:fld>
            <a:endParaRPr lang="en-US" altLang="en-US" sz="1000"/>
          </a:p>
        </p:txBody>
      </p:sp>
      <p:sp>
        <p:nvSpPr>
          <p:cNvPr id="21508" name="Title 1"/>
          <p:cNvSpPr>
            <a:spLocks noGrp="1"/>
          </p:cNvSpPr>
          <p:nvPr>
            <p:ph type="title" idx="4294967295"/>
          </p:nvPr>
        </p:nvSpPr>
        <p:spPr>
          <a:xfrm>
            <a:off x="304800" y="381000"/>
            <a:ext cx="6934200" cy="747713"/>
          </a:xfrm>
        </p:spPr>
        <p:txBody>
          <a:bodyPr/>
          <a:lstStyle/>
          <a:p>
            <a:r>
              <a:rPr lang="en-US" altLang="en-US" smtClean="0"/>
              <a:t>Spring Framework Vs. Guice</a:t>
            </a:r>
          </a:p>
        </p:txBody>
      </p:sp>
      <p:sp>
        <p:nvSpPr>
          <p:cNvPr id="21509"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694A8344-FD5B-4B97-8BC0-810FD6843A7F}" type="slidenum">
              <a:rPr lang="en-US" altLang="en-US" sz="1000"/>
              <a:pPr algn="r"/>
              <a:t>19</a:t>
            </a:fld>
            <a:endParaRPr lang="en-US" altLang="en-US" sz="1000"/>
          </a:p>
        </p:txBody>
      </p:sp>
      <p:sp>
        <p:nvSpPr>
          <p:cNvPr id="21510"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151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graphicFrame>
        <p:nvGraphicFramePr>
          <p:cNvPr id="3" name="Table 2"/>
          <p:cNvGraphicFramePr>
            <a:graphicFrameLocks noGrp="1"/>
          </p:cNvGraphicFramePr>
          <p:nvPr>
            <p:extLst>
              <p:ext uri="{D42A27DB-BD31-4B8C-83A1-F6EECF244321}">
                <p14:modId xmlns:p14="http://schemas.microsoft.com/office/powerpoint/2010/main" val="2252864369"/>
              </p:ext>
            </p:extLst>
          </p:nvPr>
        </p:nvGraphicFramePr>
        <p:xfrm>
          <a:off x="152400" y="1547813"/>
          <a:ext cx="8610600" cy="4932363"/>
        </p:xfrm>
        <a:graphic>
          <a:graphicData uri="http://schemas.openxmlformats.org/drawingml/2006/table">
            <a:tbl>
              <a:tblPr firstRow="1" firstCol="1" bandRow="1">
                <a:tableStyleId>{E8B1032C-EA38-4F05-BA0D-38AFFFC7BED3}</a:tableStyleId>
              </a:tblPr>
              <a:tblGrid>
                <a:gridCol w="4305300"/>
                <a:gridCol w="4305300"/>
              </a:tblGrid>
              <a:tr h="280464">
                <a:tc>
                  <a:txBody>
                    <a:bodyPr/>
                    <a:lstStyle/>
                    <a:p>
                      <a:pPr algn="ctr">
                        <a:lnSpc>
                          <a:spcPct val="115000"/>
                        </a:lnSpc>
                        <a:spcAft>
                          <a:spcPts val="0"/>
                        </a:spcAft>
                      </a:pPr>
                      <a:r>
                        <a:rPr lang="en-IN" sz="1600" b="1" dirty="0" err="1">
                          <a:effectLst/>
                          <a:latin typeface="Arial" panose="020B0604020202020204" pitchFamily="34" charset="0"/>
                          <a:cs typeface="Arial" panose="020B0604020202020204" pitchFamily="34" charset="0"/>
                        </a:rPr>
                        <a:t>Guice</a:t>
                      </a:r>
                      <a:r>
                        <a:rPr lang="en-IN" sz="1600" b="1" dirty="0">
                          <a:effectLst/>
                          <a:latin typeface="Arial" panose="020B0604020202020204" pitchFamily="34" charset="0"/>
                          <a:cs typeface="Arial" panose="020B0604020202020204" pitchFamily="34" charset="0"/>
                        </a:rPr>
                        <a:t> Framework</a:t>
                      </a:r>
                      <a:endParaRPr lang="en-GB" sz="1600" b="1"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gn="ctr">
                        <a:lnSpc>
                          <a:spcPct val="115000"/>
                        </a:lnSpc>
                        <a:spcAft>
                          <a:spcPts val="0"/>
                        </a:spcAft>
                      </a:pPr>
                      <a:r>
                        <a:rPr lang="en-IN" sz="1600" b="1" dirty="0">
                          <a:effectLst/>
                          <a:latin typeface="Arial" panose="020B0604020202020204" pitchFamily="34" charset="0"/>
                          <a:cs typeface="Arial" panose="020B0604020202020204" pitchFamily="34" charset="0"/>
                        </a:rPr>
                        <a:t>Spring Framework</a:t>
                      </a:r>
                      <a:endParaRPr lang="en-GB" sz="1600" b="1" dirty="0">
                        <a:effectLst/>
                        <a:latin typeface="Arial" panose="020B0604020202020204" pitchFamily="34" charset="0"/>
                        <a:ea typeface="Calibri"/>
                        <a:cs typeface="Arial" panose="020B0604020202020204" pitchFamily="34" charset="0"/>
                      </a:endParaRPr>
                    </a:p>
                  </a:txBody>
                  <a:tcPr marL="68580" marR="68580" marT="0" marB="0" anchor="ctr"/>
                </a:tc>
              </a:tr>
              <a:tr h="536669">
                <a:tc>
                  <a:txBody>
                    <a:bodyPr/>
                    <a:lstStyle/>
                    <a:p>
                      <a:pPr>
                        <a:lnSpc>
                          <a:spcPct val="115000"/>
                        </a:lnSpc>
                        <a:spcAft>
                          <a:spcPts val="0"/>
                        </a:spcAft>
                      </a:pPr>
                      <a:r>
                        <a:rPr lang="en-IN" sz="1600" b="0" dirty="0" smtClean="0">
                          <a:effectLst/>
                          <a:latin typeface="Arial" panose="020B0604020202020204" pitchFamily="34" charset="0"/>
                          <a:cs typeface="Arial" panose="020B0604020202020204" pitchFamily="34" charset="0"/>
                        </a:rPr>
                        <a:t>Focuses </a:t>
                      </a:r>
                      <a:r>
                        <a:rPr lang="en-IN" sz="1600" b="0" dirty="0">
                          <a:effectLst/>
                          <a:latin typeface="Arial" panose="020B0604020202020204" pitchFamily="34" charset="0"/>
                          <a:cs typeface="Arial" panose="020B0604020202020204" pitchFamily="34" charset="0"/>
                        </a:rPr>
                        <a:t>only on DI.</a:t>
                      </a:r>
                      <a:endParaRPr lang="en-GB" sz="1600" b="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nSpc>
                          <a:spcPct val="115000"/>
                        </a:lnSpc>
                        <a:spcAft>
                          <a:spcPts val="0"/>
                        </a:spcAft>
                      </a:pPr>
                      <a:r>
                        <a:rPr lang="en-IN" sz="1600" b="0" dirty="0" smtClean="0">
                          <a:effectLst/>
                          <a:latin typeface="Arial" panose="020B0604020202020204" pitchFamily="34" charset="0"/>
                          <a:cs typeface="Arial" panose="020B0604020202020204" pitchFamily="34" charset="0"/>
                        </a:rPr>
                        <a:t>Offers </a:t>
                      </a:r>
                      <a:r>
                        <a:rPr lang="en-IN" sz="1600" b="0" dirty="0">
                          <a:effectLst/>
                          <a:latin typeface="Arial" panose="020B0604020202020204" pitchFamily="34" charset="0"/>
                          <a:cs typeface="Arial" panose="020B0604020202020204" pitchFamily="34" charset="0"/>
                        </a:rPr>
                        <a:t>much more that just </a:t>
                      </a:r>
                      <a:r>
                        <a:rPr lang="en-IN" sz="1600" b="0" dirty="0" smtClean="0">
                          <a:effectLst/>
                          <a:latin typeface="Arial" panose="020B0604020202020204" pitchFamily="34" charset="0"/>
                          <a:cs typeface="Arial" panose="020B0604020202020204" pitchFamily="34" charset="0"/>
                        </a:rPr>
                        <a:t>DI.</a:t>
                      </a:r>
                      <a:endParaRPr lang="en-GB" sz="1600" b="0" dirty="0">
                        <a:effectLst/>
                        <a:latin typeface="Arial" panose="020B0604020202020204" pitchFamily="34" charset="0"/>
                        <a:ea typeface="Calibri"/>
                        <a:cs typeface="Arial" panose="020B0604020202020204" pitchFamily="34" charset="0"/>
                      </a:endParaRPr>
                    </a:p>
                  </a:txBody>
                  <a:tcPr marL="68580" marR="68580" marT="0" marB="0" anchor="ctr"/>
                </a:tc>
              </a:tr>
              <a:tr h="581580">
                <a:tc>
                  <a:txBody>
                    <a:bodyPr/>
                    <a:lstStyle/>
                    <a:p>
                      <a:pPr>
                        <a:lnSpc>
                          <a:spcPct val="115000"/>
                        </a:lnSpc>
                        <a:spcAft>
                          <a:spcPts val="0"/>
                        </a:spcAft>
                      </a:pPr>
                      <a:r>
                        <a:rPr lang="en-IN" sz="1600" b="0" dirty="0">
                          <a:effectLst/>
                          <a:latin typeface="Arial" panose="020B0604020202020204" pitchFamily="34" charset="0"/>
                          <a:cs typeface="Arial" panose="020B0604020202020204" pitchFamily="34" charset="0"/>
                        </a:rPr>
                        <a:t>Wiring objects and testing them is </a:t>
                      </a:r>
                      <a:r>
                        <a:rPr lang="en-IN" sz="1600" b="0" dirty="0" smtClean="0">
                          <a:effectLst/>
                          <a:latin typeface="Arial" panose="020B0604020202020204" pitchFamily="34" charset="0"/>
                          <a:cs typeface="Arial" panose="020B0604020202020204" pitchFamily="34" charset="0"/>
                        </a:rPr>
                        <a:t>easier.</a:t>
                      </a:r>
                      <a:endParaRPr lang="en-GB" sz="1600" b="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nSpc>
                          <a:spcPct val="115000"/>
                        </a:lnSpc>
                        <a:spcAft>
                          <a:spcPts val="0"/>
                        </a:spcAft>
                      </a:pPr>
                      <a:r>
                        <a:rPr lang="en-IN" sz="1600" b="0" dirty="0" smtClean="0">
                          <a:effectLst/>
                          <a:latin typeface="Arial" panose="020B0604020202020204" pitchFamily="34" charset="0"/>
                          <a:cs typeface="Arial" panose="020B0604020202020204" pitchFamily="34" charset="0"/>
                        </a:rPr>
                        <a:t>Uses </a:t>
                      </a:r>
                      <a:r>
                        <a:rPr lang="en-IN" sz="1600" b="0" dirty="0">
                          <a:effectLst/>
                          <a:latin typeface="Arial" panose="020B0604020202020204" pitchFamily="34" charset="0"/>
                          <a:cs typeface="Arial" panose="020B0604020202020204" pitchFamily="34" charset="0"/>
                        </a:rPr>
                        <a:t>string identifiers, which is more error prone.</a:t>
                      </a:r>
                      <a:endParaRPr lang="en-GB" sz="1600" b="0" dirty="0">
                        <a:effectLst/>
                        <a:latin typeface="Arial" panose="020B0604020202020204" pitchFamily="34" charset="0"/>
                        <a:ea typeface="Calibri"/>
                        <a:cs typeface="Arial" panose="020B0604020202020204" pitchFamily="34" charset="0"/>
                      </a:endParaRPr>
                    </a:p>
                  </a:txBody>
                  <a:tcPr marL="68580" marR="68580" marT="0" marB="0" anchor="ctr"/>
                </a:tc>
              </a:tr>
              <a:tr h="715572">
                <a:tc>
                  <a:txBody>
                    <a:bodyPr/>
                    <a:lstStyle/>
                    <a:p>
                      <a:pPr>
                        <a:lnSpc>
                          <a:spcPct val="115000"/>
                        </a:lnSpc>
                        <a:spcAft>
                          <a:spcPts val="0"/>
                        </a:spcAft>
                      </a:pPr>
                      <a:r>
                        <a:rPr lang="en-IN" sz="1600" b="0" dirty="0">
                          <a:effectLst/>
                          <a:latin typeface="Arial" panose="020B0604020202020204" pitchFamily="34" charset="0"/>
                          <a:cs typeface="Arial" panose="020B0604020202020204" pitchFamily="34" charset="0"/>
                        </a:rPr>
                        <a:t>Objects are recognised based on their </a:t>
                      </a:r>
                      <a:r>
                        <a:rPr lang="en-IN" sz="1600" b="0" dirty="0" smtClean="0">
                          <a:effectLst/>
                          <a:latin typeface="Arial" panose="020B0604020202020204" pitchFamily="34" charset="0"/>
                          <a:cs typeface="Arial" panose="020B0604020202020204" pitchFamily="34" charset="0"/>
                        </a:rPr>
                        <a:t>type.</a:t>
                      </a:r>
                      <a:endParaRPr lang="en-GB" sz="1600" b="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nSpc>
                          <a:spcPct val="115000"/>
                        </a:lnSpc>
                        <a:spcAft>
                          <a:spcPts val="0"/>
                        </a:spcAft>
                      </a:pPr>
                      <a:r>
                        <a:rPr lang="en-IN" sz="1600" b="0" dirty="0">
                          <a:effectLst/>
                          <a:latin typeface="Arial" panose="020B0604020202020204" pitchFamily="34" charset="0"/>
                          <a:cs typeface="Arial" panose="020B0604020202020204" pitchFamily="34" charset="0"/>
                        </a:rPr>
                        <a:t>Objects are recognised based on their </a:t>
                      </a:r>
                      <a:r>
                        <a:rPr lang="en-IN" sz="1600" b="0" dirty="0" smtClean="0">
                          <a:effectLst/>
                          <a:latin typeface="Arial" panose="020B0604020202020204" pitchFamily="34" charset="0"/>
                          <a:cs typeface="Arial" panose="020B0604020202020204" pitchFamily="34" charset="0"/>
                        </a:rPr>
                        <a:t>names.</a:t>
                      </a:r>
                      <a:endParaRPr lang="en-GB" sz="1600" b="0" dirty="0">
                        <a:effectLst/>
                        <a:latin typeface="Arial" panose="020B0604020202020204" pitchFamily="34" charset="0"/>
                        <a:ea typeface="Calibri"/>
                        <a:cs typeface="Arial" panose="020B0604020202020204" pitchFamily="34" charset="0"/>
                      </a:endParaRPr>
                    </a:p>
                  </a:txBody>
                  <a:tcPr marL="68580" marR="68580" marT="0" marB="0" anchor="ctr"/>
                </a:tc>
              </a:tr>
              <a:tr h="536669">
                <a:tc>
                  <a:txBody>
                    <a:bodyPr/>
                    <a:lstStyle/>
                    <a:p>
                      <a:pPr>
                        <a:lnSpc>
                          <a:spcPct val="115000"/>
                        </a:lnSpc>
                        <a:spcAft>
                          <a:spcPts val="0"/>
                        </a:spcAft>
                      </a:pPr>
                      <a:r>
                        <a:rPr lang="en-IN" sz="1600" b="0" dirty="0" smtClean="0">
                          <a:effectLst/>
                          <a:latin typeface="Arial" panose="020B0604020202020204" pitchFamily="34" charset="0"/>
                          <a:cs typeface="Arial" panose="020B0604020202020204" pitchFamily="34" charset="0"/>
                        </a:rPr>
                        <a:t>Is </a:t>
                      </a:r>
                      <a:r>
                        <a:rPr lang="en-IN" sz="1600" b="0" dirty="0">
                          <a:effectLst/>
                          <a:latin typeface="Arial" panose="020B0604020202020204" pitchFamily="34" charset="0"/>
                          <a:cs typeface="Arial" panose="020B0604020202020204" pitchFamily="34" charset="0"/>
                        </a:rPr>
                        <a:t>faster while performing DI.  </a:t>
                      </a:r>
                      <a:endParaRPr lang="en-GB" sz="1600" b="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nSpc>
                          <a:spcPct val="115000"/>
                        </a:lnSpc>
                        <a:spcAft>
                          <a:spcPts val="0"/>
                        </a:spcAft>
                      </a:pPr>
                      <a:r>
                        <a:rPr lang="en-IN" sz="1600" b="0" dirty="0" smtClean="0">
                          <a:effectLst/>
                          <a:latin typeface="Arial" panose="020B0604020202020204" pitchFamily="34" charset="0"/>
                          <a:cs typeface="Arial" panose="020B0604020202020204" pitchFamily="34" charset="0"/>
                        </a:rPr>
                        <a:t>Is </a:t>
                      </a:r>
                      <a:r>
                        <a:rPr lang="en-IN" sz="1600" b="0" dirty="0">
                          <a:effectLst/>
                          <a:latin typeface="Arial" panose="020B0604020202020204" pitchFamily="34" charset="0"/>
                          <a:cs typeface="Arial" panose="020B0604020202020204" pitchFamily="34" charset="0"/>
                        </a:rPr>
                        <a:t>usually slow as it contains </a:t>
                      </a:r>
                      <a:r>
                        <a:rPr lang="en-IN" sz="1600" b="0" dirty="0" smtClean="0">
                          <a:effectLst/>
                          <a:latin typeface="Arial" panose="020B0604020202020204" pitchFamily="34" charset="0"/>
                          <a:cs typeface="Arial" panose="020B0604020202020204" pitchFamily="34" charset="0"/>
                        </a:rPr>
                        <a:t>more.</a:t>
                      </a:r>
                      <a:endParaRPr lang="en-GB" sz="1600" b="0" dirty="0">
                        <a:effectLst/>
                        <a:latin typeface="Arial" panose="020B0604020202020204" pitchFamily="34" charset="0"/>
                        <a:ea typeface="Calibri"/>
                        <a:cs typeface="Arial" panose="020B0604020202020204" pitchFamily="34" charset="0"/>
                      </a:endParaRPr>
                    </a:p>
                  </a:txBody>
                  <a:tcPr marL="68580" marR="68580" marT="0" marB="0" anchor="ctr"/>
                </a:tc>
              </a:tr>
              <a:tr h="581580">
                <a:tc>
                  <a:txBody>
                    <a:bodyPr/>
                    <a:lstStyle/>
                    <a:p>
                      <a:pPr>
                        <a:lnSpc>
                          <a:spcPct val="115000"/>
                        </a:lnSpc>
                        <a:spcAft>
                          <a:spcPts val="0"/>
                        </a:spcAft>
                      </a:pPr>
                      <a:r>
                        <a:rPr lang="en-IN" sz="1600" b="0" dirty="0" smtClean="0">
                          <a:effectLst/>
                          <a:latin typeface="Arial" panose="020B0604020202020204" pitchFamily="34" charset="0"/>
                          <a:cs typeface="Arial" panose="020B0604020202020204" pitchFamily="34" charset="0"/>
                        </a:rPr>
                        <a:t>Does </a:t>
                      </a:r>
                      <a:r>
                        <a:rPr lang="en-IN" sz="1600" b="0" dirty="0">
                          <a:effectLst/>
                          <a:latin typeface="Arial" panose="020B0604020202020204" pitchFamily="34" charset="0"/>
                          <a:cs typeface="Arial" panose="020B0604020202020204" pitchFamily="34" charset="0"/>
                        </a:rPr>
                        <a:t>not help in life cycle management of Java beans.</a:t>
                      </a:r>
                      <a:endParaRPr lang="en-GB" sz="1600" b="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nSpc>
                          <a:spcPct val="115000"/>
                        </a:lnSpc>
                        <a:spcAft>
                          <a:spcPts val="0"/>
                        </a:spcAft>
                      </a:pPr>
                      <a:r>
                        <a:rPr lang="en-IN" sz="1600" b="0" dirty="0" smtClean="0">
                          <a:effectLst/>
                          <a:latin typeface="Arial" panose="020B0604020202020204" pitchFamily="34" charset="0"/>
                          <a:cs typeface="Arial" panose="020B0604020202020204" pitchFamily="34" charset="0"/>
                        </a:rPr>
                        <a:t>Supports </a:t>
                      </a:r>
                      <a:r>
                        <a:rPr lang="en-IN" sz="1600" b="0" dirty="0">
                          <a:effectLst/>
                          <a:latin typeface="Arial" panose="020B0604020202020204" pitchFamily="34" charset="0"/>
                          <a:cs typeface="Arial" panose="020B0604020202020204" pitchFamily="34" charset="0"/>
                        </a:rPr>
                        <a:t>a rich set of life cycle events around the creation of beans in the Spring container.</a:t>
                      </a:r>
                      <a:endParaRPr lang="en-GB" sz="1600" b="0" dirty="0">
                        <a:effectLst/>
                        <a:latin typeface="Arial" panose="020B0604020202020204" pitchFamily="34" charset="0"/>
                        <a:ea typeface="Calibri"/>
                        <a:cs typeface="Arial" panose="020B0604020202020204" pitchFamily="34" charset="0"/>
                      </a:endParaRPr>
                    </a:p>
                  </a:txBody>
                  <a:tcPr marL="68580" marR="68580" marT="0" marB="0" anchor="ctr"/>
                </a:tc>
              </a:tr>
              <a:tr h="581580">
                <a:tc>
                  <a:txBody>
                    <a:bodyPr/>
                    <a:lstStyle/>
                    <a:p>
                      <a:pPr>
                        <a:lnSpc>
                          <a:spcPct val="115000"/>
                        </a:lnSpc>
                        <a:spcAft>
                          <a:spcPts val="0"/>
                        </a:spcAft>
                      </a:pPr>
                      <a:r>
                        <a:rPr lang="en-IN" sz="1600" b="0" dirty="0" smtClean="0">
                          <a:solidFill>
                            <a:srgbClr val="FF0000"/>
                          </a:solidFill>
                          <a:effectLst/>
                          <a:latin typeface="Arial" panose="020B0604020202020204" pitchFamily="34" charset="0"/>
                          <a:cs typeface="Arial" panose="020B0604020202020204" pitchFamily="34" charset="0"/>
                        </a:rPr>
                        <a:t>Guice </a:t>
                      </a:r>
                      <a:r>
                        <a:rPr lang="en-IN" sz="1600" b="0" dirty="0">
                          <a:effectLst/>
                          <a:latin typeface="Arial" panose="020B0604020202020204" pitchFamily="34" charset="0"/>
                          <a:cs typeface="Arial" panose="020B0604020202020204" pitchFamily="34" charset="0"/>
                        </a:rPr>
                        <a:t>is not a widely used framework. </a:t>
                      </a:r>
                      <a:endParaRPr lang="en-GB" sz="1600" b="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nSpc>
                          <a:spcPct val="115000"/>
                        </a:lnSpc>
                        <a:spcAft>
                          <a:spcPts val="0"/>
                        </a:spcAft>
                      </a:pPr>
                      <a:r>
                        <a:rPr lang="en-IN" sz="1600" b="0" dirty="0" smtClean="0">
                          <a:effectLst/>
                          <a:latin typeface="Arial" panose="020B0604020202020204" pitchFamily="34" charset="0"/>
                          <a:cs typeface="Arial" panose="020B0604020202020204" pitchFamily="34" charset="0"/>
                        </a:rPr>
                        <a:t>Has </a:t>
                      </a:r>
                      <a:r>
                        <a:rPr lang="en-IN" sz="1600" b="0" dirty="0">
                          <a:effectLst/>
                          <a:latin typeface="Arial" panose="020B0604020202020204" pitchFamily="34" charset="0"/>
                          <a:cs typeface="Arial" panose="020B0604020202020204" pitchFamily="34" charset="0"/>
                        </a:rPr>
                        <a:t>a large following and is used to make other frameworks more </a:t>
                      </a:r>
                      <a:r>
                        <a:rPr lang="en-IN" sz="1600" b="0" dirty="0" smtClean="0">
                          <a:effectLst/>
                          <a:latin typeface="Arial" panose="020B0604020202020204" pitchFamily="34" charset="0"/>
                          <a:cs typeface="Arial" panose="020B0604020202020204" pitchFamily="34" charset="0"/>
                        </a:rPr>
                        <a:t>DI friendly</a:t>
                      </a:r>
                      <a:r>
                        <a:rPr lang="en-IN" sz="1600" b="0" dirty="0">
                          <a:effectLst/>
                          <a:latin typeface="Arial" panose="020B0604020202020204" pitchFamily="34" charset="0"/>
                          <a:cs typeface="Arial" panose="020B0604020202020204" pitchFamily="34" charset="0"/>
                        </a:rPr>
                        <a:t>.</a:t>
                      </a:r>
                      <a:endParaRPr lang="en-GB" sz="1600" b="0" dirty="0">
                        <a:effectLst/>
                        <a:latin typeface="Arial" panose="020B0604020202020204" pitchFamily="34" charset="0"/>
                        <a:ea typeface="Calibri"/>
                        <a:cs typeface="Arial" panose="020B0604020202020204" pitchFamily="34" charset="0"/>
                      </a:endParaRPr>
                    </a:p>
                  </a:txBody>
                  <a:tcPr marL="68580" marR="68580" marT="0" marB="0" anchor="ctr"/>
                </a:tc>
              </a:tr>
              <a:tr h="581580">
                <a:tc>
                  <a:txBody>
                    <a:bodyPr/>
                    <a:lstStyle/>
                    <a:p>
                      <a:pPr>
                        <a:lnSpc>
                          <a:spcPct val="115000"/>
                        </a:lnSpc>
                        <a:spcAft>
                          <a:spcPts val="0"/>
                        </a:spcAft>
                      </a:pPr>
                      <a:r>
                        <a:rPr lang="en-IN" sz="1600" b="0" dirty="0">
                          <a:effectLst/>
                          <a:latin typeface="Arial" panose="020B0604020202020204" pitchFamily="34" charset="0"/>
                          <a:cs typeface="Arial" panose="020B0604020202020204" pitchFamily="34" charset="0"/>
                        </a:rPr>
                        <a:t>Using third-party vendors with Guice needs </a:t>
                      </a:r>
                      <a:r>
                        <a:rPr lang="en-IN" sz="1600" b="0" dirty="0" smtClean="0">
                          <a:effectLst/>
                          <a:latin typeface="Arial" panose="020B0604020202020204" pitchFamily="34" charset="0"/>
                          <a:cs typeface="Arial" panose="020B0604020202020204" pitchFamily="34" charset="0"/>
                        </a:rPr>
                        <a:t>customization.</a:t>
                      </a:r>
                      <a:endParaRPr lang="en-GB" sz="1600" b="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nSpc>
                          <a:spcPct val="115000"/>
                        </a:lnSpc>
                        <a:spcAft>
                          <a:spcPts val="0"/>
                        </a:spcAft>
                      </a:pPr>
                      <a:r>
                        <a:rPr lang="en-IN" sz="1600" b="0" dirty="0" smtClean="0">
                          <a:effectLst/>
                          <a:latin typeface="Arial" panose="020B0604020202020204" pitchFamily="34" charset="0"/>
                          <a:cs typeface="Arial" panose="020B0604020202020204" pitchFamily="34" charset="0"/>
                        </a:rPr>
                        <a:t>Keeps </a:t>
                      </a:r>
                      <a:r>
                        <a:rPr lang="en-IN" sz="1600" b="0" dirty="0">
                          <a:effectLst/>
                          <a:latin typeface="Arial" panose="020B0604020202020204" pitchFamily="34" charset="0"/>
                          <a:cs typeface="Arial" panose="020B0604020202020204" pitchFamily="34" charset="0"/>
                        </a:rPr>
                        <a:t>your application independent of third-party </a:t>
                      </a:r>
                      <a:r>
                        <a:rPr lang="en-IN" sz="1600" b="0" dirty="0" smtClean="0">
                          <a:effectLst/>
                          <a:latin typeface="Arial" panose="020B0604020202020204" pitchFamily="34" charset="0"/>
                          <a:cs typeface="Arial" panose="020B0604020202020204" pitchFamily="34" charset="0"/>
                        </a:rPr>
                        <a:t>vendors.</a:t>
                      </a:r>
                      <a:endParaRPr lang="en-GB" sz="1600" b="0" dirty="0">
                        <a:effectLst/>
                        <a:latin typeface="Arial" panose="020B0604020202020204" pitchFamily="34" charset="0"/>
                        <a:ea typeface="Calibri"/>
                        <a:cs typeface="Arial" panose="020B0604020202020204" pitchFamily="34" charset="0"/>
                      </a:endParaRPr>
                    </a:p>
                  </a:txBody>
                  <a:tcPr marL="68580" marR="68580" marT="0" marB="0" anchor="ctr"/>
                </a:tc>
              </a:tr>
              <a:tr h="536669">
                <a:tc>
                  <a:txBody>
                    <a:bodyPr/>
                    <a:lstStyle/>
                    <a:p>
                      <a:pPr>
                        <a:lnSpc>
                          <a:spcPct val="115000"/>
                        </a:lnSpc>
                        <a:spcAft>
                          <a:spcPts val="0"/>
                        </a:spcAft>
                      </a:pPr>
                      <a:r>
                        <a:rPr lang="en-IN" sz="1600" b="0" dirty="0">
                          <a:effectLst/>
                          <a:latin typeface="Arial" panose="020B0604020202020204" pitchFamily="34" charset="0"/>
                          <a:cs typeface="Arial" panose="020B0604020202020204" pitchFamily="34" charset="0"/>
                        </a:rPr>
                        <a:t>AOP is not as effective as it </a:t>
                      </a:r>
                      <a:r>
                        <a:rPr lang="en-IN" sz="1600" b="0" dirty="0" err="1" smtClean="0">
                          <a:effectLst/>
                          <a:latin typeface="Arial" panose="020B0604020202020204" pitchFamily="34" charset="0"/>
                          <a:cs typeface="Arial" panose="020B0604020202020204" pitchFamily="34" charset="0"/>
                        </a:rPr>
                        <a:t>nonintuitive</a:t>
                      </a:r>
                      <a:r>
                        <a:rPr lang="en-IN" sz="1600" b="0" dirty="0" smtClean="0">
                          <a:effectLst/>
                          <a:latin typeface="Arial" panose="020B0604020202020204" pitchFamily="34" charset="0"/>
                          <a:cs typeface="Arial" panose="020B0604020202020204" pitchFamily="34" charset="0"/>
                        </a:rPr>
                        <a:t>.</a:t>
                      </a:r>
                      <a:endParaRPr lang="en-GB" sz="1600" b="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nSpc>
                          <a:spcPct val="115000"/>
                        </a:lnSpc>
                        <a:spcAft>
                          <a:spcPts val="0"/>
                        </a:spcAft>
                      </a:pPr>
                      <a:r>
                        <a:rPr lang="en-IN" sz="1600" b="0" dirty="0" smtClean="0">
                          <a:effectLst/>
                          <a:latin typeface="Arial" panose="020B0604020202020204" pitchFamily="34" charset="0"/>
                          <a:cs typeface="Arial" panose="020B0604020202020204" pitchFamily="34" charset="0"/>
                        </a:rPr>
                        <a:t>Has </a:t>
                      </a:r>
                      <a:r>
                        <a:rPr lang="en-IN" sz="1600" b="0" dirty="0">
                          <a:effectLst/>
                          <a:latin typeface="Arial" panose="020B0604020202020204" pitchFamily="34" charset="0"/>
                          <a:cs typeface="Arial" panose="020B0604020202020204" pitchFamily="34" charset="0"/>
                        </a:rPr>
                        <a:t>an AOP that is intuitive and </a:t>
                      </a:r>
                      <a:r>
                        <a:rPr lang="en-IN" sz="1600" b="0" dirty="0" smtClean="0">
                          <a:effectLst/>
                          <a:latin typeface="Arial" panose="020B0604020202020204" pitchFamily="34" charset="0"/>
                          <a:cs typeface="Arial" panose="020B0604020202020204" pitchFamily="34" charset="0"/>
                        </a:rPr>
                        <a:t>powerful.</a:t>
                      </a:r>
                      <a:endParaRPr lang="en-GB" sz="1600" b="0" dirty="0">
                        <a:effectLst/>
                        <a:latin typeface="Arial" panose="020B0604020202020204" pitchFamily="34" charset="0"/>
                        <a:ea typeface="Calibri"/>
                        <a:cs typeface="Arial" panose="020B0604020202020204" pitchFamily="34" charset="0"/>
                      </a:endParaRPr>
                    </a:p>
                  </a:txBody>
                  <a:tcPr marL="68580" marR="68580" marT="0" marB="0" anchor="ctr"/>
                </a:tc>
              </a:tr>
            </a:tbl>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6"/>
          <p:cNvSpPr>
            <a:spLocks noGrp="1" noChangeArrowheads="1"/>
          </p:cNvSpPr>
          <p:nvPr>
            <p:ph type="sldNum" sz="quarter" idx="12"/>
          </p:nvPr>
        </p:nvSpPr>
        <p:spPr>
          <a:noFill/>
        </p:spPr>
        <p:txBody>
          <a:bodyPr/>
          <a:lstStyle/>
          <a:p>
            <a:fld id="{42D666EC-CD88-4B2F-BC27-91EAB39B509B}" type="slidenum">
              <a:rPr lang="en-US" altLang="en-US" smtClean="0">
                <a:latin typeface="Arial" pitchFamily="34" charset="0"/>
              </a:rPr>
              <a:pPr/>
              <a:t>190</a:t>
            </a:fld>
            <a:endParaRPr lang="en-US" altLang="en-US" smtClean="0">
              <a:latin typeface="Arial" pitchFamily="34" charset="0"/>
            </a:endParaRPr>
          </a:p>
        </p:txBody>
      </p:sp>
      <p:sp>
        <p:nvSpPr>
          <p:cNvPr id="197635" name="Title 1"/>
          <p:cNvSpPr>
            <a:spLocks noGrp="1"/>
          </p:cNvSpPr>
          <p:nvPr>
            <p:ph type="title" idx="4294967295"/>
          </p:nvPr>
        </p:nvSpPr>
        <p:spPr>
          <a:xfrm>
            <a:off x="304800" y="228600"/>
            <a:ext cx="6934200" cy="747713"/>
          </a:xfrm>
        </p:spPr>
        <p:txBody>
          <a:bodyPr/>
          <a:lstStyle/>
          <a:p>
            <a:r>
              <a:rPr lang="en-IN" altLang="en-US" smtClean="0"/>
              <a:t>Hibernate Query Language (HQL) </a:t>
            </a:r>
            <a:endParaRPr lang="en-US" altLang="en-US" smtClean="0"/>
          </a:p>
        </p:txBody>
      </p:sp>
      <p:sp>
        <p:nvSpPr>
          <p:cNvPr id="197636" name="Text Box 6"/>
          <p:cNvSpPr txBox="1">
            <a:spLocks noChangeArrowheads="1"/>
          </p:cNvSpPr>
          <p:nvPr/>
        </p:nvSpPr>
        <p:spPr bwMode="auto">
          <a:xfrm>
            <a:off x="228600" y="1371600"/>
            <a:ext cx="8474075" cy="2016125"/>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sz="2000" b="1"/>
              <a:t>HQL:</a:t>
            </a:r>
          </a:p>
          <a:p>
            <a:pPr marL="800100" lvl="1" indent="-342900">
              <a:spcBef>
                <a:spcPts val="600"/>
              </a:spcBef>
              <a:spcAft>
                <a:spcPts val="600"/>
              </a:spcAft>
              <a:buFont typeface="Wingdings" pitchFamily="2" charset="2"/>
              <a:buChar char="§"/>
            </a:pPr>
            <a:r>
              <a:rPr lang="en-IN" altLang="en-US" sz="2000"/>
              <a:t>Is used by Hibernate ORM to map objects </a:t>
            </a:r>
            <a:r>
              <a:rPr lang="en-US" altLang="en-US" sz="2000"/>
              <a:t>to their properties in an ORM application</a:t>
            </a:r>
          </a:p>
          <a:p>
            <a:pPr marL="800100" lvl="1" indent="-342900">
              <a:spcBef>
                <a:spcPts val="600"/>
              </a:spcBef>
              <a:spcAft>
                <a:spcPts val="600"/>
              </a:spcAft>
              <a:buFont typeface="Wingdings" pitchFamily="2" charset="2"/>
              <a:buChar char="§"/>
            </a:pPr>
            <a:r>
              <a:rPr lang="en-US" altLang="en-US" sz="2000"/>
              <a:t>Works with persisted objects and their properties</a:t>
            </a:r>
          </a:p>
          <a:p>
            <a:pPr marL="800100" lvl="1" indent="-342900">
              <a:spcBef>
                <a:spcPts val="600"/>
              </a:spcBef>
              <a:spcAft>
                <a:spcPts val="600"/>
              </a:spcAft>
              <a:buFont typeface="Wingdings" pitchFamily="2" charset="2"/>
              <a:buChar char="§"/>
            </a:pPr>
            <a:r>
              <a:rPr lang="en-IN" altLang="en-US" sz="2000"/>
              <a:t>Hibernate queries are simple to write </a:t>
            </a:r>
          </a:p>
        </p:txBody>
      </p:sp>
      <p:sp>
        <p:nvSpPr>
          <p:cNvPr id="19763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97638" name="Rectangle 13"/>
          <p:cNvSpPr>
            <a:spLocks noChangeArrowheads="1"/>
          </p:cNvSpPr>
          <p:nvPr/>
        </p:nvSpPr>
        <p:spPr bwMode="auto">
          <a:xfrm>
            <a:off x="2057400" y="6305550"/>
            <a:ext cx="4127500" cy="247650"/>
          </a:xfrm>
          <a:prstGeom prst="rect">
            <a:avLst/>
          </a:prstGeom>
          <a:noFill/>
          <a:ln w="9525" algn="ctr">
            <a:noFill/>
            <a:round/>
            <a:headEnd/>
            <a:tailEnd/>
          </a:ln>
        </p:spPr>
        <p:txBody>
          <a:bodyPr/>
          <a:lstStyle/>
          <a:p>
            <a:pPr algn="ctr"/>
            <a:r>
              <a:rPr lang="en-US" altLang="en-US" sz="1200" b="1"/>
              <a:t>Code Sample of</a:t>
            </a:r>
            <a:endParaRPr lang="en-IN" altLang="en-US" sz="1200" b="1"/>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6"/>
          <p:cNvSpPr>
            <a:spLocks noGrp="1" noChangeArrowheads="1"/>
          </p:cNvSpPr>
          <p:nvPr>
            <p:ph type="sldNum" sz="quarter" idx="12"/>
          </p:nvPr>
        </p:nvSpPr>
        <p:spPr>
          <a:noFill/>
        </p:spPr>
        <p:txBody>
          <a:bodyPr/>
          <a:lstStyle/>
          <a:p>
            <a:fld id="{6708DDE2-981F-4DC1-8145-7D4FCDA464E8}" type="slidenum">
              <a:rPr lang="en-US" altLang="en-US" smtClean="0">
                <a:latin typeface="Arial" pitchFamily="34" charset="0"/>
              </a:rPr>
              <a:pPr/>
              <a:t>191</a:t>
            </a:fld>
            <a:endParaRPr lang="en-US" altLang="en-US" smtClean="0">
              <a:latin typeface="Arial" pitchFamily="34" charset="0"/>
            </a:endParaRPr>
          </a:p>
        </p:txBody>
      </p:sp>
      <p:sp>
        <p:nvSpPr>
          <p:cNvPr id="198659"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Lesson 2: </a:t>
            </a:r>
            <a:r>
              <a:rPr lang="en-IN" altLang="en-US" smtClean="0">
                <a:solidFill>
                  <a:schemeClr val="tx1"/>
                </a:solidFill>
              </a:rPr>
              <a:t>Spring ORM</a:t>
            </a:r>
          </a:p>
        </p:txBody>
      </p:sp>
      <p:sp>
        <p:nvSpPr>
          <p:cNvPr id="198660"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198661"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198662"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6"/>
          <p:cNvSpPr>
            <a:spLocks noGrp="1" noChangeArrowheads="1"/>
          </p:cNvSpPr>
          <p:nvPr>
            <p:ph type="sldNum" sz="quarter" idx="12"/>
          </p:nvPr>
        </p:nvSpPr>
        <p:spPr>
          <a:noFill/>
        </p:spPr>
        <p:txBody>
          <a:bodyPr/>
          <a:lstStyle/>
          <a:p>
            <a:fld id="{A32B14ED-F54F-441D-9D13-04E99899BD95}" type="slidenum">
              <a:rPr lang="en-US" altLang="en-US" smtClean="0">
                <a:latin typeface="Arial" pitchFamily="34" charset="0"/>
              </a:rPr>
              <a:pPr/>
              <a:t>192</a:t>
            </a:fld>
            <a:endParaRPr lang="en-US" altLang="en-US" smtClean="0">
              <a:latin typeface="Arial" pitchFamily="34" charset="0"/>
            </a:endParaRPr>
          </a:p>
        </p:txBody>
      </p:sp>
      <p:sp>
        <p:nvSpPr>
          <p:cNvPr id="199683" name="Rectangle 2"/>
          <p:cNvSpPr>
            <a:spLocks noGrp="1" noChangeArrowheads="1"/>
          </p:cNvSpPr>
          <p:nvPr>
            <p:ph type="title" idx="4294967295"/>
          </p:nvPr>
        </p:nvSpPr>
        <p:spPr/>
        <p:txBody>
          <a:bodyPr/>
          <a:lstStyle/>
          <a:p>
            <a:pPr eaLnBrk="1" hangingPunct="1"/>
            <a:r>
              <a:rPr lang="en-US" altLang="en-US" smtClean="0"/>
              <a:t>Lesson Objectives</a:t>
            </a:r>
          </a:p>
        </p:txBody>
      </p:sp>
      <p:sp>
        <p:nvSpPr>
          <p:cNvPr id="199684"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lesson, you will learn to: </a:t>
            </a:r>
          </a:p>
          <a:p>
            <a:pPr eaLnBrk="1" hangingPunct="1">
              <a:buFont typeface="Wingdings" pitchFamily="2" charset="2"/>
              <a:buChar char="§"/>
            </a:pPr>
            <a:r>
              <a:rPr lang="en-IN" altLang="en-US" b="0" smtClean="0"/>
              <a:t>Describe the Spring ORM module.</a:t>
            </a:r>
          </a:p>
          <a:p>
            <a:pPr eaLnBrk="1" hangingPunct="1">
              <a:buFont typeface="Wingdings" pitchFamily="2" charset="2"/>
              <a:buChar char="§"/>
            </a:pPr>
            <a:r>
              <a:rPr lang="en-IN" altLang="en-US" b="0" smtClean="0"/>
              <a:t>Support Spring to Hibernate using Hibernate template. </a:t>
            </a:r>
          </a:p>
          <a:p>
            <a:pPr eaLnBrk="1" hangingPunct="1">
              <a:buFont typeface="Wingdings" pitchFamily="2" charset="2"/>
              <a:buChar char="§"/>
            </a:pPr>
            <a:r>
              <a:rPr lang="en-IN" altLang="en-US" b="0" smtClean="0"/>
              <a:t>Integrate Spring and Hibernate.</a:t>
            </a:r>
          </a:p>
          <a:p>
            <a:pPr eaLnBrk="1" hangingPunct="1">
              <a:buFont typeface="Wingdings" pitchFamily="2" charset="2"/>
              <a:buChar char="§"/>
            </a:pPr>
            <a:endParaRPr lang="en-US" altLang="en-US" b="0" smtClean="0"/>
          </a:p>
          <a:p>
            <a:pPr eaLnBrk="1" hangingPunct="1">
              <a:buFont typeface="Wingdings" pitchFamily="2" charset="2"/>
              <a:buNone/>
            </a:pPr>
            <a:endParaRPr lang="en-US" altLang="en-US" b="0" smtClean="0"/>
          </a:p>
          <a:p>
            <a:pPr eaLnBrk="1" hangingPunct="1">
              <a:buFont typeface="Wingdings" pitchFamily="2" charset="2"/>
              <a:buChar char="§"/>
            </a:pPr>
            <a:endParaRPr lang="en-US" altLang="en-US" b="0" smtClean="0"/>
          </a:p>
        </p:txBody>
      </p:sp>
      <p:grpSp>
        <p:nvGrpSpPr>
          <p:cNvPr id="199685" name="Group 12"/>
          <p:cNvGrpSpPr>
            <a:grpSpLocks/>
          </p:cNvGrpSpPr>
          <p:nvPr/>
        </p:nvGrpSpPr>
        <p:grpSpPr bwMode="auto">
          <a:xfrm>
            <a:off x="304800" y="1066800"/>
            <a:ext cx="6477000" cy="1009650"/>
            <a:chOff x="838200" y="3276600"/>
            <a:chExt cx="6477000" cy="838200"/>
          </a:xfrm>
        </p:grpSpPr>
        <p:sp>
          <p:nvSpPr>
            <p:cNvPr id="14" name="Rounded Rectangle 13"/>
            <p:cNvSpPr/>
            <p:nvPr/>
          </p:nvSpPr>
          <p:spPr bwMode="auto">
            <a:xfrm>
              <a:off x="838200" y="3276600"/>
              <a:ext cx="6477000" cy="838200"/>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199688" name="TextBox 14"/>
            <p:cNvSpPr txBox="1">
              <a:spLocks noChangeArrowheads="1"/>
            </p:cNvSpPr>
            <p:nvPr/>
          </p:nvSpPr>
          <p:spPr bwMode="auto">
            <a:xfrm>
              <a:off x="1066800" y="3403121"/>
              <a:ext cx="5410200" cy="383269"/>
            </a:xfrm>
            <a:prstGeom prst="rect">
              <a:avLst/>
            </a:prstGeom>
            <a:noFill/>
            <a:ln w="9525">
              <a:noFill/>
              <a:miter lim="800000"/>
              <a:headEnd/>
              <a:tailEnd/>
            </a:ln>
          </p:spPr>
          <p:txBody>
            <a:bodyPr>
              <a:spAutoFit/>
            </a:bodyPr>
            <a:lstStyle/>
            <a:p>
              <a:r>
                <a:rPr lang="en-US" altLang="en-US" sz="2400">
                  <a:solidFill>
                    <a:srgbClr val="F2F2F2"/>
                  </a:solidFill>
                  <a:latin typeface="Trebuchet MS" pitchFamily="34" charset="0"/>
                </a:rPr>
                <a:t>Lesson 2: </a:t>
              </a:r>
              <a:r>
                <a:rPr lang="en-IN" altLang="en-US" sz="2400">
                  <a:solidFill>
                    <a:srgbClr val="F2F2F2"/>
                  </a:solidFill>
                  <a:latin typeface="Trebuchet MS" pitchFamily="34" charset="0"/>
                </a:rPr>
                <a:t>Spring ORM </a:t>
              </a:r>
              <a:endParaRPr lang="en-US" altLang="en-US" sz="2400">
                <a:solidFill>
                  <a:srgbClr val="F2F2F2"/>
                </a:solidFill>
                <a:latin typeface="Trebuchet MS" pitchFamily="34" charset="0"/>
              </a:endParaRPr>
            </a:p>
          </p:txBody>
        </p:sp>
      </p:grpSp>
      <p:sp>
        <p:nvSpPr>
          <p:cNvPr id="199686"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6"/>
          <p:cNvSpPr>
            <a:spLocks noGrp="1" noChangeArrowheads="1"/>
          </p:cNvSpPr>
          <p:nvPr>
            <p:ph type="sldNum" sz="quarter" idx="12"/>
          </p:nvPr>
        </p:nvSpPr>
        <p:spPr>
          <a:noFill/>
        </p:spPr>
        <p:txBody>
          <a:bodyPr/>
          <a:lstStyle/>
          <a:p>
            <a:fld id="{BC001ED7-E607-4D72-B2C9-8A4F7F1BB634}" type="slidenum">
              <a:rPr lang="en-US" altLang="en-US" smtClean="0">
                <a:latin typeface="Arial" pitchFamily="34" charset="0"/>
              </a:rPr>
              <a:pPr/>
              <a:t>193</a:t>
            </a:fld>
            <a:endParaRPr lang="en-US" altLang="en-US" smtClean="0">
              <a:latin typeface="Arial" pitchFamily="34" charset="0"/>
            </a:endParaRPr>
          </a:p>
        </p:txBody>
      </p:sp>
      <p:sp>
        <p:nvSpPr>
          <p:cNvPr id="200707" name="Text Box 7"/>
          <p:cNvSpPr txBox="1">
            <a:spLocks noChangeArrowheads="1"/>
          </p:cNvSpPr>
          <p:nvPr/>
        </p:nvSpPr>
        <p:spPr bwMode="auto">
          <a:xfrm>
            <a:off x="304800" y="1182688"/>
            <a:ext cx="7315200" cy="3754437"/>
          </a:xfrm>
          <a:prstGeom prst="rect">
            <a:avLst/>
          </a:prstGeom>
          <a:noFill/>
          <a:ln w="9525">
            <a:noFill/>
            <a:miter lim="800000"/>
            <a:headEnd/>
            <a:tailEnd/>
          </a:ln>
        </p:spPr>
        <p:txBody>
          <a:bodyPr>
            <a:spAutoFit/>
          </a:bodyPr>
          <a:lstStyle/>
          <a:p>
            <a:pPr marL="285750" indent="-285750">
              <a:spcBef>
                <a:spcPts val="600"/>
              </a:spcBef>
              <a:buFont typeface="Wingdings" pitchFamily="2" charset="2"/>
              <a:buChar char="§"/>
            </a:pPr>
            <a:r>
              <a:rPr lang="en-IN" altLang="en-US" b="1">
                <a:latin typeface="Courier New" pitchFamily="49" charset="0"/>
                <a:cs typeface="Courier New" pitchFamily="49" charset="0"/>
              </a:rPr>
              <a:t>HibernateTemplate</a:t>
            </a:r>
            <a:r>
              <a:rPr lang="en-IN" altLang="en-US" b="1">
                <a:cs typeface="Arial" pitchFamily="34" charset="0"/>
              </a:rPr>
              <a:t>:</a:t>
            </a:r>
          </a:p>
          <a:p>
            <a:pPr marL="742950" lvl="1" indent="-285750">
              <a:spcBef>
                <a:spcPts val="600"/>
              </a:spcBef>
              <a:buFont typeface="Wingdings" pitchFamily="2" charset="2"/>
              <a:buChar char="§"/>
            </a:pPr>
            <a:r>
              <a:rPr lang="en-IN" altLang="en-US">
                <a:cs typeface="Arial" pitchFamily="34" charset="0"/>
              </a:rPr>
              <a:t>Is a helper class that you can use to simplify data access code</a:t>
            </a:r>
          </a:p>
          <a:p>
            <a:pPr marL="742950" lvl="1" indent="-285750">
              <a:spcBef>
                <a:spcPts val="600"/>
              </a:spcBef>
              <a:buFont typeface="Wingdings" pitchFamily="2" charset="2"/>
              <a:buChar char="§"/>
            </a:pPr>
            <a:r>
              <a:rPr lang="en-IN" altLang="en-US">
                <a:cs typeface="Arial" pitchFamily="34" charset="0"/>
              </a:rPr>
              <a:t>Automatically converts </a:t>
            </a:r>
            <a:r>
              <a:rPr lang="en-IN" altLang="en-US">
                <a:latin typeface="Courier New" pitchFamily="49" charset="0"/>
                <a:cs typeface="Courier New" pitchFamily="49" charset="0"/>
              </a:rPr>
              <a:t>HibernateExceptions</a:t>
            </a:r>
            <a:r>
              <a:rPr lang="en-IN" altLang="en-US">
                <a:cs typeface="Arial" pitchFamily="34" charset="0"/>
              </a:rPr>
              <a:t> into </a:t>
            </a:r>
            <a:r>
              <a:rPr lang="en-IN" altLang="en-US">
                <a:latin typeface="Courier New" pitchFamily="49" charset="0"/>
                <a:cs typeface="Courier New" pitchFamily="49" charset="0"/>
              </a:rPr>
              <a:t>DataAccessExceptions</a:t>
            </a:r>
          </a:p>
          <a:p>
            <a:pPr marL="742950" lvl="1" indent="-285750">
              <a:spcBef>
                <a:spcPts val="600"/>
              </a:spcBef>
              <a:buFont typeface="Wingdings" pitchFamily="2" charset="2"/>
              <a:buChar char="§"/>
            </a:pPr>
            <a:r>
              <a:rPr lang="en-IN" altLang="en-US">
                <a:cs typeface="Arial" pitchFamily="34" charset="0"/>
              </a:rPr>
              <a:t>Used to implement data access or business logic services</a:t>
            </a:r>
          </a:p>
          <a:p>
            <a:pPr marL="742950" lvl="1" indent="-285750">
              <a:spcBef>
                <a:spcPts val="600"/>
              </a:spcBef>
              <a:buFont typeface="Wingdings" pitchFamily="2" charset="2"/>
              <a:buChar char="§"/>
            </a:pPr>
            <a:r>
              <a:rPr lang="en-IN" altLang="en-US">
                <a:cs typeface="Arial" pitchFamily="34" charset="0"/>
              </a:rPr>
              <a:t>Has the following benefits:</a:t>
            </a:r>
          </a:p>
          <a:p>
            <a:pPr marL="1200150" lvl="2" indent="-285750">
              <a:spcBef>
                <a:spcPts val="600"/>
              </a:spcBef>
              <a:buFont typeface="Wingdings" pitchFamily="2" charset="2"/>
              <a:buChar char="§"/>
            </a:pPr>
            <a:r>
              <a:rPr lang="en-IN" altLang="en-US">
                <a:cs typeface="Arial" pitchFamily="34" charset="0"/>
              </a:rPr>
              <a:t>It simplifies interactions with Hibernate Session</a:t>
            </a:r>
          </a:p>
          <a:p>
            <a:pPr marL="1200150" lvl="2" indent="-285750">
              <a:spcBef>
                <a:spcPts val="600"/>
              </a:spcBef>
              <a:buFont typeface="Wingdings" pitchFamily="2" charset="2"/>
              <a:buChar char="§"/>
            </a:pPr>
            <a:r>
              <a:rPr lang="en-IN" altLang="en-US">
                <a:cs typeface="Arial" pitchFamily="34" charset="0"/>
              </a:rPr>
              <a:t>It simplifies common functions to single method calls</a:t>
            </a:r>
          </a:p>
          <a:p>
            <a:pPr marL="1200150" lvl="2" indent="-285750">
              <a:spcBef>
                <a:spcPts val="600"/>
              </a:spcBef>
              <a:buFont typeface="Wingdings" pitchFamily="2" charset="2"/>
              <a:buChar char="§"/>
            </a:pPr>
            <a:r>
              <a:rPr lang="en-IN" altLang="en-US">
                <a:cs typeface="Arial" pitchFamily="34" charset="0"/>
              </a:rPr>
              <a:t>It closes sessions automatically</a:t>
            </a:r>
          </a:p>
          <a:p>
            <a:pPr marL="1200150" lvl="2" indent="-285750">
              <a:spcBef>
                <a:spcPts val="600"/>
              </a:spcBef>
              <a:buFont typeface="Wingdings" pitchFamily="2" charset="2"/>
              <a:buChar char="§"/>
            </a:pPr>
            <a:r>
              <a:rPr lang="en-IN" altLang="en-US">
                <a:cs typeface="Arial" pitchFamily="34" charset="0"/>
              </a:rPr>
              <a:t>It detects exceptions automatically and converts those to runtime exceptions</a:t>
            </a:r>
          </a:p>
        </p:txBody>
      </p:sp>
      <p:sp>
        <p:nvSpPr>
          <p:cNvPr id="11" name="Title 1"/>
          <p:cNvSpPr txBox="1">
            <a:spLocks/>
          </p:cNvSpPr>
          <p:nvPr/>
        </p:nvSpPr>
        <p:spPr bwMode="auto">
          <a:xfrm>
            <a:off x="304800" y="228600"/>
            <a:ext cx="6438900" cy="747713"/>
          </a:xfrm>
          <a:prstGeom prst="rect">
            <a:avLst/>
          </a:prstGeom>
          <a:noFill/>
          <a:ln w="9525">
            <a:noFill/>
            <a:miter lim="800000"/>
            <a:headEnd/>
            <a:tailEnd/>
          </a:ln>
        </p:spPr>
        <p:txBody>
          <a:bodyPr anchor="ctr"/>
          <a:lstStyle/>
          <a:p>
            <a:pPr eaLnBrk="0" hangingPunct="0">
              <a:defRPr/>
            </a:pPr>
            <a:r>
              <a:rPr lang="en-IN" sz="2400" b="1" kern="0" dirty="0" err="1">
                <a:solidFill>
                  <a:srgbClr val="FFFFFF"/>
                </a:solidFill>
                <a:latin typeface="Courier New" panose="02070309020205020404" pitchFamily="49" charset="0"/>
                <a:ea typeface="+mj-ea"/>
                <a:cs typeface="Courier New" panose="02070309020205020404" pitchFamily="49" charset="0"/>
              </a:rPr>
              <a:t>HibernateTemplate</a:t>
            </a:r>
            <a:endParaRPr lang="en-US" sz="2400" b="1" kern="0" dirty="0">
              <a:solidFill>
                <a:srgbClr val="FFFFFF"/>
              </a:solidFill>
              <a:latin typeface="Courier New" panose="02070309020205020404" pitchFamily="49" charset="0"/>
              <a:ea typeface="+mj-ea"/>
              <a:cs typeface="Courier New" panose="02070309020205020404" pitchFamily="49" charset="0"/>
            </a:endParaRPr>
          </a:p>
        </p:txBody>
      </p:sp>
      <p:sp>
        <p:nvSpPr>
          <p:cNvPr id="20070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nchor="ct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6"/>
          <p:cNvSpPr>
            <a:spLocks noGrp="1" noChangeArrowheads="1"/>
          </p:cNvSpPr>
          <p:nvPr>
            <p:ph type="sldNum" sz="quarter" idx="12"/>
          </p:nvPr>
        </p:nvSpPr>
        <p:spPr>
          <a:noFill/>
        </p:spPr>
        <p:txBody>
          <a:bodyPr/>
          <a:lstStyle/>
          <a:p>
            <a:fld id="{48772D5E-51AD-4297-8D1C-79D1A40CF80F}" type="slidenum">
              <a:rPr lang="en-US" altLang="en-US" smtClean="0">
                <a:latin typeface="Arial" pitchFamily="34" charset="0"/>
              </a:rPr>
              <a:pPr/>
              <a:t>194</a:t>
            </a:fld>
            <a:endParaRPr lang="en-US" altLang="en-US" smtClean="0">
              <a:latin typeface="Arial" pitchFamily="34" charset="0"/>
            </a:endParaRPr>
          </a:p>
        </p:txBody>
      </p:sp>
      <p:sp>
        <p:nvSpPr>
          <p:cNvPr id="201731" name="Title 1"/>
          <p:cNvSpPr>
            <a:spLocks noGrp="1"/>
          </p:cNvSpPr>
          <p:nvPr>
            <p:ph type="title" idx="4294967295"/>
          </p:nvPr>
        </p:nvSpPr>
        <p:spPr>
          <a:xfrm>
            <a:off x="304800" y="228600"/>
            <a:ext cx="6934200" cy="747713"/>
          </a:xfrm>
        </p:spPr>
        <p:txBody>
          <a:bodyPr/>
          <a:lstStyle/>
          <a:p>
            <a:r>
              <a:rPr lang="en-IN" altLang="en-US" smtClean="0"/>
              <a:t>Implementation of AOP in Spring Framework – Service Interface</a:t>
            </a:r>
            <a:endParaRPr lang="en-US" altLang="en-US" smtClean="0"/>
          </a:p>
        </p:txBody>
      </p:sp>
      <p:sp>
        <p:nvSpPr>
          <p:cNvPr id="201732"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0173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25608" name="Text Box 7"/>
          <p:cNvSpPr txBox="1">
            <a:spLocks noChangeArrowheads="1"/>
          </p:cNvSpPr>
          <p:nvPr/>
        </p:nvSpPr>
        <p:spPr bwMode="auto">
          <a:xfrm>
            <a:off x="288925" y="1154113"/>
            <a:ext cx="74072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spcBef>
                <a:spcPct val="20000"/>
              </a:spcBef>
              <a:buChar char="•"/>
              <a:defRPr sz="2400" b="1">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 typeface="Wingdings" pitchFamily="2" charset="2"/>
              <a:buChar char="§"/>
              <a:defRPr/>
            </a:pPr>
            <a:r>
              <a:rPr lang="en-IN" altLang="en-US" sz="1800" b="0" dirty="0" smtClean="0"/>
              <a:t>Integrating Hibernate with Spring Framework for the ReachoutWorld application to include ORM in </a:t>
            </a:r>
            <a:r>
              <a:rPr lang="en-IN" altLang="en-US" sz="1800" b="0" smtClean="0"/>
              <a:t>it involves:  </a:t>
            </a:r>
            <a:endParaRPr lang="en-IN" altLang="en-US" sz="1800" b="0" dirty="0" smtClean="0"/>
          </a:p>
          <a:p>
            <a:pPr marL="0" indent="0">
              <a:spcBef>
                <a:spcPct val="0"/>
              </a:spcBef>
              <a:buFontTx/>
              <a:buNone/>
              <a:defRPr/>
            </a:pPr>
            <a:endParaRPr lang="en-IN" altLang="en-US" sz="1800" b="0" dirty="0" smtClean="0"/>
          </a:p>
          <a:p>
            <a:pPr>
              <a:spcBef>
                <a:spcPct val="0"/>
              </a:spcBef>
              <a:buFont typeface="Wingdings" pitchFamily="2" charset="2"/>
              <a:buChar char="§"/>
              <a:defRPr/>
            </a:pPr>
            <a:endParaRPr lang="en-GB" altLang="en-US" sz="1800" b="0" dirty="0" smtClean="0"/>
          </a:p>
        </p:txBody>
      </p:sp>
      <p:graphicFrame>
        <p:nvGraphicFramePr>
          <p:cNvPr id="10" name="Diagram 9"/>
          <p:cNvGraphicFramePr/>
          <p:nvPr/>
        </p:nvGraphicFramePr>
        <p:xfrm>
          <a:off x="647700" y="1939636"/>
          <a:ext cx="8115300" cy="4156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6"/>
          <p:cNvSpPr>
            <a:spLocks noGrp="1" noChangeArrowheads="1"/>
          </p:cNvSpPr>
          <p:nvPr>
            <p:ph type="sldNum" sz="quarter" idx="12"/>
          </p:nvPr>
        </p:nvSpPr>
        <p:spPr>
          <a:noFill/>
        </p:spPr>
        <p:txBody>
          <a:bodyPr/>
          <a:lstStyle/>
          <a:p>
            <a:fld id="{9F829B46-9045-4A0D-940B-97F974A7A01A}" type="slidenum">
              <a:rPr lang="en-US" altLang="en-US" smtClean="0">
                <a:latin typeface="Arial" pitchFamily="34" charset="0"/>
              </a:rPr>
              <a:pPr/>
              <a:t>195</a:t>
            </a:fld>
            <a:endParaRPr lang="en-US" altLang="en-US" smtClean="0">
              <a:latin typeface="Arial" pitchFamily="34" charset="0"/>
            </a:endParaRPr>
          </a:p>
        </p:txBody>
      </p:sp>
      <p:sp>
        <p:nvSpPr>
          <p:cNvPr id="202755" name="Title 1"/>
          <p:cNvSpPr>
            <a:spLocks noGrp="1"/>
          </p:cNvSpPr>
          <p:nvPr>
            <p:ph type="title" idx="4294967295"/>
          </p:nvPr>
        </p:nvSpPr>
        <p:spPr/>
        <p:txBody>
          <a:bodyPr/>
          <a:lstStyle/>
          <a:p>
            <a:r>
              <a:rPr lang="en-US" altLang="en-US" smtClean="0"/>
              <a:t>Module Summary</a:t>
            </a:r>
          </a:p>
        </p:txBody>
      </p:sp>
      <p:sp>
        <p:nvSpPr>
          <p:cNvPr id="202756"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02757" name="Text Box 7"/>
          <p:cNvSpPr txBox="1">
            <a:spLocks noChangeArrowheads="1"/>
          </p:cNvSpPr>
          <p:nvPr/>
        </p:nvSpPr>
        <p:spPr bwMode="auto">
          <a:xfrm>
            <a:off x="381000" y="1905000"/>
            <a:ext cx="81534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202758" name="Text Box 8"/>
          <p:cNvSpPr txBox="1">
            <a:spLocks noChangeArrowheads="1"/>
          </p:cNvSpPr>
          <p:nvPr/>
        </p:nvSpPr>
        <p:spPr bwMode="auto">
          <a:xfrm>
            <a:off x="304800" y="1981200"/>
            <a:ext cx="83820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202759" name="Text Box 52"/>
          <p:cNvSpPr txBox="1">
            <a:spLocks noChangeArrowheads="1"/>
          </p:cNvSpPr>
          <p:nvPr/>
        </p:nvSpPr>
        <p:spPr bwMode="auto">
          <a:xfrm>
            <a:off x="304800" y="1524000"/>
            <a:ext cx="8458200" cy="2170113"/>
          </a:xfrm>
          <a:prstGeom prst="rect">
            <a:avLst/>
          </a:prstGeom>
          <a:noFill/>
          <a:ln w="9525">
            <a:noFill/>
            <a:miter lim="800000"/>
            <a:headEnd/>
            <a:tailEnd/>
          </a:ln>
        </p:spPr>
        <p:txBody>
          <a:bodyPr>
            <a:spAutoFit/>
          </a:bodyPr>
          <a:lstStyle/>
          <a:p>
            <a:pPr marL="268288" indent="-268288">
              <a:spcBef>
                <a:spcPct val="50000"/>
              </a:spcBef>
              <a:buFont typeface="Wingdings" pitchFamily="2" charset="2"/>
              <a:buNone/>
            </a:pPr>
            <a:r>
              <a:rPr lang="en-US" altLang="en-US"/>
              <a:t>In this module, you learned about the following:</a:t>
            </a:r>
          </a:p>
          <a:p>
            <a:pPr marL="268288" indent="-268288">
              <a:spcBef>
                <a:spcPct val="50000"/>
              </a:spcBef>
              <a:buFont typeface="Wingdings" pitchFamily="2" charset="2"/>
              <a:buChar char="§"/>
            </a:pPr>
            <a:r>
              <a:rPr lang="en-IN" altLang="en-US"/>
              <a:t>ORM is another important feature of Spring Framework that helps you to create an efficient application</a:t>
            </a:r>
          </a:p>
          <a:p>
            <a:pPr marL="268288" indent="-268288">
              <a:spcBef>
                <a:spcPct val="50000"/>
              </a:spcBef>
              <a:buFont typeface="Wingdings" pitchFamily="2" charset="2"/>
              <a:buChar char="§"/>
            </a:pPr>
            <a:r>
              <a:rPr lang="en-IN" altLang="en-US"/>
              <a:t>The features and benefits of the ORM tool called Hibernate</a:t>
            </a:r>
          </a:p>
          <a:p>
            <a:pPr marL="268288" indent="-268288">
              <a:spcBef>
                <a:spcPct val="50000"/>
              </a:spcBef>
              <a:buFont typeface="Wingdings" pitchFamily="2" charset="2"/>
              <a:buChar char="§"/>
            </a:pPr>
            <a:r>
              <a:rPr lang="en-IN" altLang="en-US"/>
              <a:t>Hibernate’s integration with Spring Framework is useful to developers who need to access external databases  </a:t>
            </a:r>
            <a:endParaRPr lang="en-US" altLang="en-US"/>
          </a:p>
        </p:txBody>
      </p:sp>
      <p:sp>
        <p:nvSpPr>
          <p:cNvPr id="202760"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6"/>
          <p:cNvSpPr>
            <a:spLocks noGrp="1" noChangeArrowheads="1"/>
          </p:cNvSpPr>
          <p:nvPr>
            <p:ph type="sldNum" sz="quarter" idx="12"/>
          </p:nvPr>
        </p:nvSpPr>
        <p:spPr>
          <a:noFill/>
        </p:spPr>
        <p:txBody>
          <a:bodyPr/>
          <a:lstStyle/>
          <a:p>
            <a:fld id="{B81EC3B1-0D2B-491C-9437-AE29C7325868}" type="slidenum">
              <a:rPr lang="en-US" altLang="en-US" smtClean="0">
                <a:latin typeface="Arial" pitchFamily="34" charset="0"/>
              </a:rPr>
              <a:pPr/>
              <a:t>196</a:t>
            </a:fld>
            <a:endParaRPr lang="en-US" altLang="en-US" smtClean="0">
              <a:latin typeface="Arial" pitchFamily="34" charset="0"/>
            </a:endParaRPr>
          </a:p>
        </p:txBody>
      </p:sp>
      <p:sp>
        <p:nvSpPr>
          <p:cNvPr id="203779" name="Title 1"/>
          <p:cNvSpPr>
            <a:spLocks noGrp="1"/>
          </p:cNvSpPr>
          <p:nvPr>
            <p:ph type="title" idx="4294967295"/>
          </p:nvPr>
        </p:nvSpPr>
        <p:spPr/>
        <p:txBody>
          <a:bodyPr/>
          <a:lstStyle/>
          <a:p>
            <a:r>
              <a:rPr lang="en-US" altLang="en-US" smtClean="0"/>
              <a:t>Module 7: ORM Integration </a:t>
            </a:r>
          </a:p>
        </p:txBody>
      </p:sp>
      <p:sp>
        <p:nvSpPr>
          <p:cNvPr id="203780"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03781" name="Text Box 7"/>
          <p:cNvSpPr txBox="1">
            <a:spLocks noChangeArrowheads="1"/>
          </p:cNvSpPr>
          <p:nvPr/>
        </p:nvSpPr>
        <p:spPr bwMode="auto">
          <a:xfrm>
            <a:off x="381000" y="1905000"/>
            <a:ext cx="81534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203782" name="Text Box 8"/>
          <p:cNvSpPr txBox="1">
            <a:spLocks noChangeArrowheads="1"/>
          </p:cNvSpPr>
          <p:nvPr/>
        </p:nvSpPr>
        <p:spPr bwMode="auto">
          <a:xfrm>
            <a:off x="304800" y="1981200"/>
            <a:ext cx="83820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203783" name="Text Box 9"/>
          <p:cNvSpPr txBox="1">
            <a:spLocks noChangeArrowheads="1"/>
          </p:cNvSpPr>
          <p:nvPr/>
        </p:nvSpPr>
        <p:spPr bwMode="auto">
          <a:xfrm>
            <a:off x="342900" y="3429000"/>
            <a:ext cx="8305800" cy="701675"/>
          </a:xfrm>
          <a:prstGeom prst="rect">
            <a:avLst/>
          </a:prstGeom>
          <a:noFill/>
          <a:ln w="9525">
            <a:noFill/>
            <a:miter lim="800000"/>
            <a:headEnd/>
            <a:tailEnd/>
          </a:ln>
        </p:spPr>
        <p:txBody>
          <a:bodyPr>
            <a:spAutoFit/>
          </a:bodyPr>
          <a:lstStyle/>
          <a:p>
            <a:pPr algn="ctr">
              <a:spcBef>
                <a:spcPct val="50000"/>
              </a:spcBef>
            </a:pPr>
            <a:r>
              <a:rPr lang="en-US" altLang="en-US" sz="4000" b="1"/>
              <a:t>Questions?</a:t>
            </a:r>
          </a:p>
        </p:txBody>
      </p:sp>
      <p:sp>
        <p:nvSpPr>
          <p:cNvPr id="203784"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04800" y="152400"/>
            <a:ext cx="6934200" cy="747713"/>
          </a:xfrm>
          <a:prstGeom prst="rect">
            <a:avLst/>
          </a:prstGeom>
          <a:noFill/>
          <a:ln w="9525">
            <a:noFill/>
            <a:miter lim="800000"/>
            <a:headEnd/>
            <a:tailEnd/>
          </a:ln>
        </p:spPr>
        <p:txBody>
          <a:bodyPr anchor="ctr"/>
          <a:lstStyle/>
          <a:p>
            <a:pPr eaLnBrk="0" hangingPunct="0">
              <a:defRPr/>
            </a:pPr>
            <a:r>
              <a:rPr lang="en-US" sz="2400" b="1" kern="0" dirty="0">
                <a:solidFill>
                  <a:srgbClr val="FFFFFF"/>
                </a:solidFill>
                <a:latin typeface="+mj-lt"/>
                <a:ea typeface="+mj-ea"/>
                <a:cs typeface="+mj-cs"/>
              </a:rPr>
              <a:t>Lab 7: ORM Integration</a:t>
            </a:r>
          </a:p>
        </p:txBody>
      </p:sp>
      <p:sp>
        <p:nvSpPr>
          <p:cNvPr id="204803" name="Text Box 7"/>
          <p:cNvSpPr txBox="1">
            <a:spLocks noChangeArrowheads="1"/>
          </p:cNvSpPr>
          <p:nvPr/>
        </p:nvSpPr>
        <p:spPr bwMode="auto">
          <a:xfrm>
            <a:off x="381000" y="1447800"/>
            <a:ext cx="7696200" cy="4108450"/>
          </a:xfrm>
          <a:prstGeom prst="rect">
            <a:avLst/>
          </a:prstGeom>
          <a:noFill/>
          <a:ln w="9525">
            <a:noFill/>
            <a:miter lim="800000"/>
            <a:headEnd/>
            <a:tailEnd/>
          </a:ln>
        </p:spPr>
        <p:txBody>
          <a:bodyPr>
            <a:spAutoFit/>
          </a:bodyPr>
          <a:lstStyle/>
          <a:p>
            <a:pPr algn="just">
              <a:spcBef>
                <a:spcPct val="50000"/>
              </a:spcBef>
            </a:pPr>
            <a:r>
              <a:rPr lang="en-US" altLang="en-US" b="1"/>
              <a:t>Problem Statement</a:t>
            </a:r>
          </a:p>
          <a:p>
            <a:pPr algn="just">
              <a:spcBef>
                <a:spcPct val="50000"/>
              </a:spcBef>
            </a:pPr>
            <a:endParaRPr lang="en-US" altLang="en-US" b="1"/>
          </a:p>
          <a:p>
            <a:pPr eaLnBrk="0" hangingPunct="0">
              <a:spcBef>
                <a:spcPct val="20000"/>
              </a:spcBef>
            </a:pPr>
            <a:r>
              <a:rPr lang="en-US" altLang="en-US"/>
              <a:t>AOB bank announced giving loans on very low interest rate. A customer, who needs to apply for low interest rate loans, has to complete a form, which has details that needs to be filled in by the customer. This application which holds the loan form must provide a facility through which the customer can save details into the database.</a:t>
            </a:r>
          </a:p>
          <a:p>
            <a:pPr algn="just" eaLnBrk="0" hangingPunct="0"/>
            <a:endParaRPr lang="en-US" altLang="en-US"/>
          </a:p>
          <a:p>
            <a:pPr eaLnBrk="0" hangingPunct="0">
              <a:spcBef>
                <a:spcPct val="20000"/>
              </a:spcBef>
            </a:pPr>
            <a:r>
              <a:rPr lang="en-US" altLang="en-US"/>
              <a:t>You have to develop an application to save into the database using Hibernate integration with Spring.</a:t>
            </a:r>
          </a:p>
          <a:p>
            <a:pPr eaLnBrk="0" hangingPunct="0">
              <a:spcBef>
                <a:spcPct val="20000"/>
              </a:spcBef>
              <a:buFontTx/>
              <a:buChar char="•"/>
            </a:pPr>
            <a:endParaRPr lang="en-US" altLang="en-US" b="1"/>
          </a:p>
          <a:p>
            <a:pPr algn="just"/>
            <a:endParaRPr lang="en-US" altLang="en-US"/>
          </a:p>
          <a:p>
            <a:pPr algn="just">
              <a:buFontTx/>
              <a:buChar char="•"/>
            </a:pPr>
            <a:endParaRPr lang="en-US" altLang="en-US"/>
          </a:p>
        </p:txBody>
      </p:sp>
      <p:sp>
        <p:nvSpPr>
          <p:cNvPr id="204804" name="Footer Placeholder 4"/>
          <p:cNvSpPr>
            <a:spLocks noGrp="1"/>
          </p:cNvSpPr>
          <p:nvPr>
            <p:ph type="ftr" sz="quarter" idx="11"/>
          </p:nvPr>
        </p:nvSpPr>
        <p:spPr>
          <a:xfrm>
            <a:off x="5486400" y="6477000"/>
            <a:ext cx="1905000" cy="152400"/>
          </a:xfrm>
          <a:noFill/>
        </p:spPr>
        <p:txBody>
          <a:bodyPr/>
          <a:lstStyle/>
          <a:p>
            <a:r>
              <a:rPr lang="en-US" altLang="en-US" sz="1000" smtClean="0"/>
              <a:t>Spring Framework</a:t>
            </a:r>
          </a:p>
        </p:txBody>
      </p:sp>
      <p:sp>
        <p:nvSpPr>
          <p:cNvPr id="204805" name="Slide Number Placeholder 5"/>
          <p:cNvSpPr>
            <a:spLocks noGrp="1"/>
          </p:cNvSpPr>
          <p:nvPr>
            <p:ph type="sldNum" sz="quarter" idx="12"/>
          </p:nvPr>
        </p:nvSpPr>
        <p:spPr>
          <a:xfrm>
            <a:off x="5524500" y="6477000"/>
            <a:ext cx="3429000" cy="152400"/>
          </a:xfrm>
          <a:noFill/>
        </p:spPr>
        <p:txBody>
          <a:bodyPr/>
          <a:lstStyle/>
          <a:p>
            <a:fld id="{FEAD83A3-8DF3-4DE1-9290-FEFCC1DF1308}" type="slidenum">
              <a:rPr lang="en-US" altLang="en-US" sz="1100" smtClean="0">
                <a:latin typeface="Arial" pitchFamily="34" charset="0"/>
              </a:rPr>
              <a:pPr/>
              <a:t>197</a:t>
            </a:fld>
            <a:endParaRPr lang="en-US" altLang="en-US" sz="1100" smtClean="0">
              <a:latin typeface="Arial" pitchFamily="34" charset="0"/>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6"/>
          <p:cNvSpPr>
            <a:spLocks noGrp="1" noChangeArrowheads="1"/>
          </p:cNvSpPr>
          <p:nvPr>
            <p:ph type="sldNum" sz="quarter" idx="12"/>
          </p:nvPr>
        </p:nvSpPr>
        <p:spPr>
          <a:noFill/>
        </p:spPr>
        <p:txBody>
          <a:bodyPr/>
          <a:lstStyle/>
          <a:p>
            <a:fld id="{6F4D871A-B196-4B9A-A234-8DE80AD8E882}" type="slidenum">
              <a:rPr lang="en-US" altLang="en-US" smtClean="0">
                <a:latin typeface="Arial" pitchFamily="34" charset="0"/>
              </a:rPr>
              <a:pPr/>
              <a:t>198</a:t>
            </a:fld>
            <a:endParaRPr lang="en-US" altLang="en-US" smtClean="0">
              <a:latin typeface="Arial" pitchFamily="34" charset="0"/>
            </a:endParaRPr>
          </a:p>
        </p:txBody>
      </p:sp>
      <p:sp>
        <p:nvSpPr>
          <p:cNvPr id="205827"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Module 8: </a:t>
            </a:r>
            <a:r>
              <a:rPr lang="en-IN" altLang="en-US" smtClean="0">
                <a:solidFill>
                  <a:schemeClr val="tx1"/>
                </a:solidFill>
              </a:rPr>
              <a:t>Transaction Management</a:t>
            </a:r>
          </a:p>
        </p:txBody>
      </p:sp>
      <p:sp>
        <p:nvSpPr>
          <p:cNvPr id="205828"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205829"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205830"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6"/>
          <p:cNvSpPr>
            <a:spLocks noGrp="1" noChangeArrowheads="1"/>
          </p:cNvSpPr>
          <p:nvPr>
            <p:ph type="sldNum" sz="quarter" idx="12"/>
          </p:nvPr>
        </p:nvSpPr>
        <p:spPr>
          <a:noFill/>
        </p:spPr>
        <p:txBody>
          <a:bodyPr/>
          <a:lstStyle/>
          <a:p>
            <a:fld id="{7E27C74F-FFAD-4A2E-BBE3-9B5E0D1258B2}" type="slidenum">
              <a:rPr lang="en-US" altLang="en-US" smtClean="0">
                <a:latin typeface="Arial" pitchFamily="34" charset="0"/>
              </a:rPr>
              <a:pPr/>
              <a:t>199</a:t>
            </a:fld>
            <a:endParaRPr lang="en-US" altLang="en-US" smtClean="0">
              <a:latin typeface="Arial" pitchFamily="34" charset="0"/>
            </a:endParaRPr>
          </a:p>
        </p:txBody>
      </p:sp>
      <p:sp>
        <p:nvSpPr>
          <p:cNvPr id="206851" name="Rectangle 2"/>
          <p:cNvSpPr>
            <a:spLocks noGrp="1" noChangeArrowheads="1"/>
          </p:cNvSpPr>
          <p:nvPr>
            <p:ph type="title" idx="4294967295"/>
          </p:nvPr>
        </p:nvSpPr>
        <p:spPr/>
        <p:txBody>
          <a:bodyPr/>
          <a:lstStyle/>
          <a:p>
            <a:pPr eaLnBrk="1" hangingPunct="1"/>
            <a:r>
              <a:rPr lang="en-US" altLang="en-US" smtClean="0"/>
              <a:t>Module Objectives</a:t>
            </a:r>
          </a:p>
        </p:txBody>
      </p:sp>
      <p:sp>
        <p:nvSpPr>
          <p:cNvPr id="206852"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module, you will learn to: </a:t>
            </a:r>
          </a:p>
          <a:p>
            <a:pPr>
              <a:buFont typeface="Wingdings" pitchFamily="2" charset="2"/>
              <a:buChar char="§"/>
            </a:pPr>
            <a:r>
              <a:rPr lang="en-US" altLang="en-US" b="0" smtClean="0"/>
              <a:t>Define transaction management.</a:t>
            </a:r>
          </a:p>
          <a:p>
            <a:pPr>
              <a:buFont typeface="Wingdings" pitchFamily="2" charset="2"/>
              <a:buChar char="§"/>
            </a:pPr>
            <a:r>
              <a:rPr lang="en-US" altLang="en-US" b="0" smtClean="0"/>
              <a:t>Integrate Spring Framework with transaction managers.</a:t>
            </a:r>
          </a:p>
          <a:p>
            <a:pPr>
              <a:buFont typeface="Wingdings" pitchFamily="2" charset="2"/>
              <a:buChar char="§"/>
            </a:pPr>
            <a:r>
              <a:rPr lang="en-US" altLang="en-US" b="0" smtClean="0"/>
              <a:t>Identify the uses of transaction management.</a:t>
            </a:r>
            <a:r>
              <a:rPr lang="en-US" altLang="en-US" smtClean="0"/>
              <a:t/>
            </a:r>
            <a:br>
              <a:rPr lang="en-US" altLang="en-US" smtClean="0"/>
            </a:br>
            <a:r>
              <a:rPr lang="en-US" altLang="en-US" smtClean="0"/>
              <a:t> </a:t>
            </a:r>
          </a:p>
          <a:p>
            <a:pPr eaLnBrk="1" hangingPunct="1">
              <a:buFont typeface="Wingdings" pitchFamily="2" charset="2"/>
              <a:buChar char="§"/>
            </a:pPr>
            <a:endParaRPr lang="en-US" altLang="en-US" b="0" smtClean="0"/>
          </a:p>
          <a:p>
            <a:pPr eaLnBrk="1" hangingPunct="1">
              <a:buFont typeface="Wingdings" pitchFamily="2" charset="2"/>
              <a:buChar char="§"/>
            </a:pPr>
            <a:endParaRPr lang="en-US" altLang="en-US" b="0" smtClean="0"/>
          </a:p>
        </p:txBody>
      </p:sp>
      <p:grpSp>
        <p:nvGrpSpPr>
          <p:cNvPr id="206853" name="Group 12"/>
          <p:cNvGrpSpPr>
            <a:grpSpLocks/>
          </p:cNvGrpSpPr>
          <p:nvPr/>
        </p:nvGrpSpPr>
        <p:grpSpPr bwMode="auto">
          <a:xfrm>
            <a:off x="304800" y="1146175"/>
            <a:ext cx="6477000" cy="835025"/>
            <a:chOff x="838200" y="3276379"/>
            <a:chExt cx="6477000" cy="838421"/>
          </a:xfrm>
        </p:grpSpPr>
        <p:sp>
          <p:nvSpPr>
            <p:cNvPr id="14" name="Rounded Rectangle 13"/>
            <p:cNvSpPr/>
            <p:nvPr/>
          </p:nvSpPr>
          <p:spPr bwMode="auto">
            <a:xfrm>
              <a:off x="838200" y="3276379"/>
              <a:ext cx="6477000" cy="838421"/>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206856" name="TextBox 14"/>
            <p:cNvSpPr txBox="1">
              <a:spLocks noChangeArrowheads="1"/>
            </p:cNvSpPr>
            <p:nvPr/>
          </p:nvSpPr>
          <p:spPr bwMode="auto">
            <a:xfrm>
              <a:off x="1066800" y="3461760"/>
              <a:ext cx="5410200" cy="463543"/>
            </a:xfrm>
            <a:prstGeom prst="rect">
              <a:avLst/>
            </a:prstGeom>
            <a:noFill/>
            <a:ln w="9525">
              <a:noFill/>
              <a:miter lim="800000"/>
              <a:headEnd/>
              <a:tailEnd/>
            </a:ln>
          </p:spPr>
          <p:txBody>
            <a:bodyPr anchor="ctr">
              <a:spAutoFit/>
            </a:bodyPr>
            <a:lstStyle/>
            <a:p>
              <a:r>
                <a:rPr lang="en-US" altLang="en-US" sz="2400">
                  <a:solidFill>
                    <a:srgbClr val="F2F2F2"/>
                  </a:solidFill>
                  <a:latin typeface="Trebuchet MS" pitchFamily="34" charset="0"/>
                </a:rPr>
                <a:t>Module 8: Transaction Management</a:t>
              </a:r>
            </a:p>
          </p:txBody>
        </p:sp>
      </p:grpSp>
      <p:sp>
        <p:nvSpPr>
          <p:cNvPr id="206854"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sldNum" sz="quarter" idx="12"/>
          </p:nvPr>
        </p:nvSpPr>
        <p:spPr>
          <a:noFill/>
        </p:spPr>
        <p:txBody>
          <a:bodyPr/>
          <a:lstStyle/>
          <a:p>
            <a:fld id="{04FCB015-A87C-435A-9DB0-EDCFE526AC88}" type="slidenum">
              <a:rPr lang="en-US" altLang="en-US" smtClean="0">
                <a:latin typeface="Arial" pitchFamily="34" charset="0"/>
              </a:rPr>
              <a:pPr/>
              <a:t>2</a:t>
            </a:fld>
            <a:endParaRPr lang="en-US" altLang="en-US" smtClean="0">
              <a:latin typeface="Arial" pitchFamily="34" charset="0"/>
            </a:endParaRPr>
          </a:p>
        </p:txBody>
      </p:sp>
      <p:sp>
        <p:nvSpPr>
          <p:cNvPr id="4099"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9CFFF962-81EF-4C8E-B628-5F2340E11EFD}" type="slidenum">
              <a:rPr lang="en-US" altLang="en-US" sz="1000"/>
              <a:pPr algn="r"/>
              <a:t>2</a:t>
            </a:fld>
            <a:endParaRPr lang="en-US" altLang="en-US" sz="1000"/>
          </a:p>
        </p:txBody>
      </p:sp>
      <p:sp>
        <p:nvSpPr>
          <p:cNvPr id="4100" name="Title 1"/>
          <p:cNvSpPr>
            <a:spLocks noGrp="1"/>
          </p:cNvSpPr>
          <p:nvPr>
            <p:ph type="title" idx="4294967295"/>
          </p:nvPr>
        </p:nvSpPr>
        <p:spPr/>
        <p:txBody>
          <a:bodyPr/>
          <a:lstStyle/>
          <a:p>
            <a:r>
              <a:rPr lang="en-US" altLang="en-US" smtClean="0"/>
              <a:t>Meet and Greet</a:t>
            </a:r>
          </a:p>
        </p:txBody>
      </p:sp>
      <p:sp>
        <p:nvSpPr>
          <p:cNvPr id="4101"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02009E7D-22F0-4442-976F-43E02EB8DFBA}" type="slidenum">
              <a:rPr lang="en-US" altLang="en-US" sz="1000"/>
              <a:pPr algn="r"/>
              <a:t>2</a:t>
            </a:fld>
            <a:endParaRPr lang="en-US" altLang="en-US" sz="1000"/>
          </a:p>
        </p:txBody>
      </p:sp>
      <p:sp>
        <p:nvSpPr>
          <p:cNvPr id="4102" name="Content Placeholder 6"/>
          <p:cNvSpPr>
            <a:spLocks noGrp="1"/>
          </p:cNvSpPr>
          <p:nvPr>
            <p:ph idx="4294967295"/>
          </p:nvPr>
        </p:nvSpPr>
        <p:spPr/>
        <p:txBody>
          <a:bodyPr/>
          <a:lstStyle/>
          <a:p>
            <a:pPr>
              <a:buFontTx/>
              <a:buNone/>
            </a:pPr>
            <a:r>
              <a:rPr lang="en-US" altLang="en-US" smtClean="0"/>
              <a:t>Introduction</a:t>
            </a:r>
          </a:p>
        </p:txBody>
      </p:sp>
      <p:pic>
        <p:nvPicPr>
          <p:cNvPr id="4103" name="Picture 6" descr="C:\Documents and Settings\e015286\Local Settings\Temporary Internet Files\Content.IE5\708N64CY\MC900140737[1].wmf"/>
          <p:cNvPicPr>
            <a:picLocks noChangeAspect="1" noChangeArrowheads="1"/>
          </p:cNvPicPr>
          <p:nvPr/>
        </p:nvPicPr>
        <p:blipFill>
          <a:blip r:embed="rId3" cstate="print"/>
          <a:srcRect/>
          <a:stretch>
            <a:fillRect/>
          </a:stretch>
        </p:blipFill>
        <p:spPr bwMode="auto">
          <a:xfrm>
            <a:off x="2133600" y="1828800"/>
            <a:ext cx="4730750" cy="4116388"/>
          </a:xfrm>
          <a:prstGeom prst="rect">
            <a:avLst/>
          </a:prstGeom>
          <a:noFill/>
          <a:ln w="9525">
            <a:noFill/>
            <a:miter lim="800000"/>
            <a:headEnd/>
            <a:tailEnd/>
          </a:ln>
        </p:spPr>
      </p:pic>
      <p:sp>
        <p:nvSpPr>
          <p:cNvPr id="4104"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
          <p:cNvSpPr>
            <a:spLocks noGrp="1" noChangeArrowheads="1"/>
          </p:cNvSpPr>
          <p:nvPr>
            <p:ph type="sldNum" sz="quarter" idx="12"/>
          </p:nvPr>
        </p:nvSpPr>
        <p:spPr>
          <a:noFill/>
        </p:spPr>
        <p:txBody>
          <a:bodyPr/>
          <a:lstStyle/>
          <a:p>
            <a:fld id="{A859EAB3-F2A7-4C4D-8202-A4109F8D1782}" type="slidenum">
              <a:rPr lang="en-US" altLang="en-US" smtClean="0">
                <a:latin typeface="Arial" pitchFamily="34" charset="0"/>
              </a:rPr>
              <a:pPr/>
              <a:t>20</a:t>
            </a:fld>
            <a:endParaRPr lang="en-US" altLang="en-US" smtClean="0">
              <a:latin typeface="Arial" pitchFamily="34" charset="0"/>
            </a:endParaRPr>
          </a:p>
        </p:txBody>
      </p:sp>
      <p:sp>
        <p:nvSpPr>
          <p:cNvPr id="22531"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4C6F4D40-A8BE-42A4-968B-345F6C824A37}" type="slidenum">
              <a:rPr lang="en-US" altLang="en-US" sz="1000"/>
              <a:pPr algn="r"/>
              <a:t>20</a:t>
            </a:fld>
            <a:endParaRPr lang="en-US" altLang="en-US" sz="1000"/>
          </a:p>
        </p:txBody>
      </p:sp>
      <p:sp>
        <p:nvSpPr>
          <p:cNvPr id="22532"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B4DF8ADB-09FF-488A-83D9-F9053C98C549}" type="slidenum">
              <a:rPr lang="en-US" altLang="en-US" sz="1000"/>
              <a:pPr algn="r"/>
              <a:t>20</a:t>
            </a:fld>
            <a:endParaRPr lang="en-US" altLang="en-US" sz="1000"/>
          </a:p>
        </p:txBody>
      </p:sp>
      <p:sp>
        <p:nvSpPr>
          <p:cNvPr id="22533" name="Text Box 7"/>
          <p:cNvSpPr txBox="1">
            <a:spLocks noChangeArrowheads="1"/>
          </p:cNvSpPr>
          <p:nvPr/>
        </p:nvSpPr>
        <p:spPr bwMode="auto">
          <a:xfrm>
            <a:off x="304800" y="1066800"/>
            <a:ext cx="7315200" cy="646113"/>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cs typeface="Arial" pitchFamily="34" charset="0"/>
              </a:rPr>
              <a:t>The best practices that you can employ while configuring Spring Framework are:</a:t>
            </a:r>
          </a:p>
        </p:txBody>
      </p:sp>
      <p:sp>
        <p:nvSpPr>
          <p:cNvPr id="11" name="Title 1"/>
          <p:cNvSpPr txBox="1">
            <a:spLocks/>
          </p:cNvSpPr>
          <p:nvPr/>
        </p:nvSpPr>
        <p:spPr bwMode="auto">
          <a:xfrm>
            <a:off x="304800" y="228600"/>
            <a:ext cx="6934200" cy="747713"/>
          </a:xfrm>
          <a:prstGeom prst="rect">
            <a:avLst/>
          </a:prstGeom>
          <a:noFill/>
          <a:ln w="9525">
            <a:noFill/>
            <a:miter lim="800000"/>
            <a:headEnd/>
            <a:tailEnd/>
          </a:ln>
        </p:spPr>
        <p:txBody>
          <a:bodyPr anchor="ctr"/>
          <a:lstStyle/>
          <a:p>
            <a:pPr eaLnBrk="0" hangingPunct="0">
              <a:defRPr/>
            </a:pPr>
            <a:r>
              <a:rPr lang="en-IN" sz="2400" b="1" kern="0" dirty="0">
                <a:solidFill>
                  <a:srgbClr val="FFFFFF"/>
                </a:solidFill>
                <a:latin typeface="+mj-lt"/>
                <a:ea typeface="+mj-ea"/>
                <a:cs typeface="+mj-cs"/>
              </a:rPr>
              <a:t>Best Practices </a:t>
            </a:r>
            <a:endParaRPr lang="en-US" sz="2400" b="1" kern="0" dirty="0">
              <a:solidFill>
                <a:srgbClr val="FFFFFF"/>
              </a:solidFill>
              <a:latin typeface="+mj-lt"/>
              <a:ea typeface="+mj-ea"/>
              <a:cs typeface="+mj-cs"/>
            </a:endParaRPr>
          </a:p>
        </p:txBody>
      </p:sp>
      <p:sp>
        <p:nvSpPr>
          <p:cNvPr id="22535" name="Text Box 7"/>
          <p:cNvSpPr txBox="1">
            <a:spLocks noChangeArrowheads="1"/>
          </p:cNvSpPr>
          <p:nvPr/>
        </p:nvSpPr>
        <p:spPr bwMode="auto">
          <a:xfrm>
            <a:off x="438150" y="1752600"/>
            <a:ext cx="8020050" cy="4616450"/>
          </a:xfrm>
          <a:prstGeom prst="rect">
            <a:avLst/>
          </a:prstGeom>
          <a:noFill/>
          <a:ln w="9525">
            <a:noFill/>
            <a:miter lim="800000"/>
            <a:headEnd/>
            <a:tailEnd/>
          </a:ln>
        </p:spPr>
        <p:txBody>
          <a:bodyPr>
            <a:spAutoFit/>
          </a:bodyPr>
          <a:lstStyle/>
          <a:p>
            <a:pPr marL="285750" indent="-285750">
              <a:spcBef>
                <a:spcPts val="600"/>
              </a:spcBef>
              <a:buFont typeface="Wingdings" pitchFamily="2" charset="2"/>
              <a:buChar char="§"/>
            </a:pPr>
            <a:r>
              <a:rPr lang="en-IN" altLang="en-US" dirty="0">
                <a:cs typeface="Arial" pitchFamily="34" charset="0"/>
              </a:rPr>
              <a:t>Add header comment to each file</a:t>
            </a:r>
          </a:p>
          <a:p>
            <a:pPr marL="285750" indent="-285750">
              <a:spcBef>
                <a:spcPts val="600"/>
              </a:spcBef>
              <a:buFont typeface="Wingdings" pitchFamily="2" charset="2"/>
              <a:buChar char="§"/>
            </a:pPr>
            <a:r>
              <a:rPr lang="en-IN" altLang="en-US" dirty="0">
                <a:cs typeface="Arial" pitchFamily="34" charset="0"/>
              </a:rPr>
              <a:t>Use consistent naming conventions</a:t>
            </a:r>
          </a:p>
          <a:p>
            <a:pPr marL="285750" indent="-285750">
              <a:spcBef>
                <a:spcPts val="600"/>
              </a:spcBef>
              <a:buFont typeface="Wingdings" pitchFamily="2" charset="2"/>
              <a:buChar char="§"/>
            </a:pPr>
            <a:r>
              <a:rPr lang="en-IN" altLang="en-US" dirty="0">
                <a:cs typeface="Arial" pitchFamily="34" charset="0"/>
              </a:rPr>
              <a:t>Use schema references</a:t>
            </a:r>
          </a:p>
          <a:p>
            <a:pPr marL="285750" indent="-285750">
              <a:spcBef>
                <a:spcPts val="600"/>
              </a:spcBef>
              <a:buFont typeface="Wingdings" pitchFamily="2" charset="2"/>
              <a:buChar char="§"/>
            </a:pPr>
            <a:r>
              <a:rPr lang="en-IN" altLang="en-US" dirty="0">
                <a:cs typeface="Arial" pitchFamily="34" charset="0"/>
              </a:rPr>
              <a:t>Use setter injection over constructor injection</a:t>
            </a:r>
          </a:p>
          <a:p>
            <a:pPr marL="285750" indent="-285750">
              <a:spcBef>
                <a:spcPts val="600"/>
              </a:spcBef>
              <a:buFont typeface="Wingdings" pitchFamily="2" charset="2"/>
              <a:buChar char="§"/>
            </a:pPr>
            <a:r>
              <a:rPr lang="en-IN" altLang="en-US" dirty="0">
                <a:cs typeface="Arial" pitchFamily="34" charset="0"/>
              </a:rPr>
              <a:t>Use type over index for argument matching in constructor injection</a:t>
            </a:r>
          </a:p>
          <a:p>
            <a:pPr marL="285750" indent="-285750">
              <a:spcBef>
                <a:spcPts val="600"/>
              </a:spcBef>
              <a:buFont typeface="Wingdings" pitchFamily="2" charset="2"/>
              <a:buChar char="§"/>
            </a:pPr>
            <a:r>
              <a:rPr lang="en-IN" altLang="en-US" dirty="0">
                <a:cs typeface="Arial" pitchFamily="34" charset="0"/>
              </a:rPr>
              <a:t>Use shortcut forms over expanded forms</a:t>
            </a:r>
          </a:p>
          <a:p>
            <a:pPr marL="285750" indent="-285750">
              <a:spcBef>
                <a:spcPts val="600"/>
              </a:spcBef>
              <a:buFont typeface="Wingdings" pitchFamily="2" charset="2"/>
              <a:buChar char="§"/>
            </a:pPr>
            <a:r>
              <a:rPr lang="en-IN" altLang="en-US" dirty="0">
                <a:cs typeface="Arial" pitchFamily="34" charset="0"/>
              </a:rPr>
              <a:t>Reuse bean definitions as much as possible</a:t>
            </a:r>
          </a:p>
          <a:p>
            <a:pPr marL="285750" indent="-285750">
              <a:spcBef>
                <a:spcPts val="600"/>
              </a:spcBef>
              <a:buFont typeface="Wingdings" pitchFamily="2" charset="2"/>
              <a:buChar char="§"/>
            </a:pPr>
            <a:r>
              <a:rPr lang="en-IN" altLang="en-US" dirty="0">
                <a:cs typeface="Arial" pitchFamily="34" charset="0"/>
              </a:rPr>
              <a:t>Always use ids as bean identifiers</a:t>
            </a:r>
          </a:p>
          <a:p>
            <a:pPr marL="285750" indent="-285750">
              <a:spcBef>
                <a:spcPts val="600"/>
              </a:spcBef>
              <a:buFont typeface="Wingdings" pitchFamily="2" charset="2"/>
              <a:buChar char="§"/>
            </a:pPr>
            <a:r>
              <a:rPr lang="en-IN" altLang="en-US" dirty="0">
                <a:cs typeface="Arial" pitchFamily="34" charset="0"/>
              </a:rPr>
              <a:t>Try to avoid </a:t>
            </a:r>
            <a:r>
              <a:rPr lang="en-IN" altLang="en-US" dirty="0" err="1">
                <a:cs typeface="Arial" pitchFamily="34" charset="0"/>
              </a:rPr>
              <a:t>autowiring</a:t>
            </a:r>
            <a:endParaRPr lang="en-IN" altLang="en-US" dirty="0">
              <a:cs typeface="Arial" pitchFamily="34" charset="0"/>
            </a:endParaRPr>
          </a:p>
          <a:p>
            <a:pPr marL="285750" indent="-285750">
              <a:spcBef>
                <a:spcPts val="600"/>
              </a:spcBef>
              <a:buFont typeface="Wingdings" pitchFamily="2" charset="2"/>
              <a:buChar char="§"/>
            </a:pPr>
            <a:r>
              <a:rPr lang="en-IN" altLang="en-US" dirty="0">
                <a:cs typeface="Arial" pitchFamily="34" charset="0"/>
              </a:rPr>
              <a:t>Always use </a:t>
            </a:r>
            <a:r>
              <a:rPr lang="en-IN" altLang="en-US" dirty="0" err="1">
                <a:cs typeface="Arial" pitchFamily="34" charset="0"/>
              </a:rPr>
              <a:t>classpath</a:t>
            </a:r>
            <a:r>
              <a:rPr lang="en-IN" altLang="en-US" dirty="0">
                <a:cs typeface="Arial" pitchFamily="34" charset="0"/>
              </a:rPr>
              <a:t> prefix</a:t>
            </a:r>
          </a:p>
          <a:p>
            <a:pPr marL="285750" indent="-285750">
              <a:spcBef>
                <a:spcPts val="600"/>
              </a:spcBef>
              <a:buFont typeface="Wingdings" pitchFamily="2" charset="2"/>
              <a:buChar char="§"/>
            </a:pPr>
            <a:r>
              <a:rPr lang="en-IN" altLang="en-US" dirty="0">
                <a:cs typeface="Arial" pitchFamily="34" charset="0"/>
              </a:rPr>
              <a:t>Always externalize properties</a:t>
            </a:r>
          </a:p>
          <a:p>
            <a:pPr marL="285750" indent="-285750">
              <a:spcBef>
                <a:spcPts val="600"/>
              </a:spcBef>
              <a:buFont typeface="Wingdings" pitchFamily="2" charset="2"/>
              <a:buChar char="§"/>
            </a:pPr>
            <a:r>
              <a:rPr lang="en-IN" altLang="en-US" dirty="0">
                <a:solidFill>
                  <a:srgbClr val="FF0000"/>
                </a:solidFill>
              </a:rPr>
              <a:t>Use dependency-check at the development phase</a:t>
            </a:r>
          </a:p>
          <a:p>
            <a:pPr marL="285750" indent="-285750">
              <a:spcBef>
                <a:spcPts val="600"/>
              </a:spcBef>
              <a:buFont typeface="Wingdings" pitchFamily="2" charset="2"/>
              <a:buChar char="§"/>
            </a:pPr>
            <a:r>
              <a:rPr lang="en-IN" altLang="en-US" dirty="0">
                <a:cs typeface="Arial" pitchFamily="34" charset="0"/>
              </a:rPr>
              <a:t>Do not abuse/overuse DI </a:t>
            </a:r>
          </a:p>
        </p:txBody>
      </p:sp>
      <p:sp>
        <p:nvSpPr>
          <p:cNvPr id="22536"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nchor="ct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6"/>
          <p:cNvSpPr>
            <a:spLocks noGrp="1" noChangeArrowheads="1"/>
          </p:cNvSpPr>
          <p:nvPr>
            <p:ph type="sldNum" sz="quarter" idx="12"/>
          </p:nvPr>
        </p:nvSpPr>
        <p:spPr>
          <a:noFill/>
        </p:spPr>
        <p:txBody>
          <a:bodyPr/>
          <a:lstStyle/>
          <a:p>
            <a:fld id="{6E7281B9-0D0E-4F85-8C14-717722181B4A}" type="slidenum">
              <a:rPr lang="en-US" altLang="en-US" smtClean="0">
                <a:latin typeface="Arial" pitchFamily="34" charset="0"/>
              </a:rPr>
              <a:pPr/>
              <a:t>200</a:t>
            </a:fld>
            <a:endParaRPr lang="en-US" altLang="en-US" smtClean="0">
              <a:latin typeface="Arial" pitchFamily="34" charset="0"/>
            </a:endParaRPr>
          </a:p>
        </p:txBody>
      </p:sp>
      <p:sp>
        <p:nvSpPr>
          <p:cNvPr id="207875"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Lesson 1: </a:t>
            </a:r>
            <a:r>
              <a:rPr lang="en-IN" altLang="en-US" smtClean="0">
                <a:solidFill>
                  <a:schemeClr val="tx1"/>
                </a:solidFill>
              </a:rPr>
              <a:t>Introduction to Transaction Management</a:t>
            </a:r>
          </a:p>
        </p:txBody>
      </p:sp>
      <p:sp>
        <p:nvSpPr>
          <p:cNvPr id="207876"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207877"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207878"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6"/>
          <p:cNvSpPr>
            <a:spLocks noGrp="1" noChangeArrowheads="1"/>
          </p:cNvSpPr>
          <p:nvPr>
            <p:ph type="sldNum" sz="quarter" idx="12"/>
          </p:nvPr>
        </p:nvSpPr>
        <p:spPr>
          <a:noFill/>
        </p:spPr>
        <p:txBody>
          <a:bodyPr/>
          <a:lstStyle/>
          <a:p>
            <a:fld id="{9B201EFD-1FB1-4AEA-98A2-EE0E4B729A46}" type="slidenum">
              <a:rPr lang="en-US" altLang="en-US" smtClean="0">
                <a:latin typeface="Arial" pitchFamily="34" charset="0"/>
              </a:rPr>
              <a:pPr/>
              <a:t>201</a:t>
            </a:fld>
            <a:endParaRPr lang="en-US" altLang="en-US" smtClean="0">
              <a:latin typeface="Arial" pitchFamily="34" charset="0"/>
            </a:endParaRPr>
          </a:p>
        </p:txBody>
      </p:sp>
      <p:sp>
        <p:nvSpPr>
          <p:cNvPr id="208899" name="Rectangle 2"/>
          <p:cNvSpPr>
            <a:spLocks noGrp="1" noChangeArrowheads="1"/>
          </p:cNvSpPr>
          <p:nvPr>
            <p:ph type="title" idx="4294967295"/>
          </p:nvPr>
        </p:nvSpPr>
        <p:spPr/>
        <p:txBody>
          <a:bodyPr/>
          <a:lstStyle/>
          <a:p>
            <a:pPr eaLnBrk="1" hangingPunct="1"/>
            <a:r>
              <a:rPr lang="en-US" altLang="en-US" smtClean="0"/>
              <a:t>Lesson Objectives</a:t>
            </a:r>
          </a:p>
        </p:txBody>
      </p:sp>
      <p:sp>
        <p:nvSpPr>
          <p:cNvPr id="208900"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lesson, you will learn to: </a:t>
            </a:r>
          </a:p>
          <a:p>
            <a:pPr eaLnBrk="1" hangingPunct="1">
              <a:buFont typeface="Wingdings" pitchFamily="2" charset="2"/>
              <a:buChar char="§"/>
            </a:pPr>
            <a:r>
              <a:rPr lang="en-US" altLang="en-US" b="0" smtClean="0"/>
              <a:t>Describe transactions.</a:t>
            </a:r>
          </a:p>
          <a:p>
            <a:pPr eaLnBrk="1" hangingPunct="1">
              <a:buFont typeface="Wingdings" pitchFamily="2" charset="2"/>
              <a:buChar char="§"/>
            </a:pPr>
            <a:r>
              <a:rPr lang="en-IN" altLang="en-US" b="0" smtClean="0"/>
              <a:t>Recognize concepts behind transactions management.</a:t>
            </a:r>
          </a:p>
          <a:p>
            <a:pPr eaLnBrk="1" hangingPunct="1">
              <a:buFont typeface="Wingdings" pitchFamily="2" charset="2"/>
              <a:buChar char="§"/>
            </a:pPr>
            <a:endParaRPr lang="en-US" altLang="en-US" b="0" smtClean="0"/>
          </a:p>
          <a:p>
            <a:pPr eaLnBrk="1" hangingPunct="1">
              <a:buFont typeface="Wingdings" pitchFamily="2" charset="2"/>
              <a:buNone/>
            </a:pPr>
            <a:endParaRPr lang="en-US" altLang="en-US" b="0" smtClean="0"/>
          </a:p>
          <a:p>
            <a:pPr eaLnBrk="1" hangingPunct="1">
              <a:buFont typeface="Wingdings" pitchFamily="2" charset="2"/>
              <a:buChar char="§"/>
            </a:pPr>
            <a:endParaRPr lang="en-US" altLang="en-US" b="0" smtClean="0"/>
          </a:p>
        </p:txBody>
      </p:sp>
      <p:grpSp>
        <p:nvGrpSpPr>
          <p:cNvPr id="208901" name="Group 12"/>
          <p:cNvGrpSpPr>
            <a:grpSpLocks/>
          </p:cNvGrpSpPr>
          <p:nvPr/>
        </p:nvGrpSpPr>
        <p:grpSpPr bwMode="auto">
          <a:xfrm>
            <a:off x="304800" y="1066800"/>
            <a:ext cx="6477000" cy="1009650"/>
            <a:chOff x="838200" y="3276600"/>
            <a:chExt cx="6477000" cy="838200"/>
          </a:xfrm>
        </p:grpSpPr>
        <p:sp>
          <p:nvSpPr>
            <p:cNvPr id="14" name="Rounded Rectangle 13"/>
            <p:cNvSpPr/>
            <p:nvPr/>
          </p:nvSpPr>
          <p:spPr bwMode="auto">
            <a:xfrm>
              <a:off x="838200" y="3276600"/>
              <a:ext cx="6477000" cy="838200"/>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208904" name="TextBox 14"/>
            <p:cNvSpPr txBox="1">
              <a:spLocks noChangeArrowheads="1"/>
            </p:cNvSpPr>
            <p:nvPr/>
          </p:nvSpPr>
          <p:spPr bwMode="auto">
            <a:xfrm>
              <a:off x="1066800" y="3403121"/>
              <a:ext cx="5410200" cy="689884"/>
            </a:xfrm>
            <a:prstGeom prst="rect">
              <a:avLst/>
            </a:prstGeom>
            <a:noFill/>
            <a:ln w="9525">
              <a:noFill/>
              <a:miter lim="800000"/>
              <a:headEnd/>
              <a:tailEnd/>
            </a:ln>
          </p:spPr>
          <p:txBody>
            <a:bodyPr>
              <a:spAutoFit/>
            </a:bodyPr>
            <a:lstStyle/>
            <a:p>
              <a:r>
                <a:rPr lang="en-US" altLang="en-US" sz="2400">
                  <a:solidFill>
                    <a:srgbClr val="F2F2F2"/>
                  </a:solidFill>
                  <a:latin typeface="Trebuchet MS" pitchFamily="34" charset="0"/>
                </a:rPr>
                <a:t>Lesson 1: </a:t>
              </a:r>
              <a:r>
                <a:rPr lang="en-IN" altLang="en-US" sz="2400">
                  <a:solidFill>
                    <a:srgbClr val="F2F2F2"/>
                  </a:solidFill>
                  <a:latin typeface="Trebuchet MS" pitchFamily="34" charset="0"/>
                </a:rPr>
                <a:t>Introduction to Transaction Management </a:t>
              </a:r>
              <a:endParaRPr lang="en-US" altLang="en-US" sz="2400">
                <a:solidFill>
                  <a:srgbClr val="F2F2F2"/>
                </a:solidFill>
                <a:latin typeface="Trebuchet MS" pitchFamily="34" charset="0"/>
              </a:endParaRPr>
            </a:p>
          </p:txBody>
        </p:sp>
      </p:grpSp>
      <p:sp>
        <p:nvSpPr>
          <p:cNvPr id="208902"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6"/>
          <p:cNvSpPr>
            <a:spLocks noGrp="1" noChangeArrowheads="1"/>
          </p:cNvSpPr>
          <p:nvPr>
            <p:ph type="sldNum" sz="quarter" idx="12"/>
          </p:nvPr>
        </p:nvSpPr>
        <p:spPr>
          <a:noFill/>
        </p:spPr>
        <p:txBody>
          <a:bodyPr/>
          <a:lstStyle/>
          <a:p>
            <a:fld id="{6CD3A87A-CA7A-4A9F-B6B7-BE9D08A06B8E}" type="slidenum">
              <a:rPr lang="en-US" altLang="en-US" smtClean="0">
                <a:latin typeface="Arial" pitchFamily="34" charset="0"/>
              </a:rPr>
              <a:pPr/>
              <a:t>202</a:t>
            </a:fld>
            <a:endParaRPr lang="en-US" altLang="en-US" smtClean="0">
              <a:latin typeface="Arial" pitchFamily="34" charset="0"/>
            </a:endParaRPr>
          </a:p>
        </p:txBody>
      </p:sp>
      <p:sp>
        <p:nvSpPr>
          <p:cNvPr id="209923" name="Title 1"/>
          <p:cNvSpPr>
            <a:spLocks noGrp="1"/>
          </p:cNvSpPr>
          <p:nvPr>
            <p:ph type="title" idx="4294967295"/>
          </p:nvPr>
        </p:nvSpPr>
        <p:spPr>
          <a:xfrm>
            <a:off x="304800" y="228600"/>
            <a:ext cx="6934200" cy="747713"/>
          </a:xfrm>
        </p:spPr>
        <p:txBody>
          <a:bodyPr/>
          <a:lstStyle/>
          <a:p>
            <a:r>
              <a:rPr lang="en-US" altLang="en-US" smtClean="0"/>
              <a:t>Defining a Transaction Process</a:t>
            </a:r>
          </a:p>
        </p:txBody>
      </p:sp>
      <p:sp>
        <p:nvSpPr>
          <p:cNvPr id="7174" name="Text Box 6"/>
          <p:cNvSpPr txBox="1">
            <a:spLocks noChangeArrowheads="1"/>
          </p:cNvSpPr>
          <p:nvPr/>
        </p:nvSpPr>
        <p:spPr bwMode="auto">
          <a:xfrm>
            <a:off x="228600" y="1600200"/>
            <a:ext cx="7467600" cy="2640013"/>
          </a:xfrm>
          <a:prstGeom prst="rect">
            <a:avLst/>
          </a:prstGeom>
          <a:noFill/>
          <a:ln>
            <a:noFill/>
          </a:ln>
          <a:extLst/>
        </p:spPr>
        <p:txBody>
          <a:bodyPr>
            <a:spAutoFit/>
          </a:bodyPr>
          <a:lstStyle>
            <a:lvl1pPr marL="285750" indent="-285750" eaLnBrk="0" hangingPunct="0">
              <a:spcBef>
                <a:spcPct val="20000"/>
              </a:spcBef>
              <a:buChar char="•"/>
              <a:defRPr sz="2400" b="1">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268288" indent="-268288" algn="just" eaLnBrk="1" hangingPunct="1">
              <a:spcBef>
                <a:spcPct val="50000"/>
              </a:spcBef>
              <a:buFont typeface="Wingdings" pitchFamily="2" charset="2"/>
              <a:buChar char="§"/>
              <a:defRPr/>
            </a:pPr>
            <a:r>
              <a:rPr lang="en-US" sz="1800" b="0" dirty="0" smtClean="0"/>
              <a:t>You can define a transaction process by enclosing every transaction within a transaction boundary. </a:t>
            </a:r>
          </a:p>
          <a:p>
            <a:pPr marL="268288" indent="-268288" algn="just" eaLnBrk="1" hangingPunct="1">
              <a:spcBef>
                <a:spcPct val="50000"/>
              </a:spcBef>
              <a:buFont typeface="Wingdings" pitchFamily="2" charset="2"/>
              <a:buChar char="§"/>
              <a:defRPr/>
            </a:pPr>
            <a:r>
              <a:rPr lang="en-US" sz="1800" b="0" dirty="0" smtClean="0"/>
              <a:t>This ensures that a transaction is either completed successfully, or the system is in a consistent state if the transaction fails. </a:t>
            </a:r>
          </a:p>
          <a:p>
            <a:pPr marL="268288" indent="-268288" algn="just" eaLnBrk="1" hangingPunct="1">
              <a:spcBef>
                <a:spcPct val="50000"/>
              </a:spcBef>
              <a:buFont typeface="Wingdings" pitchFamily="2" charset="2"/>
              <a:buChar char="§"/>
              <a:defRPr/>
            </a:pPr>
            <a:r>
              <a:rPr lang="en-US" sz="1800" b="0" dirty="0" smtClean="0"/>
              <a:t>To ensure that a system is in a consistent state, the application makes sure any transaction failure does not affect the state of the database. </a:t>
            </a:r>
          </a:p>
          <a:p>
            <a:pPr marL="0" indent="0" algn="just">
              <a:buFontTx/>
              <a:buNone/>
              <a:defRPr/>
            </a:pPr>
            <a:endParaRPr lang="en-US" sz="1800" dirty="0" smtClean="0"/>
          </a:p>
        </p:txBody>
      </p:sp>
      <p:sp>
        <p:nvSpPr>
          <p:cNvPr id="209925"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6"/>
          <p:cNvSpPr>
            <a:spLocks noGrp="1" noChangeArrowheads="1"/>
          </p:cNvSpPr>
          <p:nvPr>
            <p:ph type="sldNum" sz="quarter" idx="12"/>
          </p:nvPr>
        </p:nvSpPr>
        <p:spPr>
          <a:noFill/>
        </p:spPr>
        <p:txBody>
          <a:bodyPr/>
          <a:lstStyle/>
          <a:p>
            <a:fld id="{E6E31276-0E99-4C83-829C-E033F9344CF4}" type="slidenum">
              <a:rPr lang="en-US" altLang="en-US" smtClean="0">
                <a:latin typeface="Arial" pitchFamily="34" charset="0"/>
              </a:rPr>
              <a:pPr/>
              <a:t>203</a:t>
            </a:fld>
            <a:endParaRPr lang="en-US" altLang="en-US" smtClean="0">
              <a:latin typeface="Arial" pitchFamily="34" charset="0"/>
            </a:endParaRPr>
          </a:p>
        </p:txBody>
      </p:sp>
      <p:sp>
        <p:nvSpPr>
          <p:cNvPr id="210947" name="Title 1"/>
          <p:cNvSpPr>
            <a:spLocks noGrp="1"/>
          </p:cNvSpPr>
          <p:nvPr>
            <p:ph type="title" idx="4294967295"/>
          </p:nvPr>
        </p:nvSpPr>
        <p:spPr>
          <a:xfrm>
            <a:off x="304800" y="381000"/>
            <a:ext cx="6934200" cy="747713"/>
          </a:xfrm>
        </p:spPr>
        <p:txBody>
          <a:bodyPr/>
          <a:lstStyle/>
          <a:p>
            <a:r>
              <a:rPr lang="en-US" altLang="en-US" smtClean="0"/>
              <a:t>Transaction Control</a:t>
            </a:r>
          </a:p>
        </p:txBody>
      </p:sp>
      <p:sp>
        <p:nvSpPr>
          <p:cNvPr id="210948"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1094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210950" name="Text Box 7"/>
          <p:cNvSpPr txBox="1">
            <a:spLocks noChangeArrowheads="1"/>
          </p:cNvSpPr>
          <p:nvPr/>
        </p:nvSpPr>
        <p:spPr bwMode="auto">
          <a:xfrm>
            <a:off x="304800" y="990600"/>
            <a:ext cx="7315200" cy="646113"/>
          </a:xfrm>
          <a:prstGeom prst="rect">
            <a:avLst/>
          </a:prstGeom>
          <a:noFill/>
          <a:ln w="9525">
            <a:noFill/>
            <a:miter lim="800000"/>
            <a:headEnd/>
            <a:tailEnd/>
          </a:ln>
        </p:spPr>
        <p:txBody>
          <a:bodyPr>
            <a:spAutoFit/>
          </a:bodyPr>
          <a:lstStyle/>
          <a:p>
            <a:pPr marL="285750" indent="-285750">
              <a:spcBef>
                <a:spcPct val="50000"/>
              </a:spcBef>
              <a:buFont typeface="Wingdings" pitchFamily="2" charset="2"/>
              <a:buChar char="§"/>
            </a:pPr>
            <a:r>
              <a:rPr lang="en-US" altLang="en-US"/>
              <a:t>The ability to manage several transactions occurring within a DBMS is known as transaction control. </a:t>
            </a:r>
          </a:p>
        </p:txBody>
      </p:sp>
      <p:graphicFrame>
        <p:nvGraphicFramePr>
          <p:cNvPr id="4" name="Table 3"/>
          <p:cNvGraphicFramePr>
            <a:graphicFrameLocks noGrp="1"/>
          </p:cNvGraphicFramePr>
          <p:nvPr/>
        </p:nvGraphicFramePr>
        <p:xfrm>
          <a:off x="342900" y="1712913"/>
          <a:ext cx="8420100" cy="3995739"/>
        </p:xfrm>
        <a:graphic>
          <a:graphicData uri="http://schemas.openxmlformats.org/drawingml/2006/table">
            <a:tbl>
              <a:tblPr firstRow="1" firstCol="1" bandRow="1">
                <a:tableStyleId>{5DA37D80-6434-44D0-A028-1B22A696006F}</a:tableStyleId>
              </a:tblPr>
              <a:tblGrid>
                <a:gridCol w="1790700"/>
                <a:gridCol w="4724400"/>
                <a:gridCol w="1905000"/>
              </a:tblGrid>
              <a:tr h="573054">
                <a:tc>
                  <a:txBody>
                    <a:bodyPr/>
                    <a:lstStyle/>
                    <a:p>
                      <a:pPr marL="0" marR="0" algn="ctr">
                        <a:spcBef>
                          <a:spcPts val="0"/>
                        </a:spcBef>
                        <a:spcAft>
                          <a:spcPts val="0"/>
                        </a:spcAft>
                        <a:tabLst>
                          <a:tab pos="0" algn="l"/>
                        </a:tabLst>
                      </a:pPr>
                      <a:r>
                        <a:rPr lang="en-IN" sz="1400" b="1" dirty="0">
                          <a:effectLst/>
                          <a:latin typeface="+mn-lt"/>
                          <a:ea typeface="Times New Roman"/>
                          <a:cs typeface="Times New Roman"/>
                        </a:rPr>
                        <a:t>Transaction Control Command </a:t>
                      </a:r>
                      <a:endParaRPr lang="en-US" sz="1400" dirty="0">
                        <a:effectLst/>
                        <a:latin typeface="+mn-lt"/>
                        <a:ea typeface="Calibri"/>
                        <a:cs typeface="Calibri"/>
                      </a:endParaRPr>
                    </a:p>
                  </a:txBody>
                  <a:tcPr marL="68580" marR="68580" marT="0" marB="0"/>
                </a:tc>
                <a:tc>
                  <a:txBody>
                    <a:bodyPr/>
                    <a:lstStyle/>
                    <a:p>
                      <a:pPr marL="0" marR="0" algn="ctr">
                        <a:spcBef>
                          <a:spcPts val="0"/>
                        </a:spcBef>
                        <a:spcAft>
                          <a:spcPts val="0"/>
                        </a:spcAft>
                        <a:tabLst>
                          <a:tab pos="0" algn="l"/>
                        </a:tabLst>
                      </a:pPr>
                      <a:r>
                        <a:rPr lang="en-IN" sz="1400" b="1" dirty="0">
                          <a:effectLst/>
                          <a:latin typeface="+mn-lt"/>
                          <a:ea typeface="Times New Roman"/>
                          <a:cs typeface="Times New Roman"/>
                        </a:rPr>
                        <a:t>Description</a:t>
                      </a:r>
                      <a:endParaRPr lang="en-US" sz="1400" dirty="0">
                        <a:effectLst/>
                        <a:latin typeface="+mn-lt"/>
                        <a:ea typeface="Calibri"/>
                        <a:cs typeface="Calibri"/>
                      </a:endParaRPr>
                    </a:p>
                  </a:txBody>
                  <a:tcPr marL="68580" marR="68580" marT="0" marB="0"/>
                </a:tc>
                <a:tc>
                  <a:txBody>
                    <a:bodyPr/>
                    <a:lstStyle/>
                    <a:p>
                      <a:pPr marL="0" marR="0" algn="ctr">
                        <a:spcBef>
                          <a:spcPts val="0"/>
                        </a:spcBef>
                        <a:spcAft>
                          <a:spcPts val="0"/>
                        </a:spcAft>
                        <a:tabLst>
                          <a:tab pos="0" algn="l"/>
                        </a:tabLst>
                      </a:pPr>
                      <a:r>
                        <a:rPr lang="en-IN" sz="1400" b="1" dirty="0">
                          <a:effectLst/>
                          <a:latin typeface="+mn-lt"/>
                          <a:ea typeface="Times New Roman"/>
                          <a:cs typeface="Times New Roman"/>
                        </a:rPr>
                        <a:t>Syntax</a:t>
                      </a:r>
                      <a:endParaRPr lang="en-US" sz="1400" dirty="0">
                        <a:effectLst/>
                        <a:latin typeface="+mn-lt"/>
                        <a:ea typeface="Calibri"/>
                        <a:cs typeface="Calibri"/>
                      </a:endParaRPr>
                    </a:p>
                  </a:txBody>
                  <a:tcPr marL="68580" marR="68580" marT="0" marB="0"/>
                </a:tc>
              </a:tr>
              <a:tr h="853439">
                <a:tc>
                  <a:txBody>
                    <a:bodyPr/>
                    <a:lstStyle/>
                    <a:p>
                      <a:pPr marL="0" marR="0">
                        <a:spcBef>
                          <a:spcPts val="0"/>
                        </a:spcBef>
                        <a:spcAft>
                          <a:spcPts val="0"/>
                        </a:spcAft>
                        <a:tabLst>
                          <a:tab pos="0" algn="l"/>
                        </a:tabLst>
                      </a:pPr>
                      <a:r>
                        <a:rPr lang="en-IN" sz="1400" dirty="0">
                          <a:effectLst/>
                          <a:latin typeface="+mn-lt"/>
                          <a:ea typeface="Times New Roman"/>
                          <a:cs typeface="Calibri"/>
                        </a:rPr>
                        <a:t>COMMIT</a:t>
                      </a:r>
                      <a:endParaRPr lang="en-US" sz="1400" dirty="0">
                        <a:effectLst/>
                        <a:latin typeface="+mn-lt"/>
                        <a:ea typeface="Calibri"/>
                        <a:cs typeface="Calibri"/>
                      </a:endParaRPr>
                    </a:p>
                  </a:txBody>
                  <a:tcPr marL="68580" marR="68580" marT="0" marB="0"/>
                </a:tc>
                <a:tc>
                  <a:txBody>
                    <a:bodyPr/>
                    <a:lstStyle/>
                    <a:p>
                      <a:pPr marL="0" marR="0">
                        <a:spcBef>
                          <a:spcPts val="0"/>
                        </a:spcBef>
                        <a:spcAft>
                          <a:spcPts val="0"/>
                        </a:spcAft>
                        <a:tabLst>
                          <a:tab pos="0" algn="l"/>
                        </a:tabLst>
                      </a:pPr>
                      <a:r>
                        <a:rPr lang="en-IN" sz="1400" dirty="0">
                          <a:effectLst/>
                          <a:latin typeface="+mn-lt"/>
                          <a:ea typeface="Times New Roman"/>
                          <a:cs typeface="Courier New"/>
                        </a:rPr>
                        <a:t>Used to save the changes implemented by a transaction to the database. It saves all transactions that occur since the last </a:t>
                      </a:r>
                      <a:r>
                        <a:rPr lang="en-IN" sz="1400" dirty="0">
                          <a:effectLst/>
                          <a:latin typeface="+mn-lt"/>
                          <a:ea typeface="Times New Roman"/>
                          <a:cs typeface="Calibri"/>
                        </a:rPr>
                        <a:t>COMMIT</a:t>
                      </a:r>
                      <a:r>
                        <a:rPr lang="en-IN" sz="1400" dirty="0">
                          <a:effectLst/>
                          <a:latin typeface="+mn-lt"/>
                          <a:ea typeface="Times New Roman"/>
                          <a:cs typeface="Courier New"/>
                        </a:rPr>
                        <a:t> or </a:t>
                      </a:r>
                      <a:r>
                        <a:rPr lang="en-IN" sz="1400" dirty="0">
                          <a:effectLst/>
                          <a:latin typeface="+mn-lt"/>
                          <a:ea typeface="Times New Roman"/>
                          <a:cs typeface="Calibri"/>
                        </a:rPr>
                        <a:t>ROLLBACK</a:t>
                      </a:r>
                      <a:r>
                        <a:rPr lang="en-IN" sz="1400" dirty="0">
                          <a:effectLst/>
                          <a:latin typeface="+mn-lt"/>
                          <a:ea typeface="Times New Roman"/>
                          <a:cs typeface="Courier New"/>
                        </a:rPr>
                        <a:t> command to the database</a:t>
                      </a:r>
                      <a:endParaRPr lang="en-US" sz="1400" dirty="0">
                        <a:effectLst/>
                        <a:latin typeface="+mn-lt"/>
                        <a:ea typeface="Calibri"/>
                        <a:cs typeface="Calibri"/>
                      </a:endParaRPr>
                    </a:p>
                  </a:txBody>
                  <a:tcPr marL="68580" marR="68580" marT="0" marB="0"/>
                </a:tc>
                <a:tc>
                  <a:txBody>
                    <a:bodyPr/>
                    <a:lstStyle/>
                    <a:p>
                      <a:pPr marL="0" marR="0">
                        <a:spcBef>
                          <a:spcPts val="0"/>
                        </a:spcBef>
                        <a:spcAft>
                          <a:spcPts val="0"/>
                        </a:spcAft>
                        <a:tabLst>
                          <a:tab pos="0" algn="l"/>
                        </a:tabLst>
                      </a:pPr>
                      <a:r>
                        <a:rPr lang="en-IN" sz="1400" dirty="0">
                          <a:effectLst/>
                          <a:latin typeface="+mn-lt"/>
                          <a:ea typeface="Times New Roman"/>
                          <a:cs typeface="Calibri"/>
                        </a:rPr>
                        <a:t>COMMIT [work];</a:t>
                      </a:r>
                      <a:endParaRPr lang="en-US" sz="1400" dirty="0">
                        <a:effectLst/>
                        <a:latin typeface="+mn-lt"/>
                        <a:ea typeface="Calibri"/>
                        <a:cs typeface="Calibri"/>
                      </a:endParaRPr>
                    </a:p>
                  </a:txBody>
                  <a:tcPr marL="68580" marR="68580" marT="0" marB="0"/>
                </a:tc>
              </a:tr>
              <a:tr h="518129">
                <a:tc>
                  <a:txBody>
                    <a:bodyPr/>
                    <a:lstStyle/>
                    <a:p>
                      <a:pPr marL="0" marR="0">
                        <a:spcBef>
                          <a:spcPts val="0"/>
                        </a:spcBef>
                        <a:spcAft>
                          <a:spcPts val="0"/>
                        </a:spcAft>
                        <a:tabLst>
                          <a:tab pos="0" algn="l"/>
                        </a:tabLst>
                      </a:pPr>
                      <a:r>
                        <a:rPr lang="en-IN" sz="1400" dirty="0">
                          <a:effectLst/>
                          <a:latin typeface="+mn-lt"/>
                          <a:ea typeface="Times New Roman"/>
                          <a:cs typeface="Calibri"/>
                        </a:rPr>
                        <a:t>ROLLBACK</a:t>
                      </a:r>
                      <a:endParaRPr lang="en-US" sz="1400" dirty="0">
                        <a:effectLst/>
                        <a:latin typeface="+mn-lt"/>
                        <a:ea typeface="Calibri"/>
                        <a:cs typeface="Calibri"/>
                      </a:endParaRPr>
                    </a:p>
                  </a:txBody>
                  <a:tcPr marL="68580" marR="68580" marT="0" marB="0"/>
                </a:tc>
                <a:tc>
                  <a:txBody>
                    <a:bodyPr/>
                    <a:lstStyle/>
                    <a:p>
                      <a:pPr marL="0" marR="0">
                        <a:spcBef>
                          <a:spcPts val="0"/>
                        </a:spcBef>
                        <a:spcAft>
                          <a:spcPts val="0"/>
                        </a:spcAft>
                        <a:tabLst>
                          <a:tab pos="0" algn="l"/>
                        </a:tabLst>
                      </a:pPr>
                      <a:r>
                        <a:rPr lang="en-IN" sz="1400" dirty="0">
                          <a:effectLst/>
                          <a:latin typeface="+mn-lt"/>
                          <a:ea typeface="Times New Roman"/>
                          <a:cs typeface="Times New Roman"/>
                        </a:rPr>
                        <a:t>Used to undo transactions which are not yet saved to the database</a:t>
                      </a:r>
                      <a:endParaRPr lang="en-US" sz="1400" dirty="0">
                        <a:effectLst/>
                        <a:latin typeface="+mn-lt"/>
                        <a:ea typeface="Calibri"/>
                        <a:cs typeface="Calibri"/>
                      </a:endParaRPr>
                    </a:p>
                  </a:txBody>
                  <a:tcPr marL="68580" marR="68580" marT="0" marB="0"/>
                </a:tc>
                <a:tc>
                  <a:txBody>
                    <a:bodyPr/>
                    <a:lstStyle/>
                    <a:p>
                      <a:pPr marL="0" marR="0">
                        <a:spcBef>
                          <a:spcPts val="0"/>
                        </a:spcBef>
                        <a:spcAft>
                          <a:spcPts val="0"/>
                        </a:spcAft>
                        <a:tabLst>
                          <a:tab pos="0" algn="l"/>
                        </a:tabLst>
                      </a:pPr>
                      <a:r>
                        <a:rPr lang="en-IN" sz="1400" dirty="0">
                          <a:effectLst/>
                          <a:latin typeface="+mn-lt"/>
                          <a:ea typeface="Times New Roman"/>
                          <a:cs typeface="Calibri"/>
                        </a:rPr>
                        <a:t>ROLLBACK [work];</a:t>
                      </a:r>
                      <a:endParaRPr lang="en-US" sz="1400" dirty="0">
                        <a:effectLst/>
                        <a:latin typeface="+mn-lt"/>
                        <a:ea typeface="Calibri"/>
                        <a:cs typeface="Calibri"/>
                      </a:endParaRPr>
                    </a:p>
                  </a:txBody>
                  <a:tcPr marL="68580" marR="68580" marT="0" marB="0"/>
                </a:tc>
              </a:tr>
              <a:tr h="853439">
                <a:tc>
                  <a:txBody>
                    <a:bodyPr/>
                    <a:lstStyle/>
                    <a:p>
                      <a:pPr marL="0" marR="0">
                        <a:spcBef>
                          <a:spcPts val="0"/>
                        </a:spcBef>
                        <a:spcAft>
                          <a:spcPts val="0"/>
                        </a:spcAft>
                        <a:tabLst>
                          <a:tab pos="0" algn="l"/>
                        </a:tabLst>
                      </a:pPr>
                      <a:r>
                        <a:rPr lang="en-IN" sz="1400" dirty="0">
                          <a:effectLst/>
                          <a:latin typeface="+mn-lt"/>
                          <a:ea typeface="Times New Roman"/>
                          <a:cs typeface="Calibri"/>
                        </a:rPr>
                        <a:t>SAVEPOINT</a:t>
                      </a:r>
                      <a:endParaRPr lang="en-US" sz="1400" dirty="0">
                        <a:effectLst/>
                        <a:latin typeface="+mn-lt"/>
                        <a:ea typeface="Calibri"/>
                        <a:cs typeface="Calibri"/>
                      </a:endParaRPr>
                    </a:p>
                  </a:txBody>
                  <a:tcPr marL="68580" marR="68580" marT="0" marB="0"/>
                </a:tc>
                <a:tc>
                  <a:txBody>
                    <a:bodyPr/>
                    <a:lstStyle/>
                    <a:p>
                      <a:pPr marL="0" marR="0">
                        <a:spcBef>
                          <a:spcPts val="0"/>
                        </a:spcBef>
                        <a:spcAft>
                          <a:spcPts val="0"/>
                        </a:spcAft>
                        <a:tabLst>
                          <a:tab pos="0" algn="l"/>
                        </a:tabLst>
                      </a:pPr>
                      <a:r>
                        <a:rPr lang="en-IN" sz="1400" dirty="0">
                          <a:effectLst/>
                          <a:latin typeface="+mn-lt"/>
                          <a:ea typeface="Times New Roman"/>
                          <a:cs typeface="Courier New"/>
                        </a:rPr>
                        <a:t>Used to roll back the transaction to a certain point without rolling back the entire transaction and to create a SAVEPOINT among transactional statements</a:t>
                      </a:r>
                      <a:endParaRPr lang="en-US" sz="1400" dirty="0">
                        <a:effectLst/>
                        <a:latin typeface="+mn-lt"/>
                        <a:ea typeface="Calibri"/>
                        <a:cs typeface="Calibri"/>
                      </a:endParaRPr>
                    </a:p>
                  </a:txBody>
                  <a:tcPr marL="68580" marR="68580" marT="0" marB="0"/>
                </a:tc>
                <a:tc>
                  <a:txBody>
                    <a:bodyPr/>
                    <a:lstStyle/>
                    <a:p>
                      <a:pPr marL="0" marR="0">
                        <a:spcBef>
                          <a:spcPts val="0"/>
                        </a:spcBef>
                        <a:spcAft>
                          <a:spcPts val="0"/>
                        </a:spcAft>
                        <a:tabLst>
                          <a:tab pos="0" algn="l"/>
                        </a:tabLst>
                      </a:pPr>
                      <a:r>
                        <a:rPr lang="en-IN" sz="1400" dirty="0">
                          <a:effectLst/>
                          <a:latin typeface="+mn-lt"/>
                          <a:ea typeface="Times New Roman"/>
                          <a:cs typeface="Calibri"/>
                        </a:rPr>
                        <a:t>SAVEPOINT TO SAVEPOINT_NAME;</a:t>
                      </a:r>
                      <a:endParaRPr lang="en-US" sz="1400" dirty="0">
                        <a:effectLst/>
                        <a:latin typeface="+mn-lt"/>
                        <a:ea typeface="Calibri"/>
                        <a:cs typeface="Calibri"/>
                      </a:endParaRPr>
                    </a:p>
                    <a:p>
                      <a:pPr marL="0" marR="0">
                        <a:spcBef>
                          <a:spcPts val="0"/>
                        </a:spcBef>
                        <a:spcAft>
                          <a:spcPts val="0"/>
                        </a:spcAft>
                        <a:tabLst>
                          <a:tab pos="0" algn="l"/>
                        </a:tabLst>
                      </a:pPr>
                      <a:r>
                        <a:rPr lang="en-IN" sz="1400" dirty="0">
                          <a:effectLst/>
                          <a:latin typeface="+mn-lt"/>
                          <a:ea typeface="Times New Roman"/>
                          <a:cs typeface="Calibri"/>
                        </a:rPr>
                        <a:t> </a:t>
                      </a:r>
                      <a:endParaRPr lang="en-US" sz="1400" dirty="0">
                        <a:effectLst/>
                        <a:latin typeface="+mn-lt"/>
                        <a:ea typeface="Calibri"/>
                        <a:cs typeface="Calibri"/>
                      </a:endParaRPr>
                    </a:p>
                    <a:p>
                      <a:pPr marL="0" marR="0">
                        <a:spcBef>
                          <a:spcPts val="0"/>
                        </a:spcBef>
                        <a:spcAft>
                          <a:spcPts val="0"/>
                        </a:spcAft>
                        <a:tabLst>
                          <a:tab pos="0" algn="l"/>
                        </a:tabLst>
                      </a:pPr>
                      <a:r>
                        <a:rPr lang="en-IN" sz="1400" dirty="0">
                          <a:effectLst/>
                          <a:latin typeface="+mn-lt"/>
                          <a:ea typeface="Times New Roman"/>
                          <a:cs typeface="Calibri"/>
                        </a:rPr>
                        <a:t> </a:t>
                      </a:r>
                      <a:endParaRPr lang="en-US" sz="1400" dirty="0">
                        <a:effectLst/>
                        <a:latin typeface="+mn-lt"/>
                        <a:ea typeface="Calibri"/>
                        <a:cs typeface="Calibri"/>
                      </a:endParaRPr>
                    </a:p>
                  </a:txBody>
                  <a:tcPr marL="68580" marR="68580" marT="0" marB="0"/>
                </a:tc>
              </a:tr>
              <a:tr h="598838">
                <a:tc>
                  <a:txBody>
                    <a:bodyPr/>
                    <a:lstStyle/>
                    <a:p>
                      <a:pPr marL="0" marR="0">
                        <a:spcBef>
                          <a:spcPts val="0"/>
                        </a:spcBef>
                        <a:spcAft>
                          <a:spcPts val="0"/>
                        </a:spcAft>
                        <a:tabLst>
                          <a:tab pos="0" algn="l"/>
                        </a:tabLst>
                      </a:pPr>
                      <a:r>
                        <a:rPr lang="en-IN" sz="1400" dirty="0">
                          <a:effectLst/>
                          <a:latin typeface="+mn-lt"/>
                          <a:ea typeface="Times New Roman"/>
                          <a:cs typeface="Calibri"/>
                        </a:rPr>
                        <a:t>ROLLBACK TO SAVEPOINT_NAME</a:t>
                      </a:r>
                      <a:endParaRPr lang="en-US" sz="1400" dirty="0">
                        <a:effectLst/>
                        <a:latin typeface="+mn-lt"/>
                        <a:ea typeface="Calibri"/>
                        <a:cs typeface="Calibri"/>
                      </a:endParaRPr>
                    </a:p>
                  </a:txBody>
                  <a:tcPr marL="68580" marR="68580" marT="0" marB="0"/>
                </a:tc>
                <a:tc>
                  <a:txBody>
                    <a:bodyPr/>
                    <a:lstStyle/>
                    <a:p>
                      <a:pPr marL="0" marR="0">
                        <a:spcBef>
                          <a:spcPts val="0"/>
                        </a:spcBef>
                        <a:spcAft>
                          <a:spcPts val="0"/>
                        </a:spcAft>
                        <a:tabLst>
                          <a:tab pos="0" algn="l"/>
                        </a:tabLst>
                      </a:pPr>
                      <a:r>
                        <a:rPr lang="en-IN" sz="1400" dirty="0">
                          <a:effectLst/>
                          <a:latin typeface="+mn-lt"/>
                          <a:ea typeface="Times New Roman"/>
                          <a:cs typeface="Courier New"/>
                        </a:rPr>
                        <a:t>Used to undo a group of transactions</a:t>
                      </a:r>
                      <a:endParaRPr lang="en-US" sz="1400" dirty="0">
                        <a:effectLst/>
                        <a:latin typeface="+mn-lt"/>
                        <a:ea typeface="Calibri"/>
                        <a:cs typeface="Calibri"/>
                      </a:endParaRPr>
                    </a:p>
                  </a:txBody>
                  <a:tcPr marL="68580" marR="68580" marT="0" marB="0"/>
                </a:tc>
                <a:tc>
                  <a:txBody>
                    <a:bodyPr/>
                    <a:lstStyle/>
                    <a:p>
                      <a:pPr marL="0" marR="0">
                        <a:spcBef>
                          <a:spcPts val="0"/>
                        </a:spcBef>
                        <a:spcAft>
                          <a:spcPts val="0"/>
                        </a:spcAft>
                        <a:tabLst>
                          <a:tab pos="0" algn="l"/>
                        </a:tabLst>
                      </a:pPr>
                      <a:r>
                        <a:rPr lang="en-IN" sz="1400" dirty="0">
                          <a:effectLst/>
                          <a:latin typeface="+mn-lt"/>
                          <a:ea typeface="Times New Roman"/>
                          <a:cs typeface="Calibri"/>
                        </a:rPr>
                        <a:t>ROLLBACK TO SAVEPOINT_NAME;</a:t>
                      </a:r>
                      <a:endParaRPr lang="en-US" sz="1400" dirty="0">
                        <a:effectLst/>
                        <a:latin typeface="+mn-lt"/>
                        <a:ea typeface="Calibri"/>
                        <a:cs typeface="Calibri"/>
                      </a:endParaRPr>
                    </a:p>
                  </a:txBody>
                  <a:tcPr marL="68580" marR="68580" marT="0" marB="0"/>
                </a:tc>
              </a:tr>
              <a:tr h="598838">
                <a:tc>
                  <a:txBody>
                    <a:bodyPr/>
                    <a:lstStyle/>
                    <a:p>
                      <a:pPr marL="0" marR="0">
                        <a:spcBef>
                          <a:spcPts val="0"/>
                        </a:spcBef>
                        <a:spcAft>
                          <a:spcPts val="0"/>
                        </a:spcAft>
                        <a:tabLst>
                          <a:tab pos="0" algn="l"/>
                        </a:tabLst>
                      </a:pPr>
                      <a:r>
                        <a:rPr lang="en-IN" sz="1400" dirty="0">
                          <a:effectLst/>
                          <a:latin typeface="+mn-lt"/>
                          <a:ea typeface="Times New Roman"/>
                          <a:cs typeface="Calibri"/>
                        </a:rPr>
                        <a:t>SET TRANSACTION</a:t>
                      </a:r>
                      <a:endParaRPr lang="en-US" sz="1400" dirty="0">
                        <a:effectLst/>
                        <a:latin typeface="+mn-lt"/>
                        <a:ea typeface="Calibri"/>
                        <a:cs typeface="Calibri"/>
                      </a:endParaRPr>
                    </a:p>
                  </a:txBody>
                  <a:tcPr marL="68580" marR="68580" marT="0" marB="0"/>
                </a:tc>
                <a:tc>
                  <a:txBody>
                    <a:bodyPr/>
                    <a:lstStyle/>
                    <a:p>
                      <a:pPr marL="0" marR="0">
                        <a:spcBef>
                          <a:spcPts val="0"/>
                        </a:spcBef>
                        <a:spcAft>
                          <a:spcPts val="0"/>
                        </a:spcAft>
                        <a:tabLst>
                          <a:tab pos="0" algn="l"/>
                        </a:tabLst>
                      </a:pPr>
                      <a:r>
                        <a:rPr lang="en-IN" sz="1400" dirty="0">
                          <a:effectLst/>
                          <a:latin typeface="+mn-lt"/>
                          <a:ea typeface="Times New Roman"/>
                          <a:cs typeface="Courier New"/>
                        </a:rPr>
                        <a:t>Used to place a name on a transaction</a:t>
                      </a:r>
                      <a:endParaRPr lang="en-US" sz="1400" dirty="0">
                        <a:effectLst/>
                        <a:latin typeface="+mn-lt"/>
                        <a:ea typeface="Calibri"/>
                        <a:cs typeface="Calibri"/>
                      </a:endParaRPr>
                    </a:p>
                  </a:txBody>
                  <a:tcPr marL="68580" marR="68580" marT="0" marB="0"/>
                </a:tc>
                <a:tc>
                  <a:txBody>
                    <a:bodyPr/>
                    <a:lstStyle/>
                    <a:p>
                      <a:pPr marL="0" marR="0">
                        <a:spcBef>
                          <a:spcPts val="0"/>
                        </a:spcBef>
                        <a:spcAft>
                          <a:spcPts val="0"/>
                        </a:spcAft>
                        <a:tabLst>
                          <a:tab pos="0" algn="l"/>
                        </a:tabLst>
                      </a:pPr>
                      <a:r>
                        <a:rPr lang="en-IN" sz="1400" dirty="0">
                          <a:effectLst/>
                          <a:latin typeface="+mn-lt"/>
                          <a:ea typeface="Times New Roman"/>
                          <a:cs typeface="Calibri"/>
                        </a:rPr>
                        <a:t>SET TRANSACTION [name]</a:t>
                      </a:r>
                      <a:endParaRPr lang="en-US" sz="1400" dirty="0">
                        <a:effectLst/>
                        <a:latin typeface="+mn-lt"/>
                        <a:ea typeface="Calibri"/>
                        <a:cs typeface="Calibri"/>
                      </a:endParaRPr>
                    </a:p>
                  </a:txBody>
                  <a:tcPr marL="68580" marR="68580" marT="0" marB="0"/>
                </a:tc>
              </a:tr>
            </a:tbl>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6"/>
          <p:cNvSpPr>
            <a:spLocks noGrp="1" noChangeArrowheads="1"/>
          </p:cNvSpPr>
          <p:nvPr>
            <p:ph type="sldNum" sz="quarter" idx="12"/>
          </p:nvPr>
        </p:nvSpPr>
        <p:spPr>
          <a:noFill/>
        </p:spPr>
        <p:txBody>
          <a:bodyPr/>
          <a:lstStyle/>
          <a:p>
            <a:fld id="{ACF9E217-C6E6-4B87-A6CE-533388F6BFA4}" type="slidenum">
              <a:rPr lang="en-US" altLang="en-US" smtClean="0">
                <a:latin typeface="Arial" pitchFamily="34" charset="0"/>
              </a:rPr>
              <a:pPr/>
              <a:t>204</a:t>
            </a:fld>
            <a:endParaRPr lang="en-US" altLang="en-US" smtClean="0">
              <a:latin typeface="Arial" pitchFamily="34" charset="0"/>
            </a:endParaRPr>
          </a:p>
        </p:txBody>
      </p:sp>
      <p:sp>
        <p:nvSpPr>
          <p:cNvPr id="211971" name="Title 1"/>
          <p:cNvSpPr>
            <a:spLocks noGrp="1"/>
          </p:cNvSpPr>
          <p:nvPr>
            <p:ph type="title" idx="4294967295"/>
          </p:nvPr>
        </p:nvSpPr>
        <p:spPr>
          <a:xfrm>
            <a:off x="304800" y="228600"/>
            <a:ext cx="6934200" cy="747713"/>
          </a:xfrm>
        </p:spPr>
        <p:txBody>
          <a:bodyPr/>
          <a:lstStyle/>
          <a:p>
            <a:r>
              <a:rPr lang="en-US" altLang="en-US" smtClean="0"/>
              <a:t>Properties of a Transaction</a:t>
            </a:r>
          </a:p>
        </p:txBody>
      </p:sp>
      <p:sp>
        <p:nvSpPr>
          <p:cNvPr id="211972" name="Text Box 6"/>
          <p:cNvSpPr txBox="1">
            <a:spLocks noChangeArrowheads="1"/>
          </p:cNvSpPr>
          <p:nvPr/>
        </p:nvSpPr>
        <p:spPr bwMode="auto">
          <a:xfrm>
            <a:off x="228600" y="1066800"/>
            <a:ext cx="7620000" cy="923925"/>
          </a:xfrm>
          <a:prstGeom prst="rect">
            <a:avLst/>
          </a:prstGeom>
          <a:noFill/>
          <a:ln w="9525">
            <a:noFill/>
            <a:miter lim="800000"/>
            <a:headEnd/>
            <a:tailEnd/>
          </a:ln>
        </p:spPr>
        <p:txBody>
          <a:bodyPr>
            <a:spAutoFit/>
          </a:bodyPr>
          <a:lstStyle/>
          <a:p>
            <a:pPr marL="268288" indent="-268288">
              <a:spcBef>
                <a:spcPct val="50000"/>
              </a:spcBef>
              <a:buFont typeface="Wingdings" pitchFamily="2" charset="2"/>
              <a:buChar char="§"/>
            </a:pPr>
            <a:r>
              <a:rPr lang="en-US" altLang="en-US"/>
              <a:t>Properties of a transaction can be defined in the transaction code. The DBMS ensures that the transaction is reliable by guaranteeing the following ACID properties. </a:t>
            </a:r>
          </a:p>
        </p:txBody>
      </p:sp>
      <p:sp>
        <p:nvSpPr>
          <p:cNvPr id="21197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graphicFrame>
        <p:nvGraphicFramePr>
          <p:cNvPr id="8" name="Diagram 7"/>
          <p:cNvGraphicFramePr/>
          <p:nvPr/>
        </p:nvGraphicFramePr>
        <p:xfrm>
          <a:off x="254000" y="2133600"/>
          <a:ext cx="8778876"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6"/>
          <p:cNvSpPr>
            <a:spLocks noGrp="1" noChangeArrowheads="1"/>
          </p:cNvSpPr>
          <p:nvPr>
            <p:ph type="sldNum" sz="quarter" idx="12"/>
          </p:nvPr>
        </p:nvSpPr>
        <p:spPr>
          <a:noFill/>
        </p:spPr>
        <p:txBody>
          <a:bodyPr/>
          <a:lstStyle/>
          <a:p>
            <a:fld id="{4B6F891F-B452-455F-9410-75F089ADE4EA}" type="slidenum">
              <a:rPr lang="en-US" altLang="en-US" smtClean="0">
                <a:latin typeface="Arial" pitchFamily="34" charset="0"/>
              </a:rPr>
              <a:pPr/>
              <a:t>205</a:t>
            </a:fld>
            <a:endParaRPr lang="en-US" altLang="en-US" smtClean="0">
              <a:latin typeface="Arial" pitchFamily="34" charset="0"/>
            </a:endParaRPr>
          </a:p>
        </p:txBody>
      </p:sp>
      <p:sp>
        <p:nvSpPr>
          <p:cNvPr id="11" name="Title 1"/>
          <p:cNvSpPr txBox="1">
            <a:spLocks/>
          </p:cNvSpPr>
          <p:nvPr/>
        </p:nvSpPr>
        <p:spPr bwMode="auto">
          <a:xfrm>
            <a:off x="304800" y="242888"/>
            <a:ext cx="6438900" cy="747712"/>
          </a:xfrm>
          <a:prstGeom prst="rect">
            <a:avLst/>
          </a:prstGeom>
          <a:noFill/>
          <a:ln w="9525">
            <a:noFill/>
            <a:miter lim="800000"/>
            <a:headEnd/>
            <a:tailEnd/>
          </a:ln>
        </p:spPr>
        <p:txBody>
          <a:bodyPr anchor="ctr"/>
          <a:lstStyle/>
          <a:p>
            <a:pPr eaLnBrk="0" hangingPunct="0">
              <a:defRPr/>
            </a:pPr>
            <a:r>
              <a:rPr lang="en-IN" sz="2400" b="1" kern="0" dirty="0">
                <a:solidFill>
                  <a:srgbClr val="FFFFFF"/>
                </a:solidFill>
                <a:latin typeface="+mj-lt"/>
                <a:ea typeface="+mj-ea"/>
                <a:cs typeface="Courier New" panose="02070309020205020404" pitchFamily="49" charset="0"/>
              </a:rPr>
              <a:t>Transaction Isolation, Propagation and Roll back Rules</a:t>
            </a:r>
            <a:endParaRPr lang="en-US" sz="2400" b="1" kern="0" dirty="0">
              <a:solidFill>
                <a:srgbClr val="FFFFFF"/>
              </a:solidFill>
              <a:latin typeface="+mj-lt"/>
              <a:ea typeface="+mj-ea"/>
              <a:cs typeface="+mj-cs"/>
            </a:endParaRPr>
          </a:p>
        </p:txBody>
      </p:sp>
      <p:sp>
        <p:nvSpPr>
          <p:cNvPr id="212996" name="Footer Placeholder 3"/>
          <p:cNvSpPr txBox="1">
            <a:spLocks noGrp="1"/>
          </p:cNvSpPr>
          <p:nvPr/>
        </p:nvSpPr>
        <p:spPr bwMode="auto">
          <a:xfrm>
            <a:off x="5029200" y="6553200"/>
            <a:ext cx="3429000" cy="152400"/>
          </a:xfrm>
          <a:prstGeom prst="rect">
            <a:avLst/>
          </a:prstGeom>
          <a:noFill/>
          <a:ln w="9525">
            <a:noFill/>
            <a:miter lim="800000"/>
            <a:headEnd/>
            <a:tailEnd/>
          </a:ln>
        </p:spPr>
        <p:txBody>
          <a:bodyPr anchor="ctr"/>
          <a:lstStyle/>
          <a:p>
            <a:pPr algn="ctr"/>
            <a:r>
              <a:rPr lang="en-US" altLang="en-US" sz="1100"/>
              <a:t>Spring Framework </a:t>
            </a:r>
          </a:p>
        </p:txBody>
      </p:sp>
      <p:sp>
        <p:nvSpPr>
          <p:cNvPr id="212997" name="Text Box 7"/>
          <p:cNvSpPr txBox="1">
            <a:spLocks noChangeArrowheads="1"/>
          </p:cNvSpPr>
          <p:nvPr/>
        </p:nvSpPr>
        <p:spPr bwMode="auto">
          <a:xfrm>
            <a:off x="152400" y="1143000"/>
            <a:ext cx="7467600" cy="1255713"/>
          </a:xfrm>
          <a:prstGeom prst="rect">
            <a:avLst/>
          </a:prstGeom>
          <a:noFill/>
          <a:ln w="9525">
            <a:noFill/>
            <a:miter lim="800000"/>
            <a:headEnd/>
            <a:tailEnd/>
          </a:ln>
        </p:spPr>
        <p:txBody>
          <a:bodyPr>
            <a:spAutoFit/>
          </a:bodyPr>
          <a:lstStyle/>
          <a:p>
            <a:pPr marL="285750" indent="-285750" algn="just" eaLnBrk="0" hangingPunct="0">
              <a:spcBef>
                <a:spcPct val="20000"/>
              </a:spcBef>
              <a:buFont typeface="Wingdings" pitchFamily="2" charset="2"/>
              <a:buChar char="§"/>
            </a:pPr>
            <a:r>
              <a:rPr lang="en-US" altLang="en-US"/>
              <a:t>Transaction rules and conditions define how a transaction must occur and under what conditions a transaction is invoked. </a:t>
            </a:r>
          </a:p>
          <a:p>
            <a:pPr marL="285750" indent="-285750" algn="just" eaLnBrk="0" hangingPunct="0">
              <a:spcBef>
                <a:spcPct val="20000"/>
              </a:spcBef>
              <a:buFont typeface="Wingdings" pitchFamily="2" charset="2"/>
              <a:buChar char="§"/>
            </a:pPr>
            <a:r>
              <a:rPr lang="en-US" altLang="en-US"/>
              <a:t>By setting transaction rules and conditions, you can control transactions that impact:</a:t>
            </a:r>
          </a:p>
        </p:txBody>
      </p:sp>
      <p:graphicFrame>
        <p:nvGraphicFramePr>
          <p:cNvPr id="14" name="Diagram 13"/>
          <p:cNvGraphicFramePr/>
          <p:nvPr/>
        </p:nvGraphicFramePr>
        <p:xfrm>
          <a:off x="457200" y="2514600"/>
          <a:ext cx="8305800" cy="387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6"/>
          <p:cNvSpPr>
            <a:spLocks noGrp="1" noChangeArrowheads="1"/>
          </p:cNvSpPr>
          <p:nvPr>
            <p:ph type="sldNum" sz="quarter" idx="12"/>
          </p:nvPr>
        </p:nvSpPr>
        <p:spPr>
          <a:noFill/>
        </p:spPr>
        <p:txBody>
          <a:bodyPr/>
          <a:lstStyle/>
          <a:p>
            <a:fld id="{3F6393BA-E1E5-4112-902F-53568557A9F2}" type="slidenum">
              <a:rPr lang="en-US" altLang="en-US" smtClean="0">
                <a:latin typeface="Arial" pitchFamily="34" charset="0"/>
              </a:rPr>
              <a:pPr/>
              <a:t>206</a:t>
            </a:fld>
            <a:endParaRPr lang="en-US" altLang="en-US" smtClean="0">
              <a:latin typeface="Arial" pitchFamily="34" charset="0"/>
            </a:endParaRPr>
          </a:p>
        </p:txBody>
      </p:sp>
      <p:sp>
        <p:nvSpPr>
          <p:cNvPr id="214019" name="Title 1"/>
          <p:cNvSpPr>
            <a:spLocks noGrp="1"/>
          </p:cNvSpPr>
          <p:nvPr>
            <p:ph type="title" idx="4294967295"/>
          </p:nvPr>
        </p:nvSpPr>
        <p:spPr>
          <a:xfrm>
            <a:off x="304800" y="228600"/>
            <a:ext cx="6934200" cy="747713"/>
          </a:xfrm>
        </p:spPr>
        <p:txBody>
          <a:bodyPr/>
          <a:lstStyle/>
          <a:p>
            <a:r>
              <a:rPr lang="en-US" altLang="en-US" smtClean="0"/>
              <a:t>Purpose of </a:t>
            </a:r>
            <a:r>
              <a:rPr lang="en-IN" altLang="en-US" smtClean="0"/>
              <a:t>Transaction Management</a:t>
            </a:r>
            <a:endParaRPr lang="en-US" altLang="en-US" smtClean="0"/>
          </a:p>
        </p:txBody>
      </p:sp>
      <p:sp>
        <p:nvSpPr>
          <p:cNvPr id="214020"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1402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25608" name="Text Box 7"/>
          <p:cNvSpPr txBox="1">
            <a:spLocks noChangeArrowheads="1"/>
          </p:cNvSpPr>
          <p:nvPr/>
        </p:nvSpPr>
        <p:spPr bwMode="auto">
          <a:xfrm>
            <a:off x="288925" y="1285875"/>
            <a:ext cx="4313238" cy="5354638"/>
          </a:xfrm>
          <a:prstGeom prst="rect">
            <a:avLst/>
          </a:prstGeom>
          <a:noFill/>
          <a:ln>
            <a:noFill/>
          </a:ln>
          <a:extLst/>
        </p:spPr>
        <p:txBody>
          <a:bodyPr>
            <a:spAutoFit/>
          </a:bodyPr>
          <a:lstStyle>
            <a:lvl1pPr marL="285750" indent="-285750" eaLnBrk="0" hangingPunct="0">
              <a:spcBef>
                <a:spcPct val="20000"/>
              </a:spcBef>
              <a:buChar char="•"/>
              <a:defRPr sz="2400" b="1">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indent="0">
              <a:spcBef>
                <a:spcPct val="0"/>
              </a:spcBef>
              <a:buFontTx/>
              <a:buNone/>
              <a:defRPr/>
            </a:pPr>
            <a:endParaRPr lang="en-US" sz="1800" b="0" dirty="0" smtClean="0"/>
          </a:p>
          <a:p>
            <a:pPr>
              <a:spcBef>
                <a:spcPct val="0"/>
              </a:spcBef>
              <a:buFont typeface="Wingdings" pitchFamily="2" charset="2"/>
              <a:buChar char="§"/>
              <a:defRPr/>
            </a:pPr>
            <a:r>
              <a:rPr lang="en-US" sz="1800" b="0" dirty="0" smtClean="0"/>
              <a:t>Ensure the data </a:t>
            </a:r>
            <a:r>
              <a:rPr lang="en-US" sz="1800" b="0" dirty="0"/>
              <a:t>held in the database is always consistent </a:t>
            </a:r>
            <a:endParaRPr lang="en-US" sz="1800" b="0" dirty="0" smtClean="0"/>
          </a:p>
          <a:p>
            <a:pPr>
              <a:spcBef>
                <a:spcPct val="0"/>
              </a:spcBef>
              <a:buFont typeface="Wingdings" pitchFamily="2" charset="2"/>
              <a:buChar char="§"/>
              <a:defRPr/>
            </a:pPr>
            <a:endParaRPr lang="en-US" sz="1800" b="0" dirty="0" smtClean="0"/>
          </a:p>
          <a:p>
            <a:pPr>
              <a:spcBef>
                <a:spcPct val="0"/>
              </a:spcBef>
              <a:buFont typeface="Wingdings" pitchFamily="2" charset="2"/>
              <a:buChar char="§"/>
              <a:defRPr/>
            </a:pPr>
            <a:r>
              <a:rPr lang="en-US" sz="1800" b="0" dirty="0" smtClean="0"/>
              <a:t>Ensure there </a:t>
            </a:r>
            <a:r>
              <a:rPr lang="en-US" sz="1800" b="0" dirty="0"/>
              <a:t>is no violation of the integrity of the database during </a:t>
            </a:r>
            <a:r>
              <a:rPr lang="en-US" sz="1800" b="0" dirty="0" smtClean="0"/>
              <a:t>transaction</a:t>
            </a:r>
          </a:p>
          <a:p>
            <a:pPr>
              <a:spcBef>
                <a:spcPct val="0"/>
              </a:spcBef>
              <a:buFont typeface="Wingdings" pitchFamily="2" charset="2"/>
              <a:buChar char="§"/>
              <a:defRPr/>
            </a:pPr>
            <a:endParaRPr lang="en-US" sz="1800" b="0" dirty="0" smtClean="0"/>
          </a:p>
          <a:p>
            <a:pPr>
              <a:spcBef>
                <a:spcPct val="0"/>
              </a:spcBef>
              <a:buFont typeface="Wingdings" pitchFamily="2" charset="2"/>
              <a:buChar char="§"/>
              <a:defRPr/>
            </a:pPr>
            <a:r>
              <a:rPr lang="en-US" sz="1800" b="0" dirty="0" smtClean="0"/>
              <a:t>Provide </a:t>
            </a:r>
            <a:r>
              <a:rPr lang="en-US" sz="1800" b="0" dirty="0"/>
              <a:t>a specific procedure for execution of transactions </a:t>
            </a:r>
            <a:endParaRPr lang="en-US" sz="1800" b="0" dirty="0" smtClean="0"/>
          </a:p>
          <a:p>
            <a:pPr>
              <a:spcBef>
                <a:spcPct val="0"/>
              </a:spcBef>
              <a:buFont typeface="Wingdings" pitchFamily="2" charset="2"/>
              <a:buChar char="§"/>
              <a:defRPr/>
            </a:pPr>
            <a:endParaRPr lang="en-US" sz="1800" b="0" dirty="0" smtClean="0"/>
          </a:p>
          <a:p>
            <a:pPr>
              <a:spcBef>
                <a:spcPct val="0"/>
              </a:spcBef>
              <a:buFont typeface="Wingdings" pitchFamily="2" charset="2"/>
              <a:buChar char="§"/>
              <a:defRPr/>
            </a:pPr>
            <a:r>
              <a:rPr lang="en-US" sz="1800" b="0" dirty="0" smtClean="0"/>
              <a:t>Resolve </a:t>
            </a:r>
            <a:r>
              <a:rPr lang="en-US" sz="1800" b="0" dirty="0"/>
              <a:t>conflicts that may occur during concurrent transactions </a:t>
            </a:r>
            <a:endParaRPr lang="en-US" sz="1800" b="0" dirty="0" smtClean="0"/>
          </a:p>
          <a:p>
            <a:pPr>
              <a:spcBef>
                <a:spcPct val="0"/>
              </a:spcBef>
              <a:buFont typeface="Wingdings" pitchFamily="2" charset="2"/>
              <a:buChar char="§"/>
              <a:defRPr/>
            </a:pPr>
            <a:endParaRPr lang="en-US" sz="1800" b="0" dirty="0" smtClean="0"/>
          </a:p>
          <a:p>
            <a:pPr>
              <a:spcBef>
                <a:spcPct val="0"/>
              </a:spcBef>
              <a:buFont typeface="Wingdings" pitchFamily="2" charset="2"/>
              <a:buChar char="§"/>
              <a:defRPr/>
            </a:pPr>
            <a:r>
              <a:rPr lang="en-US" sz="1800" b="0" dirty="0" smtClean="0"/>
              <a:t>Restore </a:t>
            </a:r>
            <a:r>
              <a:rPr lang="en-US" sz="1800" b="0" dirty="0"/>
              <a:t>the database to the state it was in,  in the event of a database server failure </a:t>
            </a:r>
          </a:p>
          <a:p>
            <a:pPr>
              <a:spcBef>
                <a:spcPct val="0"/>
              </a:spcBef>
              <a:buFont typeface="Wingdings" pitchFamily="2" charset="2"/>
              <a:buChar char="§"/>
              <a:defRPr/>
            </a:pPr>
            <a:endParaRPr lang="en-IN" altLang="en-US" sz="1800" b="0" dirty="0" smtClean="0"/>
          </a:p>
          <a:p>
            <a:pPr>
              <a:spcBef>
                <a:spcPct val="0"/>
              </a:spcBef>
              <a:buFont typeface="Wingdings" pitchFamily="2" charset="2"/>
              <a:buChar char="§"/>
              <a:defRPr/>
            </a:pPr>
            <a:endParaRPr lang="en-GB" altLang="en-US" sz="1800" b="0" dirty="0" smtClean="0"/>
          </a:p>
        </p:txBody>
      </p:sp>
      <p:pic>
        <p:nvPicPr>
          <p:cNvPr id="214023" name="Picture 10"/>
          <p:cNvPicPr>
            <a:picLocks noChangeAspect="1" noChangeArrowheads="1"/>
          </p:cNvPicPr>
          <p:nvPr/>
        </p:nvPicPr>
        <p:blipFill>
          <a:blip r:embed="rId3" cstate="print"/>
          <a:srcRect/>
          <a:stretch>
            <a:fillRect/>
          </a:stretch>
        </p:blipFill>
        <p:spPr bwMode="auto">
          <a:xfrm>
            <a:off x="4495800" y="2092325"/>
            <a:ext cx="4424363" cy="3851275"/>
          </a:xfrm>
          <a:prstGeom prst="rect">
            <a:avLst/>
          </a:prstGeom>
          <a:noFill/>
          <a:ln w="9525">
            <a:solidFill>
              <a:schemeClr val="accent1"/>
            </a:solidFill>
            <a:miter lim="800000"/>
            <a:headEnd/>
            <a:tailEnd/>
          </a:ln>
        </p:spPr>
      </p:pic>
      <p:sp>
        <p:nvSpPr>
          <p:cNvPr id="214024" name="TextBox 1"/>
          <p:cNvSpPr txBox="1">
            <a:spLocks noChangeArrowheads="1"/>
          </p:cNvSpPr>
          <p:nvPr/>
        </p:nvSpPr>
        <p:spPr bwMode="auto">
          <a:xfrm>
            <a:off x="304800" y="1143000"/>
            <a:ext cx="8610600" cy="646113"/>
          </a:xfrm>
          <a:prstGeom prst="rect">
            <a:avLst/>
          </a:prstGeom>
          <a:noFill/>
          <a:ln w="9525">
            <a:noFill/>
            <a:miter lim="800000"/>
            <a:headEnd/>
            <a:tailEnd/>
          </a:ln>
        </p:spPr>
        <p:txBody>
          <a:bodyPr>
            <a:spAutoFit/>
          </a:bodyPr>
          <a:lstStyle/>
          <a:p>
            <a:r>
              <a:rPr lang="en-US" altLang="en-US"/>
              <a:t>Transaction management in an RDBMS-oriented application is done to:</a:t>
            </a:r>
          </a:p>
          <a:p>
            <a:endParaRPr lang="en-US" altLang="en-US"/>
          </a:p>
        </p:txBody>
      </p:sp>
      <p:sp>
        <p:nvSpPr>
          <p:cNvPr id="214025" name="Rectangle 13"/>
          <p:cNvSpPr>
            <a:spLocks noChangeArrowheads="1"/>
          </p:cNvSpPr>
          <p:nvPr/>
        </p:nvSpPr>
        <p:spPr bwMode="auto">
          <a:xfrm>
            <a:off x="4724400" y="5943600"/>
            <a:ext cx="4127500" cy="273050"/>
          </a:xfrm>
          <a:prstGeom prst="rect">
            <a:avLst/>
          </a:prstGeom>
          <a:noFill/>
          <a:ln w="9525" algn="ctr">
            <a:noFill/>
            <a:round/>
            <a:headEnd/>
            <a:tailEnd/>
          </a:ln>
        </p:spPr>
        <p:txBody>
          <a:bodyPr/>
          <a:lstStyle/>
          <a:p>
            <a:pPr eaLnBrk="0" hangingPunct="0">
              <a:spcBef>
                <a:spcPct val="20000"/>
              </a:spcBef>
            </a:pPr>
            <a:r>
              <a:rPr lang="en-US" altLang="en-US" sz="1200" b="1"/>
              <a:t>Sequence of Events in an Inventory Based application</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6"/>
          <p:cNvSpPr>
            <a:spLocks noGrp="1" noChangeArrowheads="1"/>
          </p:cNvSpPr>
          <p:nvPr>
            <p:ph type="sldNum" sz="quarter" idx="12"/>
          </p:nvPr>
        </p:nvSpPr>
        <p:spPr>
          <a:noFill/>
        </p:spPr>
        <p:txBody>
          <a:bodyPr/>
          <a:lstStyle/>
          <a:p>
            <a:fld id="{79B64BDB-D75E-44E4-A654-5BF3201B500C}" type="slidenum">
              <a:rPr lang="en-US" altLang="en-US" smtClean="0">
                <a:latin typeface="Arial" pitchFamily="34" charset="0"/>
              </a:rPr>
              <a:pPr/>
              <a:t>207</a:t>
            </a:fld>
            <a:endParaRPr lang="en-US" altLang="en-US" smtClean="0">
              <a:latin typeface="Arial" pitchFamily="34" charset="0"/>
            </a:endParaRPr>
          </a:p>
        </p:txBody>
      </p:sp>
      <p:sp>
        <p:nvSpPr>
          <p:cNvPr id="215043" name="Title 1"/>
          <p:cNvSpPr>
            <a:spLocks noGrp="1"/>
          </p:cNvSpPr>
          <p:nvPr>
            <p:ph type="title" idx="4294967295"/>
          </p:nvPr>
        </p:nvSpPr>
        <p:spPr>
          <a:xfrm>
            <a:off x="304800" y="228600"/>
            <a:ext cx="6934200" cy="747713"/>
          </a:xfrm>
        </p:spPr>
        <p:txBody>
          <a:bodyPr/>
          <a:lstStyle/>
          <a:p>
            <a:r>
              <a:rPr lang="en-US" altLang="en-US" smtClean="0"/>
              <a:t>Risks in Transaction Management</a:t>
            </a:r>
          </a:p>
        </p:txBody>
      </p:sp>
      <p:sp>
        <p:nvSpPr>
          <p:cNvPr id="215044" name="Text Box 6"/>
          <p:cNvSpPr txBox="1">
            <a:spLocks noChangeArrowheads="1"/>
          </p:cNvSpPr>
          <p:nvPr/>
        </p:nvSpPr>
        <p:spPr bwMode="auto">
          <a:xfrm>
            <a:off x="228600" y="1066800"/>
            <a:ext cx="7620000" cy="646113"/>
          </a:xfrm>
          <a:prstGeom prst="rect">
            <a:avLst/>
          </a:prstGeom>
          <a:noFill/>
          <a:ln w="9525">
            <a:noFill/>
            <a:miter lim="800000"/>
            <a:headEnd/>
            <a:tailEnd/>
          </a:ln>
        </p:spPr>
        <p:txBody>
          <a:bodyPr>
            <a:spAutoFit/>
          </a:bodyPr>
          <a:lstStyle/>
          <a:p>
            <a:pPr marL="268288" indent="-268288">
              <a:spcBef>
                <a:spcPct val="50000"/>
              </a:spcBef>
              <a:buFont typeface="Wingdings" pitchFamily="2" charset="2"/>
              <a:buChar char="§"/>
            </a:pPr>
            <a:r>
              <a:rPr lang="en-US" altLang="en-US"/>
              <a:t>There are many risks associated with implementing transaction management such as:</a:t>
            </a:r>
          </a:p>
        </p:txBody>
      </p:sp>
      <p:sp>
        <p:nvSpPr>
          <p:cNvPr id="215045"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graphicFrame>
        <p:nvGraphicFramePr>
          <p:cNvPr id="8" name="Diagram 7"/>
          <p:cNvGraphicFramePr/>
          <p:nvPr/>
        </p:nvGraphicFramePr>
        <p:xfrm>
          <a:off x="254000" y="1828800"/>
          <a:ext cx="8778876"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6"/>
          <p:cNvSpPr>
            <a:spLocks noGrp="1" noChangeArrowheads="1"/>
          </p:cNvSpPr>
          <p:nvPr>
            <p:ph type="sldNum" sz="quarter" idx="12"/>
          </p:nvPr>
        </p:nvSpPr>
        <p:spPr>
          <a:noFill/>
        </p:spPr>
        <p:txBody>
          <a:bodyPr/>
          <a:lstStyle/>
          <a:p>
            <a:fld id="{4821C02F-BC52-4D45-A1B6-9CCD136F5404}" type="slidenum">
              <a:rPr lang="en-US" altLang="en-US" smtClean="0">
                <a:latin typeface="Arial" pitchFamily="34" charset="0"/>
              </a:rPr>
              <a:pPr/>
              <a:t>208</a:t>
            </a:fld>
            <a:endParaRPr lang="en-US" altLang="en-US" smtClean="0">
              <a:latin typeface="Arial" pitchFamily="34" charset="0"/>
            </a:endParaRPr>
          </a:p>
        </p:txBody>
      </p:sp>
      <p:sp>
        <p:nvSpPr>
          <p:cNvPr id="216067"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Lesson 2: </a:t>
            </a:r>
            <a:r>
              <a:rPr lang="en-IN" altLang="en-US" smtClean="0">
                <a:solidFill>
                  <a:schemeClr val="tx1"/>
                </a:solidFill>
              </a:rPr>
              <a:t>Spring Transaction Management</a:t>
            </a:r>
          </a:p>
        </p:txBody>
      </p:sp>
      <p:sp>
        <p:nvSpPr>
          <p:cNvPr id="216068"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216069"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216070"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6"/>
          <p:cNvSpPr>
            <a:spLocks noGrp="1" noChangeArrowheads="1"/>
          </p:cNvSpPr>
          <p:nvPr>
            <p:ph type="sldNum" sz="quarter" idx="12"/>
          </p:nvPr>
        </p:nvSpPr>
        <p:spPr>
          <a:noFill/>
        </p:spPr>
        <p:txBody>
          <a:bodyPr/>
          <a:lstStyle/>
          <a:p>
            <a:fld id="{A14B8812-F0E9-404E-9B2D-958EDF8CE1B1}" type="slidenum">
              <a:rPr lang="en-US" altLang="en-US" smtClean="0">
                <a:latin typeface="Arial" pitchFamily="34" charset="0"/>
              </a:rPr>
              <a:pPr/>
              <a:t>209</a:t>
            </a:fld>
            <a:endParaRPr lang="en-US" altLang="en-US" smtClean="0">
              <a:latin typeface="Arial" pitchFamily="34" charset="0"/>
            </a:endParaRPr>
          </a:p>
        </p:txBody>
      </p:sp>
      <p:sp>
        <p:nvSpPr>
          <p:cNvPr id="217091" name="Rectangle 2"/>
          <p:cNvSpPr>
            <a:spLocks noGrp="1" noChangeArrowheads="1"/>
          </p:cNvSpPr>
          <p:nvPr>
            <p:ph type="title" idx="4294967295"/>
          </p:nvPr>
        </p:nvSpPr>
        <p:spPr/>
        <p:txBody>
          <a:bodyPr/>
          <a:lstStyle/>
          <a:p>
            <a:pPr eaLnBrk="1" hangingPunct="1"/>
            <a:r>
              <a:rPr lang="en-US" altLang="en-US" smtClean="0"/>
              <a:t>Lesson Objectives</a:t>
            </a:r>
          </a:p>
        </p:txBody>
      </p:sp>
      <p:sp>
        <p:nvSpPr>
          <p:cNvPr id="9222" name="Rectangle 3"/>
          <p:cNvSpPr>
            <a:spLocks noGrp="1" noChangeArrowheads="1"/>
          </p:cNvSpPr>
          <p:nvPr>
            <p:ph type="body" idx="4294967295"/>
          </p:nvPr>
        </p:nvSpPr>
        <p:spPr>
          <a:xfrm>
            <a:off x="304800" y="2362200"/>
            <a:ext cx="7467600" cy="3124200"/>
          </a:xfrm>
        </p:spPr>
        <p:txBody>
          <a:bodyPr/>
          <a:lstStyle/>
          <a:p>
            <a:pPr eaLnBrk="1" hangingPunct="1">
              <a:buFontTx/>
              <a:buNone/>
              <a:defRPr/>
            </a:pPr>
            <a:r>
              <a:rPr lang="en-US" altLang="en-US" b="0" dirty="0" smtClean="0"/>
              <a:t>At the end of this lesson, you will learn to: </a:t>
            </a:r>
          </a:p>
          <a:p>
            <a:pPr marL="336550" indent="-336550">
              <a:buFont typeface="Wingdings" panose="05000000000000000000" pitchFamily="2" charset="2"/>
              <a:buChar char="§"/>
              <a:defRPr/>
            </a:pPr>
            <a:r>
              <a:rPr lang="en-IN" b="0" dirty="0"/>
              <a:t>Integrate Spring Framework with different transactions.</a:t>
            </a:r>
            <a:endParaRPr lang="en-US" b="0" dirty="0"/>
          </a:p>
          <a:p>
            <a:pPr marL="336550" indent="-336550">
              <a:buFont typeface="Wingdings" panose="05000000000000000000" pitchFamily="2" charset="2"/>
              <a:buChar char="§"/>
              <a:defRPr/>
            </a:pPr>
            <a:r>
              <a:rPr lang="en-IN" b="0" dirty="0"/>
              <a:t>Perform transaction management using Spring Framework.</a:t>
            </a:r>
            <a:endParaRPr lang="en-US" b="0" dirty="0"/>
          </a:p>
          <a:p>
            <a:pPr eaLnBrk="1" hangingPunct="1">
              <a:buFont typeface="Wingdings" pitchFamily="2" charset="2"/>
              <a:buChar char="§"/>
              <a:defRPr/>
            </a:pPr>
            <a:endParaRPr lang="en-US" altLang="en-US" b="0" dirty="0" smtClean="0"/>
          </a:p>
          <a:p>
            <a:pPr eaLnBrk="1" hangingPunct="1">
              <a:buFont typeface="Wingdings" pitchFamily="2" charset="2"/>
              <a:buNone/>
              <a:defRPr/>
            </a:pPr>
            <a:endParaRPr lang="en-US" altLang="en-US" b="0" dirty="0" smtClean="0"/>
          </a:p>
          <a:p>
            <a:pPr eaLnBrk="1" hangingPunct="1">
              <a:buFont typeface="Wingdings" pitchFamily="2" charset="2"/>
              <a:buChar char="§"/>
              <a:defRPr/>
            </a:pPr>
            <a:endParaRPr lang="en-US" altLang="en-US" b="0" dirty="0" smtClean="0"/>
          </a:p>
        </p:txBody>
      </p:sp>
      <p:grpSp>
        <p:nvGrpSpPr>
          <p:cNvPr id="217093" name="Group 12"/>
          <p:cNvGrpSpPr>
            <a:grpSpLocks/>
          </p:cNvGrpSpPr>
          <p:nvPr/>
        </p:nvGrpSpPr>
        <p:grpSpPr bwMode="auto">
          <a:xfrm>
            <a:off x="304800" y="1066800"/>
            <a:ext cx="6477000" cy="1009650"/>
            <a:chOff x="838200" y="3276600"/>
            <a:chExt cx="6477000" cy="838200"/>
          </a:xfrm>
        </p:grpSpPr>
        <p:sp>
          <p:nvSpPr>
            <p:cNvPr id="14" name="Rounded Rectangle 13"/>
            <p:cNvSpPr/>
            <p:nvPr/>
          </p:nvSpPr>
          <p:spPr bwMode="auto">
            <a:xfrm>
              <a:off x="838200" y="3276600"/>
              <a:ext cx="6477000" cy="838200"/>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217096" name="TextBox 14"/>
            <p:cNvSpPr txBox="1">
              <a:spLocks noChangeArrowheads="1"/>
            </p:cNvSpPr>
            <p:nvPr/>
          </p:nvSpPr>
          <p:spPr bwMode="auto">
            <a:xfrm>
              <a:off x="1066800" y="3403121"/>
              <a:ext cx="5410200" cy="383269"/>
            </a:xfrm>
            <a:prstGeom prst="rect">
              <a:avLst/>
            </a:prstGeom>
            <a:noFill/>
            <a:ln w="9525">
              <a:noFill/>
              <a:miter lim="800000"/>
              <a:headEnd/>
              <a:tailEnd/>
            </a:ln>
          </p:spPr>
          <p:txBody>
            <a:bodyPr>
              <a:spAutoFit/>
            </a:bodyPr>
            <a:lstStyle/>
            <a:p>
              <a:r>
                <a:rPr lang="en-US" altLang="en-US" sz="2400">
                  <a:solidFill>
                    <a:srgbClr val="F2F2F2"/>
                  </a:solidFill>
                  <a:latin typeface="Trebuchet MS" pitchFamily="34" charset="0"/>
                </a:rPr>
                <a:t>Lesson 2: </a:t>
              </a:r>
              <a:r>
                <a:rPr lang="en-IN" altLang="en-US" sz="2400">
                  <a:solidFill>
                    <a:srgbClr val="F2F2F2"/>
                  </a:solidFill>
                  <a:latin typeface="Trebuchet MS" pitchFamily="34" charset="0"/>
                </a:rPr>
                <a:t>DI with Annotations</a:t>
              </a:r>
              <a:endParaRPr lang="en-US" altLang="en-US" sz="2400">
                <a:solidFill>
                  <a:srgbClr val="F2F2F2"/>
                </a:solidFill>
                <a:latin typeface="Trebuchet MS" pitchFamily="34" charset="0"/>
              </a:endParaRPr>
            </a:p>
          </p:txBody>
        </p:sp>
      </p:grpSp>
      <p:sp>
        <p:nvSpPr>
          <p:cNvPr id="217094"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sldNum" sz="quarter" idx="12"/>
          </p:nvPr>
        </p:nvSpPr>
        <p:spPr>
          <a:noFill/>
        </p:spPr>
        <p:txBody>
          <a:bodyPr/>
          <a:lstStyle/>
          <a:p>
            <a:fld id="{298159A4-6F2B-4184-B64E-F19D117C32E0}" type="slidenum">
              <a:rPr lang="en-US" altLang="en-US" smtClean="0">
                <a:latin typeface="Arial" pitchFamily="34" charset="0"/>
              </a:rPr>
              <a:pPr/>
              <a:t>21</a:t>
            </a:fld>
            <a:endParaRPr lang="en-US" altLang="en-US" smtClean="0">
              <a:latin typeface="Arial" pitchFamily="34" charset="0"/>
            </a:endParaRPr>
          </a:p>
        </p:txBody>
      </p:sp>
      <p:sp>
        <p:nvSpPr>
          <p:cNvPr id="23555"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51ED3830-65D8-4EA5-82A6-EB106C8A5736}" type="slidenum">
              <a:rPr lang="en-US" altLang="en-US" sz="1000"/>
              <a:pPr algn="r"/>
              <a:t>21</a:t>
            </a:fld>
            <a:endParaRPr lang="en-US" altLang="en-US" sz="1000"/>
          </a:p>
        </p:txBody>
      </p:sp>
      <p:sp>
        <p:nvSpPr>
          <p:cNvPr id="23556" name="Title 1"/>
          <p:cNvSpPr>
            <a:spLocks noGrp="1"/>
          </p:cNvSpPr>
          <p:nvPr>
            <p:ph type="title" idx="4294967295"/>
          </p:nvPr>
        </p:nvSpPr>
        <p:spPr>
          <a:xfrm>
            <a:off x="304800" y="152400"/>
            <a:ext cx="6629400" cy="747713"/>
          </a:xfrm>
        </p:spPr>
        <p:txBody>
          <a:bodyPr/>
          <a:lstStyle/>
          <a:p>
            <a:r>
              <a:rPr lang="en-US" altLang="en-US" smtClean="0"/>
              <a:t>Module 1: An Overview of Spring Framework </a:t>
            </a:r>
          </a:p>
        </p:txBody>
      </p:sp>
      <p:sp>
        <p:nvSpPr>
          <p:cNvPr id="23557"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A78F21A9-A936-4FF3-ADB7-1C78A3D646A5}" type="slidenum">
              <a:rPr lang="en-US" altLang="en-US" sz="1000"/>
              <a:pPr algn="r"/>
              <a:t>21</a:t>
            </a:fld>
            <a:endParaRPr lang="en-US" altLang="en-US" sz="1000"/>
          </a:p>
        </p:txBody>
      </p:sp>
      <p:sp>
        <p:nvSpPr>
          <p:cNvPr id="23558"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3559" name="Text Box 7"/>
          <p:cNvSpPr txBox="1">
            <a:spLocks noChangeArrowheads="1"/>
          </p:cNvSpPr>
          <p:nvPr/>
        </p:nvSpPr>
        <p:spPr bwMode="auto">
          <a:xfrm>
            <a:off x="381000" y="1905000"/>
            <a:ext cx="81534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23560" name="Text Box 8"/>
          <p:cNvSpPr txBox="1">
            <a:spLocks noChangeArrowheads="1"/>
          </p:cNvSpPr>
          <p:nvPr/>
        </p:nvSpPr>
        <p:spPr bwMode="auto">
          <a:xfrm>
            <a:off x="304800" y="1981200"/>
            <a:ext cx="83820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23561" name="Text Box 9"/>
          <p:cNvSpPr txBox="1">
            <a:spLocks noChangeArrowheads="1"/>
          </p:cNvSpPr>
          <p:nvPr/>
        </p:nvSpPr>
        <p:spPr bwMode="auto">
          <a:xfrm>
            <a:off x="342900" y="3429000"/>
            <a:ext cx="8305800" cy="701675"/>
          </a:xfrm>
          <a:prstGeom prst="rect">
            <a:avLst/>
          </a:prstGeom>
          <a:noFill/>
          <a:ln w="9525">
            <a:noFill/>
            <a:miter lim="800000"/>
            <a:headEnd/>
            <a:tailEnd/>
          </a:ln>
        </p:spPr>
        <p:txBody>
          <a:bodyPr>
            <a:spAutoFit/>
          </a:bodyPr>
          <a:lstStyle/>
          <a:p>
            <a:pPr algn="ctr">
              <a:spcBef>
                <a:spcPct val="50000"/>
              </a:spcBef>
            </a:pPr>
            <a:r>
              <a:rPr lang="en-US" altLang="en-US" sz="4000" b="1"/>
              <a:t>Questions?</a:t>
            </a:r>
          </a:p>
        </p:txBody>
      </p:sp>
      <p:sp>
        <p:nvSpPr>
          <p:cNvPr id="23562"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6"/>
          <p:cNvSpPr>
            <a:spLocks noGrp="1" noChangeArrowheads="1"/>
          </p:cNvSpPr>
          <p:nvPr>
            <p:ph type="sldNum" sz="quarter" idx="12"/>
          </p:nvPr>
        </p:nvSpPr>
        <p:spPr>
          <a:noFill/>
        </p:spPr>
        <p:txBody>
          <a:bodyPr/>
          <a:lstStyle/>
          <a:p>
            <a:fld id="{1B3AFF3D-B50B-4719-B51D-9038E121C788}" type="slidenum">
              <a:rPr lang="en-US" altLang="en-US" smtClean="0">
                <a:latin typeface="Arial" pitchFamily="34" charset="0"/>
              </a:rPr>
              <a:pPr/>
              <a:t>210</a:t>
            </a:fld>
            <a:endParaRPr lang="en-US" altLang="en-US" smtClean="0">
              <a:latin typeface="Arial" pitchFamily="34" charset="0"/>
            </a:endParaRPr>
          </a:p>
        </p:txBody>
      </p:sp>
      <p:sp>
        <p:nvSpPr>
          <p:cNvPr id="218115" name="Title 1"/>
          <p:cNvSpPr>
            <a:spLocks noGrp="1"/>
          </p:cNvSpPr>
          <p:nvPr>
            <p:ph type="title" idx="4294967295"/>
          </p:nvPr>
        </p:nvSpPr>
        <p:spPr>
          <a:xfrm>
            <a:off x="304800" y="228600"/>
            <a:ext cx="6934200" cy="747713"/>
          </a:xfrm>
        </p:spPr>
        <p:txBody>
          <a:bodyPr/>
          <a:lstStyle/>
          <a:p>
            <a:r>
              <a:rPr lang="en-IN" altLang="en-US" smtClean="0"/>
              <a:t>Introduction to Transaction Managers</a:t>
            </a:r>
            <a:endParaRPr lang="en-US" altLang="en-US" smtClean="0"/>
          </a:p>
        </p:txBody>
      </p:sp>
      <p:sp>
        <p:nvSpPr>
          <p:cNvPr id="218116"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1811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218118" name="Text Box 7"/>
          <p:cNvSpPr txBox="1">
            <a:spLocks noChangeArrowheads="1"/>
          </p:cNvSpPr>
          <p:nvPr/>
        </p:nvSpPr>
        <p:spPr bwMode="auto">
          <a:xfrm>
            <a:off x="288925" y="1143000"/>
            <a:ext cx="7940675" cy="1865313"/>
          </a:xfrm>
          <a:prstGeom prst="rect">
            <a:avLst/>
          </a:prstGeom>
          <a:noFill/>
          <a:ln w="9525">
            <a:noFill/>
            <a:miter lim="800000"/>
            <a:headEnd/>
            <a:tailEnd/>
          </a:ln>
        </p:spPr>
        <p:txBody>
          <a:bodyPr>
            <a:spAutoFit/>
          </a:bodyPr>
          <a:lstStyle/>
          <a:p>
            <a:pPr marL="285750" indent="-285750" eaLnBrk="0" hangingPunct="0">
              <a:spcBef>
                <a:spcPct val="20000"/>
              </a:spcBef>
              <a:buFont typeface="Wingdings" pitchFamily="2" charset="2"/>
              <a:buChar char="§"/>
            </a:pPr>
            <a:r>
              <a:rPr lang="en-US" altLang="en-US"/>
              <a:t>Transaction Manager handles the coordination of transactions between multiple resources. </a:t>
            </a:r>
          </a:p>
          <a:p>
            <a:pPr marL="285750" indent="-285750" eaLnBrk="0" hangingPunct="0">
              <a:spcBef>
                <a:spcPct val="20000"/>
              </a:spcBef>
              <a:buFont typeface="Wingdings" pitchFamily="2" charset="2"/>
              <a:buChar char="§"/>
            </a:pPr>
            <a:r>
              <a:rPr lang="en-US" altLang="en-US"/>
              <a:t>Transaction Manager is responsible for the creation and maintenance of transaction objects.</a:t>
            </a:r>
          </a:p>
          <a:p>
            <a:pPr marL="285750" indent="-285750" eaLnBrk="0" hangingPunct="0">
              <a:spcBef>
                <a:spcPct val="20000"/>
              </a:spcBef>
              <a:buFont typeface="Wingdings" pitchFamily="2" charset="2"/>
              <a:buChar char="§"/>
            </a:pPr>
            <a:r>
              <a:rPr lang="en-US" altLang="en-US"/>
              <a:t>Transaction Manager commences the two-phase commit protocol for a transaction as follows:</a:t>
            </a:r>
          </a:p>
        </p:txBody>
      </p:sp>
      <p:graphicFrame>
        <p:nvGraphicFramePr>
          <p:cNvPr id="11" name="Diagram 10"/>
          <p:cNvGraphicFramePr/>
          <p:nvPr/>
        </p:nvGraphicFramePr>
        <p:xfrm>
          <a:off x="1554162" y="3124200"/>
          <a:ext cx="6096000"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6"/>
          <p:cNvSpPr>
            <a:spLocks noGrp="1" noChangeArrowheads="1"/>
          </p:cNvSpPr>
          <p:nvPr>
            <p:ph type="sldNum" sz="quarter" idx="12"/>
          </p:nvPr>
        </p:nvSpPr>
        <p:spPr>
          <a:noFill/>
        </p:spPr>
        <p:txBody>
          <a:bodyPr/>
          <a:lstStyle/>
          <a:p>
            <a:fld id="{1109CBA5-F2CC-4934-A4DA-B8E06A66D3AB}" type="slidenum">
              <a:rPr lang="en-US" altLang="en-US" smtClean="0">
                <a:latin typeface="Arial" pitchFamily="34" charset="0"/>
              </a:rPr>
              <a:pPr/>
              <a:t>211</a:t>
            </a:fld>
            <a:endParaRPr lang="en-US" altLang="en-US" smtClean="0">
              <a:latin typeface="Arial" pitchFamily="34" charset="0"/>
            </a:endParaRPr>
          </a:p>
        </p:txBody>
      </p:sp>
      <p:sp>
        <p:nvSpPr>
          <p:cNvPr id="219139" name="Title 1"/>
          <p:cNvSpPr>
            <a:spLocks noGrp="1"/>
          </p:cNvSpPr>
          <p:nvPr>
            <p:ph type="title" idx="4294967295"/>
          </p:nvPr>
        </p:nvSpPr>
        <p:spPr>
          <a:xfrm>
            <a:off x="304800" y="228600"/>
            <a:ext cx="6934200" cy="747713"/>
          </a:xfrm>
        </p:spPr>
        <p:txBody>
          <a:bodyPr/>
          <a:lstStyle/>
          <a:p>
            <a:r>
              <a:rPr lang="en-IN" altLang="en-US" smtClean="0"/>
              <a:t>Introduction to Transaction Managers (Contd.)</a:t>
            </a:r>
            <a:endParaRPr lang="en-US" altLang="en-US" smtClean="0"/>
          </a:p>
        </p:txBody>
      </p:sp>
      <p:sp>
        <p:nvSpPr>
          <p:cNvPr id="219140"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32776" name="Text Box 7"/>
          <p:cNvSpPr txBox="1">
            <a:spLocks noChangeArrowheads="1"/>
          </p:cNvSpPr>
          <p:nvPr/>
        </p:nvSpPr>
        <p:spPr bwMode="auto">
          <a:xfrm>
            <a:off x="136525" y="2079625"/>
            <a:ext cx="4892675" cy="2640013"/>
          </a:xfrm>
          <a:prstGeom prst="rect">
            <a:avLst/>
          </a:prstGeom>
          <a:noFill/>
          <a:ln>
            <a:noFill/>
          </a:ln>
          <a:extLst/>
        </p:spPr>
        <p:txBody>
          <a:bodyPr>
            <a:spAutoFit/>
          </a:bodyPr>
          <a:lstStyle>
            <a:lvl1pPr marL="285750" indent="-285750" eaLnBrk="0" hangingPunct="0">
              <a:spcBef>
                <a:spcPct val="20000"/>
              </a:spcBef>
              <a:buChar char="•"/>
              <a:defRPr sz="2400" b="1">
                <a:solidFill>
                  <a:schemeClr val="tx1"/>
                </a:solidFill>
                <a:latin typeface="Arial" pitchFamily="34" charset="0"/>
              </a:defRPr>
            </a:lvl1pPr>
            <a:lvl2pPr marL="742950" indent="-285750" eaLnBrk="0" hangingPunct="0">
              <a:spcBef>
                <a:spcPct val="20000"/>
              </a:spcBef>
              <a:buChar char="–"/>
              <a:defRPr sz="2000">
                <a:solidFill>
                  <a:schemeClr val="tx1"/>
                </a:solidFill>
                <a:latin typeface="Arial" pitchFamily="34" charset="0"/>
              </a:defRPr>
            </a:lvl2pPr>
            <a:lvl3pPr marL="1143000" indent="-228600" eaLnBrk="0" hangingPunct="0">
              <a:spcBef>
                <a:spcPct val="20000"/>
              </a:spcBef>
              <a:buChar char="•"/>
              <a:defRPr>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indent="0">
              <a:buFontTx/>
              <a:buNone/>
              <a:defRPr/>
            </a:pPr>
            <a:r>
              <a:rPr lang="en-US" sz="1800" b="0" dirty="0" smtClean="0"/>
              <a:t>The tasks performed by Transaction </a:t>
            </a:r>
            <a:br>
              <a:rPr lang="en-US" sz="1800" b="0" dirty="0" smtClean="0"/>
            </a:br>
            <a:r>
              <a:rPr lang="en-US" sz="1800" b="0" dirty="0" smtClean="0"/>
              <a:t>Manager are as follows:</a:t>
            </a:r>
          </a:p>
          <a:p>
            <a:pPr marL="0" indent="0">
              <a:buFontTx/>
              <a:buNone/>
              <a:defRPr/>
            </a:pPr>
            <a:endParaRPr lang="en-US" sz="1800" b="0" dirty="0" smtClean="0"/>
          </a:p>
          <a:p>
            <a:pPr>
              <a:buFont typeface="Wingdings" panose="05000000000000000000" pitchFamily="2" charset="2"/>
              <a:buChar char="§"/>
              <a:defRPr/>
            </a:pPr>
            <a:r>
              <a:rPr lang="en-US" sz="1800" b="0" dirty="0" smtClean="0"/>
              <a:t>Maintaining logs</a:t>
            </a:r>
          </a:p>
          <a:p>
            <a:pPr>
              <a:buFont typeface="Wingdings" panose="05000000000000000000" pitchFamily="2" charset="2"/>
              <a:buChar char="§"/>
              <a:defRPr/>
            </a:pPr>
            <a:r>
              <a:rPr lang="en-US" sz="1800" b="0" dirty="0" smtClean="0"/>
              <a:t>Demarcation between transactions</a:t>
            </a:r>
          </a:p>
          <a:p>
            <a:pPr>
              <a:buFont typeface="Wingdings" panose="05000000000000000000" pitchFamily="2" charset="2"/>
              <a:buChar char="§"/>
              <a:defRPr/>
            </a:pPr>
            <a:r>
              <a:rPr lang="en-US" sz="1800" b="0" dirty="0" smtClean="0"/>
              <a:t>Controlling transaction context</a:t>
            </a:r>
          </a:p>
          <a:p>
            <a:pPr>
              <a:buFont typeface="Wingdings" panose="05000000000000000000" pitchFamily="2" charset="2"/>
              <a:buChar char="§"/>
              <a:defRPr/>
            </a:pPr>
            <a:r>
              <a:rPr lang="en-US" sz="1800" b="0" dirty="0" smtClean="0"/>
              <a:t>Managing multiple resources</a:t>
            </a:r>
          </a:p>
          <a:p>
            <a:pPr>
              <a:buFont typeface="Wingdings" panose="05000000000000000000" pitchFamily="2" charset="2"/>
              <a:buChar char="§"/>
              <a:defRPr/>
            </a:pPr>
            <a:r>
              <a:rPr lang="en-US" sz="1800" b="0" dirty="0" smtClean="0"/>
              <a:t>Failure recovery</a:t>
            </a:r>
          </a:p>
        </p:txBody>
      </p:sp>
      <p:graphicFrame>
        <p:nvGraphicFramePr>
          <p:cNvPr id="2" name="Diagram 1"/>
          <p:cNvGraphicFramePr/>
          <p:nvPr/>
        </p:nvGraphicFramePr>
        <p:xfrm>
          <a:off x="3200400" y="14478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6"/>
          <p:cNvSpPr>
            <a:spLocks noGrp="1" noChangeArrowheads="1"/>
          </p:cNvSpPr>
          <p:nvPr>
            <p:ph type="sldNum" sz="quarter" idx="12"/>
          </p:nvPr>
        </p:nvSpPr>
        <p:spPr>
          <a:noFill/>
        </p:spPr>
        <p:txBody>
          <a:bodyPr/>
          <a:lstStyle/>
          <a:p>
            <a:fld id="{E7AF109C-BCBE-419F-930F-0707DCE87C28}" type="slidenum">
              <a:rPr lang="en-US" altLang="en-US" smtClean="0">
                <a:latin typeface="Arial" pitchFamily="34" charset="0"/>
              </a:rPr>
              <a:pPr/>
              <a:t>212</a:t>
            </a:fld>
            <a:endParaRPr lang="en-US" altLang="en-US" smtClean="0">
              <a:latin typeface="Arial" pitchFamily="34" charset="0"/>
            </a:endParaRPr>
          </a:p>
        </p:txBody>
      </p:sp>
      <p:sp>
        <p:nvSpPr>
          <p:cNvPr id="220163" name="Title 1"/>
          <p:cNvSpPr>
            <a:spLocks noGrp="1"/>
          </p:cNvSpPr>
          <p:nvPr>
            <p:ph type="title" idx="4294967295"/>
          </p:nvPr>
        </p:nvSpPr>
        <p:spPr>
          <a:xfrm>
            <a:off x="304800" y="228600"/>
            <a:ext cx="6934200" cy="747713"/>
          </a:xfrm>
        </p:spPr>
        <p:txBody>
          <a:bodyPr/>
          <a:lstStyle/>
          <a:p>
            <a:r>
              <a:rPr lang="en-IN" altLang="en-US" smtClean="0"/>
              <a:t>Transaction Management in Spring Framework</a:t>
            </a:r>
            <a:endParaRPr lang="en-US" altLang="en-US" smtClean="0"/>
          </a:p>
        </p:txBody>
      </p:sp>
      <p:sp>
        <p:nvSpPr>
          <p:cNvPr id="220164"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20165"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25608" name="Text Box 7"/>
          <p:cNvSpPr txBox="1">
            <a:spLocks noChangeArrowheads="1"/>
          </p:cNvSpPr>
          <p:nvPr/>
        </p:nvSpPr>
        <p:spPr bwMode="auto">
          <a:xfrm>
            <a:off x="288925" y="1711325"/>
            <a:ext cx="8169275" cy="3692525"/>
          </a:xfrm>
          <a:prstGeom prst="rect">
            <a:avLst/>
          </a:prstGeom>
          <a:noFill/>
          <a:ln>
            <a:noFill/>
          </a:ln>
          <a:extLst/>
        </p:spPr>
        <p:txBody>
          <a:bodyPr>
            <a:spAutoFit/>
          </a:bodyPr>
          <a:lstStyle>
            <a:lvl1pPr marL="285750" indent="-285750" eaLnBrk="0" hangingPunct="0">
              <a:spcBef>
                <a:spcPct val="20000"/>
              </a:spcBef>
              <a:buChar char="•"/>
              <a:defRPr sz="2400" b="1">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indent="0">
              <a:spcBef>
                <a:spcPct val="0"/>
              </a:spcBef>
              <a:buFontTx/>
              <a:buNone/>
              <a:defRPr/>
            </a:pPr>
            <a:endParaRPr lang="en-US" sz="1800" b="0" dirty="0" smtClean="0"/>
          </a:p>
          <a:p>
            <a:pPr>
              <a:buFont typeface="Wingdings" panose="05000000000000000000" pitchFamily="2" charset="2"/>
              <a:buChar char="§"/>
              <a:defRPr/>
            </a:pPr>
            <a:r>
              <a:rPr lang="en-US" sz="1800" b="0" dirty="0"/>
              <a:t>Global and local transactions</a:t>
            </a:r>
          </a:p>
          <a:p>
            <a:pPr>
              <a:buFont typeface="Wingdings" panose="05000000000000000000" pitchFamily="2" charset="2"/>
              <a:buChar char="§"/>
              <a:defRPr/>
            </a:pPr>
            <a:r>
              <a:rPr lang="en-US" sz="1800" b="0" dirty="0"/>
              <a:t>Nested transactions</a:t>
            </a:r>
          </a:p>
          <a:p>
            <a:pPr>
              <a:buFont typeface="Wingdings" panose="05000000000000000000" pitchFamily="2" charset="2"/>
              <a:buChar char="§"/>
              <a:defRPr/>
            </a:pPr>
            <a:r>
              <a:rPr lang="en-US" sz="1800" b="0" dirty="0"/>
              <a:t>Save points</a:t>
            </a:r>
          </a:p>
          <a:p>
            <a:pPr>
              <a:buFont typeface="Wingdings" panose="05000000000000000000" pitchFamily="2" charset="2"/>
              <a:buChar char="§"/>
              <a:defRPr/>
            </a:pPr>
            <a:r>
              <a:rPr lang="en-US" sz="1800" b="0" dirty="0"/>
              <a:t>All Java based environments</a:t>
            </a:r>
          </a:p>
          <a:p>
            <a:pPr>
              <a:buFont typeface="Wingdings" panose="05000000000000000000" pitchFamily="2" charset="2"/>
              <a:buChar char="§"/>
              <a:defRPr/>
            </a:pPr>
            <a:r>
              <a:rPr lang="en-US" sz="1800" b="0" dirty="0"/>
              <a:t>PlatformTransactionManager that can support:</a:t>
            </a:r>
          </a:p>
          <a:p>
            <a:pPr lvl="1">
              <a:buFont typeface="Wingdings" pitchFamily="2" charset="2"/>
              <a:buChar char="§"/>
              <a:defRPr/>
            </a:pPr>
            <a:r>
              <a:rPr lang="en-US" sz="1800" dirty="0"/>
              <a:t>Transaction managed on JDBC connection</a:t>
            </a:r>
          </a:p>
          <a:p>
            <a:pPr lvl="1">
              <a:buFont typeface="Wingdings" pitchFamily="2" charset="2"/>
              <a:buChar char="§"/>
              <a:defRPr/>
            </a:pPr>
            <a:r>
              <a:rPr lang="en-US" sz="1800" dirty="0"/>
              <a:t>ORM related transaction management</a:t>
            </a:r>
          </a:p>
          <a:p>
            <a:pPr lvl="1">
              <a:buFont typeface="Wingdings" pitchFamily="2" charset="2"/>
              <a:buChar char="§"/>
              <a:defRPr/>
            </a:pPr>
            <a:r>
              <a:rPr lang="en-US" sz="1800" dirty="0"/>
              <a:t>JTA managed transactions</a:t>
            </a:r>
          </a:p>
          <a:p>
            <a:pPr>
              <a:buFont typeface="Wingdings" panose="05000000000000000000" pitchFamily="2" charset="2"/>
              <a:buChar char="§"/>
              <a:defRPr/>
            </a:pPr>
            <a:r>
              <a:rPr lang="en-US" sz="1800" b="0" dirty="0"/>
              <a:t>Programmatic transaction management using TransactionTemplate</a:t>
            </a:r>
          </a:p>
          <a:p>
            <a:pPr>
              <a:buFont typeface="Wingdings" panose="05000000000000000000" pitchFamily="2" charset="2"/>
              <a:buChar char="§"/>
              <a:defRPr/>
            </a:pPr>
            <a:r>
              <a:rPr lang="en-US" sz="1800" b="0" dirty="0"/>
              <a:t>Declarative transaction management using XML metadata and annotations </a:t>
            </a:r>
          </a:p>
        </p:txBody>
      </p:sp>
      <p:sp>
        <p:nvSpPr>
          <p:cNvPr id="220167" name="TextBox 1"/>
          <p:cNvSpPr txBox="1">
            <a:spLocks noChangeArrowheads="1"/>
          </p:cNvSpPr>
          <p:nvPr/>
        </p:nvSpPr>
        <p:spPr bwMode="auto">
          <a:xfrm>
            <a:off x="304800" y="1143000"/>
            <a:ext cx="8610600" cy="646113"/>
          </a:xfrm>
          <a:prstGeom prst="rect">
            <a:avLst/>
          </a:prstGeom>
          <a:noFill/>
          <a:ln w="9525">
            <a:noFill/>
            <a:miter lim="800000"/>
            <a:headEnd/>
            <a:tailEnd/>
          </a:ln>
        </p:spPr>
        <p:txBody>
          <a:bodyPr>
            <a:spAutoFit/>
          </a:bodyPr>
          <a:lstStyle/>
          <a:p>
            <a:r>
              <a:rPr lang="en-US" altLang="en-US"/>
              <a:t>Spring Framework’s transaction management module is capable </a:t>
            </a:r>
          </a:p>
          <a:p>
            <a:r>
              <a:rPr lang="en-US" altLang="en-US"/>
              <a:t>of supporting: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6"/>
          <p:cNvSpPr>
            <a:spLocks noGrp="1" noChangeArrowheads="1"/>
          </p:cNvSpPr>
          <p:nvPr>
            <p:ph type="sldNum" sz="quarter" idx="12"/>
          </p:nvPr>
        </p:nvSpPr>
        <p:spPr>
          <a:noFill/>
        </p:spPr>
        <p:txBody>
          <a:bodyPr/>
          <a:lstStyle/>
          <a:p>
            <a:fld id="{A23CFDAA-5F2D-4B7B-AFB8-7A81371B65D9}" type="slidenum">
              <a:rPr lang="en-US" altLang="en-US" smtClean="0">
                <a:latin typeface="Arial" pitchFamily="34" charset="0"/>
              </a:rPr>
              <a:pPr/>
              <a:t>213</a:t>
            </a:fld>
            <a:endParaRPr lang="en-US" altLang="en-US" smtClean="0">
              <a:latin typeface="Arial" pitchFamily="34" charset="0"/>
            </a:endParaRPr>
          </a:p>
        </p:txBody>
      </p:sp>
      <p:sp>
        <p:nvSpPr>
          <p:cNvPr id="221187"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endParaRPr lang="en-US" altLang="en-US" sz="1000"/>
          </a:p>
        </p:txBody>
      </p:sp>
      <p:sp>
        <p:nvSpPr>
          <p:cNvPr id="221188" name="Title 1"/>
          <p:cNvSpPr>
            <a:spLocks noGrp="1"/>
          </p:cNvSpPr>
          <p:nvPr>
            <p:ph type="title" idx="4294967295"/>
          </p:nvPr>
        </p:nvSpPr>
        <p:spPr>
          <a:xfrm>
            <a:off x="304800" y="228600"/>
            <a:ext cx="6934200" cy="747713"/>
          </a:xfrm>
        </p:spPr>
        <p:txBody>
          <a:bodyPr/>
          <a:lstStyle/>
          <a:p>
            <a:r>
              <a:rPr lang="en-IN" altLang="en-US" smtClean="0"/>
              <a:t>Transaction Manager Interfaces</a:t>
            </a:r>
            <a:endParaRPr lang="en-US" altLang="en-US" smtClean="0"/>
          </a:p>
        </p:txBody>
      </p:sp>
      <p:sp>
        <p:nvSpPr>
          <p:cNvPr id="221189"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21190"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221191" name="TextBox 1"/>
          <p:cNvSpPr txBox="1">
            <a:spLocks noChangeArrowheads="1"/>
          </p:cNvSpPr>
          <p:nvPr/>
        </p:nvSpPr>
        <p:spPr bwMode="auto">
          <a:xfrm>
            <a:off x="304800" y="1143000"/>
            <a:ext cx="8610600" cy="1200150"/>
          </a:xfrm>
          <a:prstGeom prst="rect">
            <a:avLst/>
          </a:prstGeom>
          <a:noFill/>
          <a:ln w="9525">
            <a:noFill/>
            <a:miter lim="800000"/>
            <a:headEnd/>
            <a:tailEnd/>
          </a:ln>
        </p:spPr>
        <p:txBody>
          <a:bodyPr>
            <a:spAutoFit/>
          </a:bodyPr>
          <a:lstStyle/>
          <a:p>
            <a:r>
              <a:rPr lang="en-US" altLang="en-US"/>
              <a:t>Spring Framework’s transaction abstraction is governed by a transaction </a:t>
            </a:r>
          </a:p>
          <a:p>
            <a:r>
              <a:rPr lang="en-US" altLang="en-US"/>
              <a:t>strategy that is defined by the </a:t>
            </a:r>
            <a:r>
              <a:rPr lang="en-US" altLang="en-US">
                <a:latin typeface="Courier New" pitchFamily="49" charset="0"/>
                <a:cs typeface="Courier New" pitchFamily="49" charset="0"/>
              </a:rPr>
              <a:t>org.springframework.transaction.PlatformTransactionManager </a:t>
            </a:r>
            <a:r>
              <a:rPr lang="en-US" altLang="en-US"/>
              <a:t>interface. </a:t>
            </a:r>
          </a:p>
        </p:txBody>
      </p:sp>
      <p:pic>
        <p:nvPicPr>
          <p:cNvPr id="221192" name="Picture 9" descr="MAC HD:Users:sravankumar:Desktop:CS_2_8.1.png"/>
          <p:cNvPicPr>
            <a:picLocks noChangeAspect="1" noChangeArrowheads="1"/>
          </p:cNvPicPr>
          <p:nvPr/>
        </p:nvPicPr>
        <p:blipFill>
          <a:blip r:embed="rId3" cstate="print"/>
          <a:srcRect/>
          <a:stretch>
            <a:fillRect/>
          </a:stretch>
        </p:blipFill>
        <p:spPr bwMode="auto">
          <a:xfrm>
            <a:off x="1524000" y="2362200"/>
            <a:ext cx="5486400" cy="1206500"/>
          </a:xfrm>
          <a:prstGeom prst="rect">
            <a:avLst/>
          </a:prstGeom>
          <a:noFill/>
          <a:ln w="9525">
            <a:solidFill>
              <a:schemeClr val="accent1"/>
            </a:solidFill>
            <a:miter lim="800000"/>
            <a:headEnd/>
            <a:tailEnd/>
          </a:ln>
        </p:spPr>
      </p:pic>
      <p:sp>
        <p:nvSpPr>
          <p:cNvPr id="221193" name="Rectangle 13"/>
          <p:cNvSpPr>
            <a:spLocks noChangeArrowheads="1"/>
          </p:cNvSpPr>
          <p:nvPr/>
        </p:nvSpPr>
        <p:spPr bwMode="auto">
          <a:xfrm>
            <a:off x="1524000" y="3594100"/>
            <a:ext cx="5486400" cy="273050"/>
          </a:xfrm>
          <a:prstGeom prst="rect">
            <a:avLst/>
          </a:prstGeom>
          <a:noFill/>
          <a:ln w="9525" algn="ctr">
            <a:noFill/>
            <a:round/>
            <a:headEnd/>
            <a:tailEnd/>
          </a:ln>
        </p:spPr>
        <p:txBody>
          <a:bodyPr/>
          <a:lstStyle/>
          <a:p>
            <a:pPr algn="ctr" eaLnBrk="0" hangingPunct="0">
              <a:spcBef>
                <a:spcPct val="20000"/>
              </a:spcBef>
            </a:pPr>
            <a:r>
              <a:rPr lang="en-US" altLang="en-US" sz="1200" b="1"/>
              <a:t>org.springframework.transactionPlatformTransactionManager interface</a:t>
            </a:r>
          </a:p>
        </p:txBody>
      </p:sp>
      <p:pic>
        <p:nvPicPr>
          <p:cNvPr id="221194" name="Picture 11" descr="MAC HD:Users:sravankumar:Desktop:CS_2_8.2.png"/>
          <p:cNvPicPr>
            <a:picLocks noChangeAspect="1" noChangeArrowheads="1"/>
          </p:cNvPicPr>
          <p:nvPr/>
        </p:nvPicPr>
        <p:blipFill>
          <a:blip r:embed="rId4" cstate="print"/>
          <a:srcRect r="10463"/>
          <a:stretch>
            <a:fillRect/>
          </a:stretch>
        </p:blipFill>
        <p:spPr bwMode="auto">
          <a:xfrm>
            <a:off x="2754313" y="4724400"/>
            <a:ext cx="3584575" cy="1381125"/>
          </a:xfrm>
          <a:prstGeom prst="rect">
            <a:avLst/>
          </a:prstGeom>
          <a:noFill/>
          <a:ln w="9525">
            <a:solidFill>
              <a:schemeClr val="accent1"/>
            </a:solidFill>
            <a:miter lim="800000"/>
            <a:headEnd/>
            <a:tailEnd/>
          </a:ln>
        </p:spPr>
      </p:pic>
      <p:sp>
        <p:nvSpPr>
          <p:cNvPr id="221195" name="TextBox 12"/>
          <p:cNvSpPr txBox="1">
            <a:spLocks noChangeArrowheads="1"/>
          </p:cNvSpPr>
          <p:nvPr/>
        </p:nvSpPr>
        <p:spPr bwMode="auto">
          <a:xfrm>
            <a:off x="304800" y="4002088"/>
            <a:ext cx="8610600" cy="646112"/>
          </a:xfrm>
          <a:prstGeom prst="rect">
            <a:avLst/>
          </a:prstGeom>
          <a:noFill/>
          <a:ln w="9525">
            <a:noFill/>
            <a:miter lim="800000"/>
            <a:headEnd/>
            <a:tailEnd/>
          </a:ln>
        </p:spPr>
        <p:txBody>
          <a:bodyPr>
            <a:spAutoFit/>
          </a:bodyPr>
          <a:lstStyle/>
          <a:p>
            <a:r>
              <a:rPr lang="en-US" altLang="en-US">
                <a:latin typeface="Courier New" pitchFamily="49" charset="0"/>
                <a:cs typeface="Courier New" pitchFamily="49" charset="0"/>
              </a:rPr>
              <a:t>TransactionStatus</a:t>
            </a:r>
            <a:r>
              <a:rPr lang="en-US" altLang="en-US"/>
              <a:t> interface can be used to control a transaction execution and query the transaction’s status</a:t>
            </a:r>
          </a:p>
        </p:txBody>
      </p:sp>
      <p:sp>
        <p:nvSpPr>
          <p:cNvPr id="221196" name="Rectangle 13"/>
          <p:cNvSpPr>
            <a:spLocks noChangeArrowheads="1"/>
          </p:cNvSpPr>
          <p:nvPr/>
        </p:nvSpPr>
        <p:spPr bwMode="auto">
          <a:xfrm>
            <a:off x="1752600" y="6172200"/>
            <a:ext cx="5486400" cy="273050"/>
          </a:xfrm>
          <a:prstGeom prst="rect">
            <a:avLst/>
          </a:prstGeom>
          <a:noFill/>
          <a:ln w="9525" algn="ctr">
            <a:noFill/>
            <a:round/>
            <a:headEnd/>
            <a:tailEnd/>
          </a:ln>
        </p:spPr>
        <p:txBody>
          <a:bodyPr/>
          <a:lstStyle/>
          <a:p>
            <a:pPr algn="ctr" eaLnBrk="0" hangingPunct="0">
              <a:spcBef>
                <a:spcPct val="20000"/>
              </a:spcBef>
            </a:pPr>
            <a:r>
              <a:rPr lang="en-US" altLang="en-US" sz="1200" b="1"/>
              <a:t>org.springframework.transactionPlatformTransactionManager interface</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6"/>
          <p:cNvSpPr>
            <a:spLocks noGrp="1" noChangeArrowheads="1"/>
          </p:cNvSpPr>
          <p:nvPr>
            <p:ph type="sldNum" sz="quarter" idx="12"/>
          </p:nvPr>
        </p:nvSpPr>
        <p:spPr>
          <a:noFill/>
        </p:spPr>
        <p:txBody>
          <a:bodyPr/>
          <a:lstStyle/>
          <a:p>
            <a:fld id="{689B5A63-A893-440D-9436-EDF2D6F086DD}" type="slidenum">
              <a:rPr lang="en-US" altLang="en-US" smtClean="0">
                <a:latin typeface="Arial" pitchFamily="34" charset="0"/>
              </a:rPr>
              <a:pPr/>
              <a:t>214</a:t>
            </a:fld>
            <a:endParaRPr lang="en-US" altLang="en-US" smtClean="0">
              <a:latin typeface="Arial" pitchFamily="34" charset="0"/>
            </a:endParaRPr>
          </a:p>
        </p:txBody>
      </p:sp>
      <p:sp>
        <p:nvSpPr>
          <p:cNvPr id="11" name="Title 1"/>
          <p:cNvSpPr txBox="1">
            <a:spLocks/>
          </p:cNvSpPr>
          <p:nvPr/>
        </p:nvSpPr>
        <p:spPr bwMode="auto">
          <a:xfrm>
            <a:off x="304800" y="242888"/>
            <a:ext cx="6438900" cy="747712"/>
          </a:xfrm>
          <a:prstGeom prst="rect">
            <a:avLst/>
          </a:prstGeom>
          <a:noFill/>
          <a:ln w="9525">
            <a:noFill/>
            <a:miter lim="800000"/>
            <a:headEnd/>
            <a:tailEnd/>
          </a:ln>
        </p:spPr>
        <p:txBody>
          <a:bodyPr anchor="ctr"/>
          <a:lstStyle/>
          <a:p>
            <a:pPr eaLnBrk="0" hangingPunct="0">
              <a:defRPr/>
            </a:pPr>
            <a:r>
              <a:rPr lang="en-IN" sz="2400" b="1" kern="0" dirty="0">
                <a:solidFill>
                  <a:srgbClr val="FFFFFF"/>
                </a:solidFill>
                <a:latin typeface="+mj-lt"/>
                <a:ea typeface="+mj-ea"/>
                <a:cs typeface="Courier New" panose="02070309020205020404" pitchFamily="49" charset="0"/>
              </a:rPr>
              <a:t>Resource Synchronization with a Transaction</a:t>
            </a:r>
            <a:endParaRPr lang="en-US" sz="2400" b="1" kern="0" dirty="0">
              <a:solidFill>
                <a:srgbClr val="FFFFFF"/>
              </a:solidFill>
              <a:latin typeface="+mj-lt"/>
              <a:ea typeface="+mj-ea"/>
              <a:cs typeface="+mj-cs"/>
            </a:endParaRPr>
          </a:p>
        </p:txBody>
      </p:sp>
      <p:sp>
        <p:nvSpPr>
          <p:cNvPr id="222212" name="Footer Placeholder 3"/>
          <p:cNvSpPr txBox="1">
            <a:spLocks noGrp="1"/>
          </p:cNvSpPr>
          <p:nvPr/>
        </p:nvSpPr>
        <p:spPr bwMode="auto">
          <a:xfrm>
            <a:off x="5029200" y="6553200"/>
            <a:ext cx="3429000" cy="152400"/>
          </a:xfrm>
          <a:prstGeom prst="rect">
            <a:avLst/>
          </a:prstGeom>
          <a:noFill/>
          <a:ln w="9525">
            <a:noFill/>
            <a:miter lim="800000"/>
            <a:headEnd/>
            <a:tailEnd/>
          </a:ln>
        </p:spPr>
        <p:txBody>
          <a:bodyPr anchor="ctr"/>
          <a:lstStyle/>
          <a:p>
            <a:pPr algn="ctr"/>
            <a:r>
              <a:rPr lang="en-US" altLang="en-US" sz="1100"/>
              <a:t>Spring Framework </a:t>
            </a:r>
          </a:p>
        </p:txBody>
      </p:sp>
      <p:sp>
        <p:nvSpPr>
          <p:cNvPr id="222213" name="Text Box 7"/>
          <p:cNvSpPr txBox="1">
            <a:spLocks noChangeArrowheads="1"/>
          </p:cNvSpPr>
          <p:nvPr/>
        </p:nvSpPr>
        <p:spPr bwMode="auto">
          <a:xfrm>
            <a:off x="152400" y="1143000"/>
            <a:ext cx="7467600" cy="1255713"/>
          </a:xfrm>
          <a:prstGeom prst="rect">
            <a:avLst/>
          </a:prstGeom>
          <a:noFill/>
          <a:ln w="9525">
            <a:noFill/>
            <a:miter lim="800000"/>
            <a:headEnd/>
            <a:tailEnd/>
          </a:ln>
        </p:spPr>
        <p:txBody>
          <a:bodyPr>
            <a:spAutoFit/>
          </a:bodyPr>
          <a:lstStyle/>
          <a:p>
            <a:pPr marL="285750" indent="-285750" eaLnBrk="0" hangingPunct="0">
              <a:spcBef>
                <a:spcPct val="20000"/>
              </a:spcBef>
              <a:buFont typeface="Wingdings" pitchFamily="2" charset="2"/>
              <a:buChar char="§"/>
            </a:pPr>
            <a:r>
              <a:rPr lang="en-US" altLang="en-US"/>
              <a:t>Synchronizing resources to a transaction means that resources involved in a transaction can be accessed by one transaction thread at a time. </a:t>
            </a:r>
          </a:p>
          <a:p>
            <a:pPr marL="285750" indent="-285750" eaLnBrk="0" hangingPunct="0">
              <a:spcBef>
                <a:spcPct val="20000"/>
              </a:spcBef>
              <a:buFont typeface="Wingdings" pitchFamily="2" charset="2"/>
              <a:buChar char="§"/>
            </a:pPr>
            <a:r>
              <a:rPr lang="en-US" altLang="en-US"/>
              <a:t>The different approaches to resource synchronization are as follows:</a:t>
            </a:r>
          </a:p>
        </p:txBody>
      </p:sp>
      <p:graphicFrame>
        <p:nvGraphicFramePr>
          <p:cNvPr id="14" name="Diagram 13"/>
          <p:cNvGraphicFramePr/>
          <p:nvPr/>
        </p:nvGraphicFramePr>
        <p:xfrm>
          <a:off x="457200" y="2514600"/>
          <a:ext cx="8305800" cy="387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6"/>
          <p:cNvSpPr>
            <a:spLocks noGrp="1" noChangeArrowheads="1"/>
          </p:cNvSpPr>
          <p:nvPr>
            <p:ph type="sldNum" sz="quarter" idx="12"/>
          </p:nvPr>
        </p:nvSpPr>
        <p:spPr>
          <a:noFill/>
        </p:spPr>
        <p:txBody>
          <a:bodyPr/>
          <a:lstStyle/>
          <a:p>
            <a:fld id="{496D037C-9ABF-4D0E-9938-2363E6B08534}" type="slidenum">
              <a:rPr lang="en-US" altLang="en-US" smtClean="0">
                <a:latin typeface="Arial" pitchFamily="34" charset="0"/>
              </a:rPr>
              <a:pPr/>
              <a:t>215</a:t>
            </a:fld>
            <a:endParaRPr lang="en-US" altLang="en-US" smtClean="0">
              <a:latin typeface="Arial" pitchFamily="34" charset="0"/>
            </a:endParaRPr>
          </a:p>
        </p:txBody>
      </p:sp>
      <p:sp>
        <p:nvSpPr>
          <p:cNvPr id="11" name="Title 1"/>
          <p:cNvSpPr txBox="1">
            <a:spLocks/>
          </p:cNvSpPr>
          <p:nvPr/>
        </p:nvSpPr>
        <p:spPr bwMode="auto">
          <a:xfrm>
            <a:off x="304800" y="242888"/>
            <a:ext cx="6438900" cy="747712"/>
          </a:xfrm>
          <a:prstGeom prst="rect">
            <a:avLst/>
          </a:prstGeom>
          <a:noFill/>
          <a:ln w="9525">
            <a:noFill/>
            <a:miter lim="800000"/>
            <a:headEnd/>
            <a:tailEnd/>
          </a:ln>
        </p:spPr>
        <p:txBody>
          <a:bodyPr anchor="ctr"/>
          <a:lstStyle/>
          <a:p>
            <a:pPr eaLnBrk="0" hangingPunct="0">
              <a:defRPr/>
            </a:pPr>
            <a:r>
              <a:rPr lang="en-US" sz="2400" b="1" kern="0" dirty="0">
                <a:solidFill>
                  <a:srgbClr val="FFFFFF"/>
                </a:solidFill>
                <a:latin typeface="+mj-lt"/>
                <a:ea typeface="+mj-ea"/>
                <a:cs typeface="Courier New" panose="02070309020205020404" pitchFamily="49" charset="0"/>
              </a:rPr>
              <a:t>Declarative and Programmatic Transaction Management</a:t>
            </a:r>
          </a:p>
        </p:txBody>
      </p:sp>
      <p:sp>
        <p:nvSpPr>
          <p:cNvPr id="223236" name="Footer Placeholder 3"/>
          <p:cNvSpPr txBox="1">
            <a:spLocks noGrp="1"/>
          </p:cNvSpPr>
          <p:nvPr/>
        </p:nvSpPr>
        <p:spPr bwMode="auto">
          <a:xfrm>
            <a:off x="5029200" y="6553200"/>
            <a:ext cx="3429000" cy="152400"/>
          </a:xfrm>
          <a:prstGeom prst="rect">
            <a:avLst/>
          </a:prstGeom>
          <a:noFill/>
          <a:ln w="9525">
            <a:noFill/>
            <a:miter lim="800000"/>
            <a:headEnd/>
            <a:tailEnd/>
          </a:ln>
        </p:spPr>
        <p:txBody>
          <a:bodyPr anchor="ctr"/>
          <a:lstStyle/>
          <a:p>
            <a:pPr algn="ctr"/>
            <a:r>
              <a:rPr lang="en-US" altLang="en-US" sz="1100"/>
              <a:t>Spring Framework </a:t>
            </a:r>
          </a:p>
        </p:txBody>
      </p:sp>
      <p:sp>
        <p:nvSpPr>
          <p:cNvPr id="223237" name="Text Box 7"/>
          <p:cNvSpPr txBox="1">
            <a:spLocks noChangeArrowheads="1"/>
          </p:cNvSpPr>
          <p:nvPr/>
        </p:nvSpPr>
        <p:spPr bwMode="auto">
          <a:xfrm>
            <a:off x="152400" y="1143000"/>
            <a:ext cx="7467600" cy="923925"/>
          </a:xfrm>
          <a:prstGeom prst="rect">
            <a:avLst/>
          </a:prstGeom>
          <a:noFill/>
          <a:ln w="9525">
            <a:noFill/>
            <a:miter lim="800000"/>
            <a:headEnd/>
            <a:tailEnd/>
          </a:ln>
        </p:spPr>
        <p:txBody>
          <a:bodyPr>
            <a:spAutoFit/>
          </a:bodyPr>
          <a:lstStyle/>
          <a:p>
            <a:pPr marL="285750" indent="-285750" eaLnBrk="0" hangingPunct="0">
              <a:spcBef>
                <a:spcPct val="20000"/>
              </a:spcBef>
              <a:buFont typeface="Wingdings" pitchFamily="2" charset="2"/>
              <a:buChar char="§"/>
            </a:pPr>
            <a:r>
              <a:rPr lang="en-US" altLang="en-US"/>
              <a:t>Spring Framework’s transaction management module supports the following two ways of managing transactions, based on the approach needed for transaction management: </a:t>
            </a:r>
          </a:p>
        </p:txBody>
      </p:sp>
      <p:graphicFrame>
        <p:nvGraphicFramePr>
          <p:cNvPr id="2" name="Diagram 1"/>
          <p:cNvGraphicFramePr/>
          <p:nvPr/>
        </p:nvGraphicFramePr>
        <p:xfrm>
          <a:off x="1447800" y="2362200"/>
          <a:ext cx="60198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6"/>
          <p:cNvSpPr>
            <a:spLocks noGrp="1" noChangeArrowheads="1"/>
          </p:cNvSpPr>
          <p:nvPr>
            <p:ph type="sldNum" sz="quarter" idx="12"/>
          </p:nvPr>
        </p:nvSpPr>
        <p:spPr>
          <a:noFill/>
        </p:spPr>
        <p:txBody>
          <a:bodyPr/>
          <a:lstStyle/>
          <a:p>
            <a:fld id="{563FDFDC-3EEF-431E-9EB5-B668E28716E0}" type="slidenum">
              <a:rPr lang="en-US" altLang="en-US" smtClean="0">
                <a:latin typeface="Arial" pitchFamily="34" charset="0"/>
              </a:rPr>
              <a:pPr/>
              <a:t>216</a:t>
            </a:fld>
            <a:endParaRPr lang="en-US" altLang="en-US" smtClean="0">
              <a:latin typeface="Arial" pitchFamily="34" charset="0"/>
            </a:endParaRPr>
          </a:p>
        </p:txBody>
      </p:sp>
      <p:sp>
        <p:nvSpPr>
          <p:cNvPr id="11" name="Title 1"/>
          <p:cNvSpPr txBox="1">
            <a:spLocks/>
          </p:cNvSpPr>
          <p:nvPr/>
        </p:nvSpPr>
        <p:spPr bwMode="auto">
          <a:xfrm>
            <a:off x="304800" y="242888"/>
            <a:ext cx="6438900" cy="747712"/>
          </a:xfrm>
          <a:prstGeom prst="rect">
            <a:avLst/>
          </a:prstGeom>
          <a:noFill/>
          <a:ln w="9525">
            <a:noFill/>
            <a:miter lim="800000"/>
            <a:headEnd/>
            <a:tailEnd/>
          </a:ln>
        </p:spPr>
        <p:txBody>
          <a:bodyPr anchor="ctr"/>
          <a:lstStyle/>
          <a:p>
            <a:pPr eaLnBrk="0" hangingPunct="0">
              <a:defRPr/>
            </a:pPr>
            <a:r>
              <a:rPr lang="en-US" sz="2400" b="1" kern="0" dirty="0">
                <a:solidFill>
                  <a:srgbClr val="FFFFFF"/>
                </a:solidFill>
                <a:latin typeface="+mj-lt"/>
                <a:ea typeface="+mj-ea"/>
                <a:cs typeface="Courier New" panose="02070309020205020404" pitchFamily="49" charset="0"/>
              </a:rPr>
              <a:t>Declarative Transaction Management</a:t>
            </a:r>
          </a:p>
        </p:txBody>
      </p:sp>
      <p:sp>
        <p:nvSpPr>
          <p:cNvPr id="224260" name="Footer Placeholder 3"/>
          <p:cNvSpPr txBox="1">
            <a:spLocks noGrp="1"/>
          </p:cNvSpPr>
          <p:nvPr/>
        </p:nvSpPr>
        <p:spPr bwMode="auto">
          <a:xfrm>
            <a:off x="5029200" y="6553200"/>
            <a:ext cx="3429000" cy="152400"/>
          </a:xfrm>
          <a:prstGeom prst="rect">
            <a:avLst/>
          </a:prstGeom>
          <a:noFill/>
          <a:ln w="9525">
            <a:noFill/>
            <a:miter lim="800000"/>
            <a:headEnd/>
            <a:tailEnd/>
          </a:ln>
        </p:spPr>
        <p:txBody>
          <a:bodyPr anchor="ctr"/>
          <a:lstStyle/>
          <a:p>
            <a:pPr algn="ctr"/>
            <a:r>
              <a:rPr lang="en-US" altLang="en-US" sz="1100"/>
              <a:t>Spring Framework </a:t>
            </a:r>
          </a:p>
        </p:txBody>
      </p:sp>
      <p:sp>
        <p:nvSpPr>
          <p:cNvPr id="27655" name="Text Box 7"/>
          <p:cNvSpPr txBox="1">
            <a:spLocks noChangeArrowheads="1"/>
          </p:cNvSpPr>
          <p:nvPr/>
        </p:nvSpPr>
        <p:spPr bwMode="auto">
          <a:xfrm>
            <a:off x="152400" y="990600"/>
            <a:ext cx="8496300" cy="2825750"/>
          </a:xfrm>
          <a:prstGeom prst="rect">
            <a:avLst/>
          </a:prstGeom>
          <a:noFill/>
          <a:ln>
            <a:noFill/>
          </a:ln>
          <a:extLst/>
        </p:spPr>
        <p:txBody>
          <a:bodyPr>
            <a:spAutoFit/>
          </a:bodyPr>
          <a:lstStyle>
            <a:lvl1pPr marL="285750" indent="-285750" eaLnBrk="0" hangingPunct="0">
              <a:spcBef>
                <a:spcPct val="20000"/>
              </a:spcBef>
              <a:buChar char="•"/>
              <a:defRPr sz="2400" b="1">
                <a:solidFill>
                  <a:schemeClr val="tx1"/>
                </a:solidFill>
                <a:latin typeface="Arial" pitchFamily="34" charset="0"/>
              </a:defRPr>
            </a:lvl1pPr>
            <a:lvl2pPr marL="742950" indent="-285750" eaLnBrk="0" hangingPunct="0">
              <a:spcBef>
                <a:spcPct val="20000"/>
              </a:spcBef>
              <a:buChar char="–"/>
              <a:defRPr sz="2000">
                <a:solidFill>
                  <a:schemeClr val="tx1"/>
                </a:solidFill>
                <a:latin typeface="Arial" pitchFamily="34" charset="0"/>
              </a:defRPr>
            </a:lvl2pPr>
            <a:lvl3pPr marL="1143000" indent="-228600" eaLnBrk="0" hangingPunct="0">
              <a:spcBef>
                <a:spcPct val="20000"/>
              </a:spcBef>
              <a:buChar char="•"/>
              <a:defRPr>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indent="0">
              <a:buFontTx/>
              <a:buNone/>
              <a:defRPr/>
            </a:pPr>
            <a:r>
              <a:rPr lang="en-US" sz="1800" b="0" dirty="0" smtClean="0"/>
              <a:t>The benefits of using Spring Framework’s declarative transaction </a:t>
            </a:r>
          </a:p>
          <a:p>
            <a:pPr marL="0" indent="0">
              <a:buFontTx/>
              <a:buNone/>
              <a:defRPr/>
            </a:pPr>
            <a:r>
              <a:rPr lang="en-US" sz="1800" b="0" dirty="0" smtClean="0"/>
              <a:t>management are: </a:t>
            </a:r>
          </a:p>
          <a:p>
            <a:pPr>
              <a:buFont typeface="Wingdings" panose="05000000000000000000" pitchFamily="2" charset="2"/>
              <a:buChar char="§"/>
              <a:defRPr/>
            </a:pPr>
            <a:r>
              <a:rPr lang="en-US" sz="1800" b="0" dirty="0" smtClean="0"/>
              <a:t>It works in any environment</a:t>
            </a:r>
          </a:p>
          <a:p>
            <a:pPr>
              <a:buFont typeface="Wingdings" panose="05000000000000000000" pitchFamily="2" charset="2"/>
              <a:buChar char="§"/>
              <a:defRPr/>
            </a:pPr>
            <a:r>
              <a:rPr lang="en-US" sz="1800" b="0" dirty="0" smtClean="0"/>
              <a:t>It can be applied to any class</a:t>
            </a:r>
          </a:p>
          <a:p>
            <a:pPr>
              <a:buFont typeface="Wingdings" panose="05000000000000000000" pitchFamily="2" charset="2"/>
              <a:buChar char="§"/>
              <a:defRPr/>
            </a:pPr>
            <a:r>
              <a:rPr lang="en-US" sz="1800" b="0" dirty="0" smtClean="0"/>
              <a:t>It allows roll back to be controlled declaratively using roll back rules</a:t>
            </a:r>
          </a:p>
          <a:p>
            <a:pPr>
              <a:buFont typeface="Wingdings" panose="05000000000000000000" pitchFamily="2" charset="2"/>
              <a:buChar char="§"/>
              <a:defRPr/>
            </a:pPr>
            <a:r>
              <a:rPr lang="en-US" sz="1800" b="0" dirty="0" smtClean="0"/>
              <a:t>It allows customization of transaction behavior using AOP</a:t>
            </a:r>
          </a:p>
          <a:p>
            <a:pPr>
              <a:buFont typeface="Wingdings" panose="05000000000000000000" pitchFamily="2" charset="2"/>
              <a:buChar char="§"/>
              <a:defRPr/>
            </a:pPr>
            <a:endParaRPr lang="en-US" sz="1000" b="0" dirty="0" smtClean="0"/>
          </a:p>
          <a:p>
            <a:pPr marL="0" indent="0">
              <a:buFontTx/>
              <a:buNone/>
              <a:defRPr/>
            </a:pPr>
            <a:r>
              <a:rPr lang="en-US" sz="1800" b="0" dirty="0" smtClean="0"/>
              <a:t>The AOP framework and the transactional metadata create an AOP proxy to execute a declarative transaction around a method’s execution. </a:t>
            </a:r>
          </a:p>
        </p:txBody>
      </p:sp>
      <p:pic>
        <p:nvPicPr>
          <p:cNvPr id="224262" name="Picture 8" descr="calling method using AOP proxy.jpg"/>
          <p:cNvPicPr>
            <a:picLocks noChangeAspect="1" noChangeArrowheads="1"/>
          </p:cNvPicPr>
          <p:nvPr/>
        </p:nvPicPr>
        <p:blipFill>
          <a:blip r:embed="rId3" cstate="print"/>
          <a:srcRect t="13333" b="17332"/>
          <a:stretch>
            <a:fillRect/>
          </a:stretch>
        </p:blipFill>
        <p:spPr bwMode="auto">
          <a:xfrm>
            <a:off x="2286000" y="3816350"/>
            <a:ext cx="4673600" cy="2338388"/>
          </a:xfrm>
          <a:prstGeom prst="rect">
            <a:avLst/>
          </a:prstGeom>
          <a:noFill/>
          <a:ln w="9525">
            <a:noFill/>
            <a:miter lim="800000"/>
            <a:headEnd/>
            <a:tailEnd/>
          </a:ln>
        </p:spPr>
      </p:pic>
      <p:sp>
        <p:nvSpPr>
          <p:cNvPr id="224263" name="TextBox 2"/>
          <p:cNvSpPr txBox="1">
            <a:spLocks noChangeArrowheads="1"/>
          </p:cNvSpPr>
          <p:nvPr/>
        </p:nvSpPr>
        <p:spPr bwMode="auto">
          <a:xfrm>
            <a:off x="3009900" y="6153150"/>
            <a:ext cx="3200400" cy="277813"/>
          </a:xfrm>
          <a:prstGeom prst="rect">
            <a:avLst/>
          </a:prstGeom>
          <a:noFill/>
          <a:ln w="9525">
            <a:noFill/>
            <a:miter lim="800000"/>
            <a:headEnd/>
            <a:tailEnd/>
          </a:ln>
        </p:spPr>
        <p:txBody>
          <a:bodyPr>
            <a:spAutoFit/>
          </a:bodyPr>
          <a:lstStyle/>
          <a:p>
            <a:pPr algn="ctr"/>
            <a:r>
              <a:rPr lang="en-US" altLang="en-US" sz="1200" b="1"/>
              <a:t>Calling a Method Using AOP Proxy</a:t>
            </a:r>
            <a:endParaRPr lang="en-US" altLang="en-US" sz="1200"/>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6"/>
          <p:cNvSpPr>
            <a:spLocks noGrp="1" noChangeArrowheads="1"/>
          </p:cNvSpPr>
          <p:nvPr>
            <p:ph type="sldNum" sz="quarter" idx="12"/>
          </p:nvPr>
        </p:nvSpPr>
        <p:spPr>
          <a:noFill/>
        </p:spPr>
        <p:txBody>
          <a:bodyPr/>
          <a:lstStyle/>
          <a:p>
            <a:fld id="{6F0D3E62-D89C-476A-99F6-65F753A58192}" type="slidenum">
              <a:rPr lang="en-US" altLang="en-US" smtClean="0">
                <a:latin typeface="Arial" pitchFamily="34" charset="0"/>
              </a:rPr>
              <a:pPr/>
              <a:t>217</a:t>
            </a:fld>
            <a:endParaRPr lang="en-US" altLang="en-US" smtClean="0">
              <a:latin typeface="Arial" pitchFamily="34" charset="0"/>
            </a:endParaRPr>
          </a:p>
        </p:txBody>
      </p:sp>
      <p:sp>
        <p:nvSpPr>
          <p:cNvPr id="11" name="Title 1"/>
          <p:cNvSpPr txBox="1">
            <a:spLocks/>
          </p:cNvSpPr>
          <p:nvPr/>
        </p:nvSpPr>
        <p:spPr bwMode="auto">
          <a:xfrm>
            <a:off x="304800" y="242888"/>
            <a:ext cx="6438900" cy="747712"/>
          </a:xfrm>
          <a:prstGeom prst="rect">
            <a:avLst/>
          </a:prstGeom>
          <a:noFill/>
          <a:ln w="9525">
            <a:noFill/>
            <a:miter lim="800000"/>
            <a:headEnd/>
            <a:tailEnd/>
          </a:ln>
        </p:spPr>
        <p:txBody>
          <a:bodyPr anchor="ctr"/>
          <a:lstStyle/>
          <a:p>
            <a:pPr eaLnBrk="0" hangingPunct="0">
              <a:defRPr/>
            </a:pPr>
            <a:r>
              <a:rPr lang="en-US" sz="2400" b="1" kern="0" dirty="0">
                <a:solidFill>
                  <a:srgbClr val="FFFFFF"/>
                </a:solidFill>
                <a:latin typeface="Arial" charset="0"/>
                <a:cs typeface="Courier New" panose="02070309020205020404" pitchFamily="49" charset="0"/>
              </a:rPr>
              <a:t>Programmatic</a:t>
            </a:r>
            <a:r>
              <a:rPr lang="en-US" sz="2400" b="1" kern="0" dirty="0">
                <a:solidFill>
                  <a:srgbClr val="FFFFFF"/>
                </a:solidFill>
                <a:latin typeface="+mj-lt"/>
                <a:ea typeface="+mj-ea"/>
                <a:cs typeface="Courier New" panose="02070309020205020404" pitchFamily="49" charset="0"/>
              </a:rPr>
              <a:t> Transaction Management</a:t>
            </a:r>
          </a:p>
        </p:txBody>
      </p:sp>
      <p:sp>
        <p:nvSpPr>
          <p:cNvPr id="225284" name="Footer Placeholder 3"/>
          <p:cNvSpPr txBox="1">
            <a:spLocks noGrp="1"/>
          </p:cNvSpPr>
          <p:nvPr/>
        </p:nvSpPr>
        <p:spPr bwMode="auto">
          <a:xfrm>
            <a:off x="5029200" y="6553200"/>
            <a:ext cx="3429000" cy="152400"/>
          </a:xfrm>
          <a:prstGeom prst="rect">
            <a:avLst/>
          </a:prstGeom>
          <a:noFill/>
          <a:ln w="9525">
            <a:noFill/>
            <a:miter lim="800000"/>
            <a:headEnd/>
            <a:tailEnd/>
          </a:ln>
        </p:spPr>
        <p:txBody>
          <a:bodyPr anchor="ctr"/>
          <a:lstStyle/>
          <a:p>
            <a:pPr algn="ctr"/>
            <a:r>
              <a:rPr lang="en-US" altLang="en-US" sz="1100"/>
              <a:t>Spring Framework </a:t>
            </a:r>
          </a:p>
        </p:txBody>
      </p:sp>
      <p:sp>
        <p:nvSpPr>
          <p:cNvPr id="225285" name="Text Box 7"/>
          <p:cNvSpPr txBox="1">
            <a:spLocks noChangeArrowheads="1"/>
          </p:cNvSpPr>
          <p:nvPr/>
        </p:nvSpPr>
        <p:spPr bwMode="auto">
          <a:xfrm>
            <a:off x="152400" y="1143000"/>
            <a:ext cx="7239000" cy="646113"/>
          </a:xfrm>
          <a:prstGeom prst="rect">
            <a:avLst/>
          </a:prstGeom>
          <a:noFill/>
          <a:ln w="9525">
            <a:noFill/>
            <a:miter lim="800000"/>
            <a:headEnd/>
            <a:tailEnd/>
          </a:ln>
        </p:spPr>
        <p:txBody>
          <a:bodyPr>
            <a:spAutoFit/>
          </a:bodyPr>
          <a:lstStyle/>
          <a:p>
            <a:pPr algn="just" eaLnBrk="0" hangingPunct="0">
              <a:spcBef>
                <a:spcPct val="20000"/>
              </a:spcBef>
            </a:pPr>
            <a:r>
              <a:rPr lang="en-US" altLang="en-US"/>
              <a:t>Spring Framework supports two means of programmatic transaction management:</a:t>
            </a:r>
          </a:p>
        </p:txBody>
      </p:sp>
      <p:graphicFrame>
        <p:nvGraphicFramePr>
          <p:cNvPr id="10" name="Diagram 9"/>
          <p:cNvGraphicFramePr/>
          <p:nvPr/>
        </p:nvGraphicFramePr>
        <p:xfrm>
          <a:off x="762000" y="1905000"/>
          <a:ext cx="78867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6"/>
          <p:cNvSpPr>
            <a:spLocks noGrp="1" noChangeArrowheads="1"/>
          </p:cNvSpPr>
          <p:nvPr>
            <p:ph type="sldNum" sz="quarter" idx="12"/>
          </p:nvPr>
        </p:nvSpPr>
        <p:spPr>
          <a:noFill/>
        </p:spPr>
        <p:txBody>
          <a:bodyPr/>
          <a:lstStyle/>
          <a:p>
            <a:fld id="{D942D064-50E5-4F5F-974A-B9CD20E9AC8B}" type="slidenum">
              <a:rPr lang="en-US" altLang="en-US" smtClean="0">
                <a:latin typeface="Arial" pitchFamily="34" charset="0"/>
              </a:rPr>
              <a:pPr/>
              <a:t>218</a:t>
            </a:fld>
            <a:endParaRPr lang="en-US" altLang="en-US" smtClean="0">
              <a:latin typeface="Arial" pitchFamily="34" charset="0"/>
            </a:endParaRPr>
          </a:p>
        </p:txBody>
      </p:sp>
      <p:sp>
        <p:nvSpPr>
          <p:cNvPr id="11" name="Title 1"/>
          <p:cNvSpPr txBox="1">
            <a:spLocks/>
          </p:cNvSpPr>
          <p:nvPr/>
        </p:nvSpPr>
        <p:spPr bwMode="auto">
          <a:xfrm>
            <a:off x="203200" y="261938"/>
            <a:ext cx="6438900" cy="747712"/>
          </a:xfrm>
          <a:prstGeom prst="rect">
            <a:avLst/>
          </a:prstGeom>
          <a:noFill/>
          <a:ln w="9525">
            <a:noFill/>
            <a:miter lim="800000"/>
            <a:headEnd/>
            <a:tailEnd/>
          </a:ln>
        </p:spPr>
        <p:txBody>
          <a:bodyPr anchor="ctr"/>
          <a:lstStyle/>
          <a:p>
            <a:pPr eaLnBrk="0" hangingPunct="0">
              <a:defRPr/>
            </a:pPr>
            <a:r>
              <a:rPr lang="en-US" sz="2400" b="1" kern="0" dirty="0">
                <a:solidFill>
                  <a:srgbClr val="FFFFFF"/>
                </a:solidFill>
                <a:latin typeface="+mj-lt"/>
                <a:ea typeface="+mj-ea"/>
                <a:cs typeface="Courier New" panose="02070309020205020404" pitchFamily="49" charset="0"/>
              </a:rPr>
              <a:t>Transaction Management with Annotations</a:t>
            </a:r>
          </a:p>
        </p:txBody>
      </p:sp>
      <p:sp>
        <p:nvSpPr>
          <p:cNvPr id="226308" name="Footer Placeholder 3"/>
          <p:cNvSpPr txBox="1">
            <a:spLocks noGrp="1"/>
          </p:cNvSpPr>
          <p:nvPr/>
        </p:nvSpPr>
        <p:spPr bwMode="auto">
          <a:xfrm>
            <a:off x="5029200" y="6553200"/>
            <a:ext cx="3429000" cy="152400"/>
          </a:xfrm>
          <a:prstGeom prst="rect">
            <a:avLst/>
          </a:prstGeom>
          <a:noFill/>
          <a:ln w="9525">
            <a:noFill/>
            <a:miter lim="800000"/>
            <a:headEnd/>
            <a:tailEnd/>
          </a:ln>
        </p:spPr>
        <p:txBody>
          <a:bodyPr anchor="ctr"/>
          <a:lstStyle/>
          <a:p>
            <a:pPr algn="ctr"/>
            <a:r>
              <a:rPr lang="en-US" altLang="en-US" sz="1100"/>
              <a:t>Spring Framework </a:t>
            </a:r>
          </a:p>
        </p:txBody>
      </p:sp>
      <p:sp>
        <p:nvSpPr>
          <p:cNvPr id="27655" name="Text Box 7"/>
          <p:cNvSpPr txBox="1">
            <a:spLocks noChangeArrowheads="1"/>
          </p:cNvSpPr>
          <p:nvPr/>
        </p:nvSpPr>
        <p:spPr bwMode="auto">
          <a:xfrm>
            <a:off x="152400" y="990600"/>
            <a:ext cx="8496300" cy="3028950"/>
          </a:xfrm>
          <a:prstGeom prst="rect">
            <a:avLst/>
          </a:prstGeom>
          <a:noFill/>
          <a:ln>
            <a:noFill/>
          </a:ln>
          <a:extLst/>
        </p:spPr>
        <p:txBody>
          <a:bodyPr>
            <a:spAutoFit/>
          </a:bodyPr>
          <a:lstStyle>
            <a:lvl1pPr marL="285750" indent="-285750" eaLnBrk="0" hangingPunct="0">
              <a:spcBef>
                <a:spcPct val="20000"/>
              </a:spcBef>
              <a:buChar char="•"/>
              <a:defRPr sz="2400" b="1">
                <a:solidFill>
                  <a:schemeClr val="tx1"/>
                </a:solidFill>
                <a:latin typeface="Arial" pitchFamily="34" charset="0"/>
              </a:defRPr>
            </a:lvl1pPr>
            <a:lvl2pPr marL="742950" indent="-285750" eaLnBrk="0" hangingPunct="0">
              <a:spcBef>
                <a:spcPct val="20000"/>
              </a:spcBef>
              <a:buChar char="–"/>
              <a:defRPr sz="2000">
                <a:solidFill>
                  <a:schemeClr val="tx1"/>
                </a:solidFill>
                <a:latin typeface="Arial" pitchFamily="34" charset="0"/>
              </a:defRPr>
            </a:lvl2pPr>
            <a:lvl3pPr marL="1143000" indent="-228600" eaLnBrk="0" hangingPunct="0">
              <a:spcBef>
                <a:spcPct val="20000"/>
              </a:spcBef>
              <a:buChar char="•"/>
              <a:defRPr>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buFont typeface="Wingdings" panose="05000000000000000000" pitchFamily="2" charset="2"/>
              <a:buChar char="§"/>
              <a:defRPr/>
            </a:pPr>
            <a:r>
              <a:rPr lang="en-US" sz="1800" b="0" dirty="0" smtClean="0"/>
              <a:t>Spring Framework supports the</a:t>
            </a:r>
            <a:r>
              <a:rPr lang="en-US" sz="1800" b="0" dirty="0" smtClean="0">
                <a:latin typeface="Courier New" pitchFamily="49" charset="0"/>
                <a:cs typeface="Courier New" pitchFamily="49" charset="0"/>
              </a:rPr>
              <a:t> @Transactional </a:t>
            </a:r>
            <a:r>
              <a:rPr lang="en-US" sz="1800" b="0" dirty="0" smtClean="0"/>
              <a:t>annotation to </a:t>
            </a:r>
            <a:br>
              <a:rPr lang="en-US" sz="1800" b="0" dirty="0" smtClean="0"/>
            </a:br>
            <a:r>
              <a:rPr lang="en-US" sz="1800" b="0" dirty="0" smtClean="0"/>
              <a:t>perform transaction management.</a:t>
            </a:r>
          </a:p>
          <a:p>
            <a:pPr>
              <a:buFont typeface="Wingdings" panose="05000000000000000000" pitchFamily="2" charset="2"/>
              <a:buChar char="§"/>
              <a:defRPr/>
            </a:pPr>
            <a:r>
              <a:rPr lang="en-US" sz="1800" b="0" dirty="0" smtClean="0"/>
              <a:t>The </a:t>
            </a:r>
            <a:r>
              <a:rPr lang="en-US" sz="1800" b="0" dirty="0" smtClean="0">
                <a:latin typeface="Courier New" pitchFamily="49" charset="0"/>
                <a:cs typeface="Courier New" pitchFamily="49" charset="0"/>
              </a:rPr>
              <a:t>@Transactional </a:t>
            </a:r>
            <a:r>
              <a:rPr lang="en-US" sz="1800" b="0" dirty="0" smtClean="0"/>
              <a:t>annotation can be used to annotate:</a:t>
            </a:r>
          </a:p>
          <a:p>
            <a:pPr lvl="1">
              <a:buFont typeface="Wingdings" panose="05000000000000000000" pitchFamily="2" charset="2"/>
              <a:buChar char="Ø"/>
              <a:defRPr/>
            </a:pPr>
            <a:r>
              <a:rPr lang="en-US" sz="1800" dirty="0" smtClean="0"/>
              <a:t>Interface definition</a:t>
            </a:r>
          </a:p>
          <a:p>
            <a:pPr lvl="1">
              <a:buFont typeface="Wingdings" panose="05000000000000000000" pitchFamily="2" charset="2"/>
              <a:buChar char="Ø"/>
              <a:defRPr/>
            </a:pPr>
            <a:r>
              <a:rPr lang="en-US" sz="1800" dirty="0" smtClean="0"/>
              <a:t>Method on an interface</a:t>
            </a:r>
          </a:p>
          <a:p>
            <a:pPr lvl="1">
              <a:buFont typeface="Wingdings" panose="05000000000000000000" pitchFamily="2" charset="2"/>
              <a:buChar char="Ø"/>
              <a:defRPr/>
            </a:pPr>
            <a:r>
              <a:rPr lang="en-US" sz="1800" dirty="0" smtClean="0"/>
              <a:t>Class definition or a </a:t>
            </a:r>
            <a:r>
              <a:rPr lang="en-US" sz="1800" i="1" dirty="0" smtClean="0"/>
              <a:t>public</a:t>
            </a:r>
            <a:r>
              <a:rPr lang="en-US" sz="1800" dirty="0" smtClean="0"/>
              <a:t> method on a class</a:t>
            </a:r>
          </a:p>
          <a:p>
            <a:pPr marL="285750" lvl="1">
              <a:buFont typeface="Wingdings" panose="05000000000000000000" pitchFamily="2" charset="2"/>
              <a:buChar char="§"/>
              <a:defRPr/>
            </a:pPr>
            <a:r>
              <a:rPr lang="en-US" sz="1800" dirty="0" smtClean="0"/>
              <a:t>The optional attributes you can define to the class you are annotating with the </a:t>
            </a:r>
            <a:r>
              <a:rPr lang="en-US" sz="1800" dirty="0" smtClean="0">
                <a:latin typeface="Courier New" pitchFamily="49" charset="0"/>
                <a:cs typeface="Courier New" pitchFamily="49" charset="0"/>
              </a:rPr>
              <a:t>@Transactional </a:t>
            </a:r>
            <a:r>
              <a:rPr lang="en-US" sz="1800" dirty="0" smtClean="0"/>
              <a:t>annotation are:</a:t>
            </a:r>
          </a:p>
          <a:p>
            <a:pPr>
              <a:buFont typeface="Wingdings" panose="05000000000000000000" pitchFamily="2" charset="2"/>
              <a:buChar char="§"/>
              <a:defRPr/>
            </a:pPr>
            <a:endParaRPr lang="en-US" sz="1800" b="0" dirty="0" smtClean="0"/>
          </a:p>
        </p:txBody>
      </p:sp>
      <p:graphicFrame>
        <p:nvGraphicFramePr>
          <p:cNvPr id="10" name="Table 9"/>
          <p:cNvGraphicFramePr>
            <a:graphicFrameLocks noGrp="1"/>
          </p:cNvGraphicFramePr>
          <p:nvPr/>
        </p:nvGraphicFramePr>
        <p:xfrm>
          <a:off x="609600" y="3657600"/>
          <a:ext cx="8153400" cy="2841625"/>
        </p:xfrm>
        <a:graphic>
          <a:graphicData uri="http://schemas.openxmlformats.org/drawingml/2006/table">
            <a:tbl>
              <a:tblPr firstRow="1" firstCol="1" bandRow="1">
                <a:tableStyleId>{5DA37D80-6434-44D0-A028-1B22A696006F}</a:tableStyleId>
              </a:tblPr>
              <a:tblGrid>
                <a:gridCol w="1828800"/>
                <a:gridCol w="6324600"/>
              </a:tblGrid>
              <a:tr h="323953">
                <a:tc>
                  <a:txBody>
                    <a:bodyPr/>
                    <a:lstStyle/>
                    <a:p>
                      <a:pPr marL="0" marR="0" algn="ctr">
                        <a:spcBef>
                          <a:spcPts val="0"/>
                        </a:spcBef>
                        <a:spcAft>
                          <a:spcPts val="0"/>
                        </a:spcAft>
                        <a:tabLst>
                          <a:tab pos="0" algn="l"/>
                        </a:tabLst>
                      </a:pPr>
                      <a:r>
                        <a:rPr lang="en-IN" sz="1600" b="1" dirty="0" smtClean="0">
                          <a:effectLst/>
                          <a:latin typeface="+mn-lt"/>
                          <a:ea typeface="Times New Roman"/>
                          <a:cs typeface="Times New Roman"/>
                        </a:rPr>
                        <a:t>Attribute</a:t>
                      </a:r>
                      <a:endParaRPr lang="en-US" sz="1600" dirty="0">
                        <a:effectLst/>
                        <a:latin typeface="+mn-lt"/>
                        <a:ea typeface="Calibri"/>
                        <a:cs typeface="Calibri"/>
                      </a:endParaRPr>
                    </a:p>
                  </a:txBody>
                  <a:tcPr marL="68580" marR="68580" marT="0" marB="0"/>
                </a:tc>
                <a:tc>
                  <a:txBody>
                    <a:bodyPr/>
                    <a:lstStyle/>
                    <a:p>
                      <a:pPr marL="0" marR="0" algn="ctr">
                        <a:spcBef>
                          <a:spcPts val="0"/>
                        </a:spcBef>
                        <a:spcAft>
                          <a:spcPts val="0"/>
                        </a:spcAft>
                        <a:tabLst>
                          <a:tab pos="0" algn="l"/>
                        </a:tabLst>
                      </a:pPr>
                      <a:r>
                        <a:rPr lang="en-IN" sz="1600" b="1" dirty="0">
                          <a:effectLst/>
                          <a:latin typeface="+mn-lt"/>
                          <a:ea typeface="Times New Roman"/>
                          <a:cs typeface="Times New Roman"/>
                        </a:rPr>
                        <a:t>Description</a:t>
                      </a:r>
                      <a:endParaRPr lang="en-US" sz="1600" dirty="0">
                        <a:effectLst/>
                        <a:latin typeface="+mn-lt"/>
                        <a:ea typeface="Calibri"/>
                        <a:cs typeface="Calibri"/>
                      </a:endParaRPr>
                    </a:p>
                  </a:txBody>
                  <a:tcPr marL="68580" marR="68580" marT="0" marB="0"/>
                </a:tc>
              </a:tr>
              <a:tr h="527230">
                <a:tc>
                  <a:txBody>
                    <a:bodyPr/>
                    <a:lstStyle/>
                    <a:p>
                      <a:pPr marL="0" marR="0">
                        <a:spcBef>
                          <a:spcPts val="0"/>
                        </a:spcBef>
                        <a:spcAft>
                          <a:spcPts val="0"/>
                        </a:spcAft>
                      </a:pPr>
                      <a:r>
                        <a:rPr lang="en-IN" sz="1600" dirty="0">
                          <a:effectLst/>
                          <a:latin typeface="+mn-lt"/>
                          <a:ea typeface="Times New Roman"/>
                          <a:cs typeface="Calibri"/>
                        </a:rPr>
                        <a:t>Transaction-manager</a:t>
                      </a:r>
                      <a:endParaRPr lang="en-US" sz="1600" dirty="0">
                        <a:effectLst/>
                        <a:latin typeface="+mn-lt"/>
                        <a:ea typeface="Calibri"/>
                        <a:cs typeface="Calibri"/>
                      </a:endParaRPr>
                    </a:p>
                  </a:txBody>
                  <a:tcPr marL="68580" marR="68580" marT="0" marB="0"/>
                </a:tc>
                <a:tc>
                  <a:txBody>
                    <a:bodyPr/>
                    <a:lstStyle/>
                    <a:p>
                      <a:pPr marL="0" marR="0">
                        <a:spcBef>
                          <a:spcPts val="0"/>
                        </a:spcBef>
                        <a:spcAft>
                          <a:spcPts val="0"/>
                        </a:spcAft>
                      </a:pPr>
                      <a:r>
                        <a:rPr lang="en-IN" sz="1600" dirty="0">
                          <a:effectLst/>
                          <a:latin typeface="+mn-lt"/>
                          <a:ea typeface="Calibri"/>
                          <a:cs typeface="Calibri"/>
                        </a:rPr>
                        <a:t>Used to specify the name of transaction manager to be used when the  name of the transaction manger is user defined (not by default)</a:t>
                      </a:r>
                      <a:endParaRPr lang="en-US" sz="1600" dirty="0">
                        <a:effectLst/>
                        <a:latin typeface="+mn-lt"/>
                        <a:ea typeface="Calibri"/>
                        <a:cs typeface="Calibri"/>
                      </a:endParaRPr>
                    </a:p>
                  </a:txBody>
                  <a:tcPr marL="68580" marR="68580" marT="0" marB="0"/>
                </a:tc>
              </a:tr>
              <a:tr h="1463212">
                <a:tc>
                  <a:txBody>
                    <a:bodyPr/>
                    <a:lstStyle/>
                    <a:p>
                      <a:pPr marL="0" marR="0">
                        <a:spcBef>
                          <a:spcPts val="0"/>
                        </a:spcBef>
                        <a:spcAft>
                          <a:spcPts val="0"/>
                        </a:spcAft>
                      </a:pPr>
                      <a:r>
                        <a:rPr lang="en-IN" sz="1600" dirty="0">
                          <a:effectLst/>
                          <a:latin typeface="+mn-lt"/>
                          <a:ea typeface="Times New Roman"/>
                          <a:cs typeface="Calibri"/>
                        </a:rPr>
                        <a:t>proxy-target-class</a:t>
                      </a:r>
                      <a:endParaRPr lang="en-US" sz="1600" dirty="0">
                        <a:effectLst/>
                        <a:latin typeface="+mn-lt"/>
                        <a:ea typeface="Calibri"/>
                        <a:cs typeface="Calibri"/>
                      </a:endParaRPr>
                    </a:p>
                  </a:txBody>
                  <a:tcPr marL="68580" marR="68580" marT="0" marB="0"/>
                </a:tc>
                <a:tc>
                  <a:txBody>
                    <a:bodyPr/>
                    <a:lstStyle/>
                    <a:p>
                      <a:pPr marL="0" marR="0">
                        <a:spcBef>
                          <a:spcPts val="0"/>
                        </a:spcBef>
                        <a:spcAft>
                          <a:spcPts val="0"/>
                        </a:spcAft>
                      </a:pPr>
                      <a:r>
                        <a:rPr lang="en-IN" sz="1600" dirty="0">
                          <a:effectLst/>
                          <a:latin typeface="+mn-lt"/>
                          <a:ea typeface="Calibri"/>
                          <a:cs typeface="Calibri"/>
                        </a:rPr>
                        <a:t>Used to control the type of transactional proxies created for implementing transactions as follows:</a:t>
                      </a:r>
                      <a:endParaRPr lang="en-US" sz="1600" dirty="0">
                        <a:effectLst/>
                        <a:latin typeface="+mn-lt"/>
                        <a:ea typeface="Calibri"/>
                        <a:cs typeface="Calibri"/>
                      </a:endParaRPr>
                    </a:p>
                    <a:p>
                      <a:pPr marL="231775" marR="0" lvl="0" indent="-231775">
                        <a:spcBef>
                          <a:spcPts val="0"/>
                        </a:spcBef>
                        <a:spcAft>
                          <a:spcPts val="0"/>
                        </a:spcAft>
                        <a:buFont typeface="Wingdings"/>
                        <a:buChar char=""/>
                      </a:pPr>
                      <a:r>
                        <a:rPr lang="en-IN" sz="1600" dirty="0">
                          <a:effectLst/>
                          <a:latin typeface="+mn-lt"/>
                          <a:ea typeface="Calibri"/>
                          <a:cs typeface="Times New Roman"/>
                        </a:rPr>
                        <a:t>When the proxy-target-class attribute is set to "true," Spring creates class-based proxies </a:t>
                      </a:r>
                      <a:endParaRPr lang="en-US" sz="1600" dirty="0">
                        <a:effectLst/>
                        <a:latin typeface="+mn-lt"/>
                        <a:ea typeface="Calibri"/>
                        <a:cs typeface="Times New Roman"/>
                      </a:endParaRPr>
                    </a:p>
                    <a:p>
                      <a:pPr marL="231775" marR="0" lvl="0" indent="-231775">
                        <a:spcBef>
                          <a:spcPts val="0"/>
                        </a:spcBef>
                        <a:spcAft>
                          <a:spcPts val="0"/>
                        </a:spcAft>
                        <a:buFont typeface="Wingdings"/>
                        <a:buChar char=""/>
                      </a:pPr>
                      <a:r>
                        <a:rPr lang="en-IN" sz="1600" dirty="0">
                          <a:effectLst/>
                          <a:latin typeface="+mn-lt"/>
                          <a:ea typeface="Calibri"/>
                          <a:cs typeface="Times New Roman"/>
                        </a:rPr>
                        <a:t>When  proxy-target-class is set to "false", the standard JDK interface-based proxies are created</a:t>
                      </a:r>
                      <a:endParaRPr lang="en-US" sz="1600" dirty="0">
                        <a:effectLst/>
                        <a:latin typeface="+mn-lt"/>
                        <a:ea typeface="Calibri"/>
                        <a:cs typeface="Times New Roman"/>
                      </a:endParaRPr>
                    </a:p>
                  </a:txBody>
                  <a:tcPr marL="68580" marR="68580" marT="0" marB="0"/>
                </a:tc>
              </a:tr>
              <a:tr h="527230">
                <a:tc>
                  <a:txBody>
                    <a:bodyPr/>
                    <a:lstStyle/>
                    <a:p>
                      <a:pPr marL="0" marR="0">
                        <a:spcBef>
                          <a:spcPts val="0"/>
                        </a:spcBef>
                        <a:spcAft>
                          <a:spcPts val="0"/>
                        </a:spcAft>
                      </a:pPr>
                      <a:r>
                        <a:rPr lang="en-IN" sz="1600" dirty="0">
                          <a:effectLst/>
                          <a:latin typeface="+mn-lt"/>
                          <a:ea typeface="Times New Roman"/>
                          <a:cs typeface="Calibri"/>
                        </a:rPr>
                        <a:t>order</a:t>
                      </a:r>
                      <a:endParaRPr lang="en-US" sz="1600" dirty="0">
                        <a:effectLst/>
                        <a:latin typeface="+mn-lt"/>
                        <a:ea typeface="Calibri"/>
                        <a:cs typeface="Calibri"/>
                      </a:endParaRPr>
                    </a:p>
                  </a:txBody>
                  <a:tcPr marL="68580" marR="68580" marT="0" marB="0"/>
                </a:tc>
                <a:tc>
                  <a:txBody>
                    <a:bodyPr/>
                    <a:lstStyle/>
                    <a:p>
                      <a:pPr marL="0" marR="0">
                        <a:spcBef>
                          <a:spcPts val="0"/>
                        </a:spcBef>
                        <a:spcAft>
                          <a:spcPts val="0"/>
                        </a:spcAft>
                      </a:pPr>
                      <a:r>
                        <a:rPr lang="en-IN" sz="1600" dirty="0">
                          <a:effectLst/>
                          <a:latin typeface="+mn-lt"/>
                          <a:ea typeface="Calibri"/>
                          <a:cs typeface="Calibri"/>
                        </a:rPr>
                        <a:t>Used to define the order of the transaction advice that will be applied to beans </a:t>
                      </a:r>
                      <a:endParaRPr lang="en-US" sz="1600" dirty="0">
                        <a:effectLst/>
                        <a:latin typeface="+mn-lt"/>
                        <a:ea typeface="Calibri"/>
                        <a:cs typeface="Calibri"/>
                      </a:endParaRPr>
                    </a:p>
                  </a:txBody>
                  <a:tcPr marL="68580" marR="68580" marT="0" marB="0"/>
                </a:tc>
              </a:tr>
            </a:tbl>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6"/>
          <p:cNvSpPr>
            <a:spLocks noGrp="1" noChangeArrowheads="1"/>
          </p:cNvSpPr>
          <p:nvPr>
            <p:ph type="sldNum" sz="quarter" idx="12"/>
          </p:nvPr>
        </p:nvSpPr>
        <p:spPr>
          <a:noFill/>
        </p:spPr>
        <p:txBody>
          <a:bodyPr/>
          <a:lstStyle/>
          <a:p>
            <a:fld id="{B6B17A79-FBD0-416A-9B42-0454DDAEF3A0}" type="slidenum">
              <a:rPr lang="en-US" altLang="en-US" smtClean="0">
                <a:latin typeface="Arial" pitchFamily="34" charset="0"/>
              </a:rPr>
              <a:pPr/>
              <a:t>219</a:t>
            </a:fld>
            <a:endParaRPr lang="en-US" altLang="en-US" smtClean="0">
              <a:latin typeface="Arial" pitchFamily="34" charset="0"/>
            </a:endParaRPr>
          </a:p>
        </p:txBody>
      </p:sp>
      <p:sp>
        <p:nvSpPr>
          <p:cNvPr id="11" name="Title 1"/>
          <p:cNvSpPr txBox="1">
            <a:spLocks/>
          </p:cNvSpPr>
          <p:nvPr/>
        </p:nvSpPr>
        <p:spPr bwMode="auto">
          <a:xfrm>
            <a:off x="203200" y="152400"/>
            <a:ext cx="6438900" cy="747713"/>
          </a:xfrm>
          <a:prstGeom prst="rect">
            <a:avLst/>
          </a:prstGeom>
          <a:noFill/>
          <a:ln w="9525">
            <a:noFill/>
            <a:miter lim="800000"/>
            <a:headEnd/>
            <a:tailEnd/>
          </a:ln>
        </p:spPr>
        <p:txBody>
          <a:bodyPr anchor="ctr"/>
          <a:lstStyle/>
          <a:p>
            <a:pPr>
              <a:defRPr/>
            </a:pPr>
            <a:r>
              <a:rPr lang="en-US" sz="2400" b="1" kern="0" dirty="0">
                <a:solidFill>
                  <a:srgbClr val="FFFFFF"/>
                </a:solidFill>
                <a:latin typeface="+mj-lt"/>
                <a:ea typeface="+mj-ea"/>
                <a:cs typeface="Courier New" panose="02070309020205020404" pitchFamily="49" charset="0"/>
              </a:rPr>
              <a:t>Using </a:t>
            </a:r>
            <a:r>
              <a:rPr lang="en-US" sz="2400" b="1" kern="0" dirty="0">
                <a:solidFill>
                  <a:srgbClr val="FFFFFF"/>
                </a:solidFill>
                <a:latin typeface="Courier New" pitchFamily="49" charset="0"/>
                <a:ea typeface="+mj-ea"/>
                <a:cs typeface="Courier New" pitchFamily="49" charset="0"/>
              </a:rPr>
              <a:t>@Transactional </a:t>
            </a:r>
            <a:r>
              <a:rPr lang="en-US" sz="2400" b="1" kern="0" dirty="0">
                <a:solidFill>
                  <a:srgbClr val="FFFFFF"/>
                </a:solidFill>
                <a:latin typeface="+mj-lt"/>
                <a:ea typeface="+mj-ea"/>
                <a:cs typeface="Courier New" panose="02070309020205020404" pitchFamily="49" charset="0"/>
              </a:rPr>
              <a:t>Annotation to Set Transactional Properties</a:t>
            </a:r>
          </a:p>
        </p:txBody>
      </p:sp>
      <p:sp>
        <p:nvSpPr>
          <p:cNvPr id="227332" name="Footer Placeholder 3"/>
          <p:cNvSpPr txBox="1">
            <a:spLocks noGrp="1"/>
          </p:cNvSpPr>
          <p:nvPr/>
        </p:nvSpPr>
        <p:spPr bwMode="auto">
          <a:xfrm>
            <a:off x="5029200" y="6553200"/>
            <a:ext cx="3429000" cy="152400"/>
          </a:xfrm>
          <a:prstGeom prst="rect">
            <a:avLst/>
          </a:prstGeom>
          <a:noFill/>
          <a:ln w="9525">
            <a:noFill/>
            <a:miter lim="800000"/>
            <a:headEnd/>
            <a:tailEnd/>
          </a:ln>
        </p:spPr>
        <p:txBody>
          <a:bodyPr anchor="ctr"/>
          <a:lstStyle/>
          <a:p>
            <a:pPr algn="ctr"/>
            <a:r>
              <a:rPr lang="en-US" altLang="en-US" sz="1100"/>
              <a:t>Spring Framework </a:t>
            </a:r>
          </a:p>
        </p:txBody>
      </p:sp>
      <p:sp>
        <p:nvSpPr>
          <p:cNvPr id="227333" name="Text Box 7"/>
          <p:cNvSpPr txBox="1">
            <a:spLocks noChangeArrowheads="1"/>
          </p:cNvSpPr>
          <p:nvPr/>
        </p:nvSpPr>
        <p:spPr bwMode="auto">
          <a:xfrm>
            <a:off x="0" y="1447800"/>
            <a:ext cx="8343900" cy="646113"/>
          </a:xfrm>
          <a:prstGeom prst="rect">
            <a:avLst/>
          </a:prstGeom>
          <a:noFill/>
          <a:ln w="9525">
            <a:noFill/>
            <a:miter lim="800000"/>
            <a:headEnd/>
            <a:tailEnd/>
          </a:ln>
        </p:spPr>
        <p:txBody>
          <a:bodyPr>
            <a:spAutoFit/>
          </a:bodyPr>
          <a:lstStyle/>
          <a:p>
            <a:pPr marL="285750" indent="1588" eaLnBrk="0" hangingPunct="0">
              <a:spcBef>
                <a:spcPct val="20000"/>
              </a:spcBef>
            </a:pPr>
            <a:r>
              <a:rPr lang="en-US" altLang="en-US"/>
              <a:t>While using the </a:t>
            </a:r>
            <a:r>
              <a:rPr lang="en-US" altLang="en-US">
                <a:latin typeface="Courier New" pitchFamily="49" charset="0"/>
                <a:cs typeface="Courier New" pitchFamily="49" charset="0"/>
              </a:rPr>
              <a:t>@Transactio</a:t>
            </a:r>
            <a:r>
              <a:rPr lang="en-US" altLang="en-US"/>
              <a:t>nal annotation, you can set a transaction’s properties, such as: </a:t>
            </a:r>
          </a:p>
        </p:txBody>
      </p:sp>
      <p:graphicFrame>
        <p:nvGraphicFramePr>
          <p:cNvPr id="10" name="Table 9"/>
          <p:cNvGraphicFramePr>
            <a:graphicFrameLocks noGrp="1"/>
          </p:cNvGraphicFramePr>
          <p:nvPr/>
        </p:nvGraphicFramePr>
        <p:xfrm>
          <a:off x="457200" y="2209800"/>
          <a:ext cx="7980363" cy="3414978"/>
        </p:xfrm>
        <a:graphic>
          <a:graphicData uri="http://schemas.openxmlformats.org/drawingml/2006/table">
            <a:tbl>
              <a:tblPr firstRow="1" firstCol="1" bandRow="1">
                <a:tableStyleId>{5DA37D80-6434-44D0-A028-1B22A696006F}</a:tableStyleId>
              </a:tblPr>
              <a:tblGrid>
                <a:gridCol w="1579239"/>
                <a:gridCol w="3657784"/>
                <a:gridCol w="2743340"/>
              </a:tblGrid>
              <a:tr h="274296">
                <a:tc>
                  <a:txBody>
                    <a:bodyPr/>
                    <a:lstStyle/>
                    <a:p>
                      <a:pPr marL="0" marR="0" algn="ctr">
                        <a:spcBef>
                          <a:spcPts val="0"/>
                        </a:spcBef>
                        <a:spcAft>
                          <a:spcPts val="0"/>
                        </a:spcAft>
                      </a:pPr>
                      <a:r>
                        <a:rPr lang="en-IN" sz="1800" b="1" dirty="0">
                          <a:effectLst/>
                          <a:latin typeface="+mn-lt"/>
                          <a:ea typeface="Times New Roman"/>
                        </a:rPr>
                        <a:t>Property</a:t>
                      </a:r>
                      <a:endParaRPr lang="en-US" sz="1800" dirty="0">
                        <a:effectLst/>
                        <a:latin typeface="+mn-lt"/>
                        <a:ea typeface="Times New Roman"/>
                      </a:endParaRPr>
                    </a:p>
                  </a:txBody>
                  <a:tcPr marL="68583" marR="68583" marT="0" marB="0"/>
                </a:tc>
                <a:tc>
                  <a:txBody>
                    <a:bodyPr/>
                    <a:lstStyle/>
                    <a:p>
                      <a:pPr marL="0" marR="0" algn="ctr">
                        <a:spcBef>
                          <a:spcPts val="0"/>
                        </a:spcBef>
                        <a:spcAft>
                          <a:spcPts val="0"/>
                        </a:spcAft>
                      </a:pPr>
                      <a:r>
                        <a:rPr lang="en-IN" sz="1800" b="1" dirty="0">
                          <a:effectLst/>
                          <a:latin typeface="+mn-lt"/>
                          <a:ea typeface="Times New Roman"/>
                        </a:rPr>
                        <a:t>Description</a:t>
                      </a:r>
                      <a:endParaRPr lang="en-US" sz="1800" dirty="0">
                        <a:effectLst/>
                        <a:latin typeface="+mn-lt"/>
                        <a:ea typeface="Times New Roman"/>
                      </a:endParaRPr>
                    </a:p>
                  </a:txBody>
                  <a:tcPr marL="68583" marR="68583" marT="0" marB="0"/>
                </a:tc>
                <a:tc>
                  <a:txBody>
                    <a:bodyPr/>
                    <a:lstStyle/>
                    <a:p>
                      <a:pPr marL="0" marR="0" algn="ctr">
                        <a:spcBef>
                          <a:spcPts val="0"/>
                        </a:spcBef>
                        <a:spcAft>
                          <a:spcPts val="0"/>
                        </a:spcAft>
                      </a:pPr>
                      <a:r>
                        <a:rPr lang="en-IN" sz="1800" b="1" dirty="0">
                          <a:effectLst/>
                          <a:latin typeface="+mn-lt"/>
                          <a:ea typeface="Times New Roman"/>
                        </a:rPr>
                        <a:t>Default Values</a:t>
                      </a:r>
                      <a:endParaRPr lang="en-US" sz="1800" dirty="0">
                        <a:effectLst/>
                        <a:latin typeface="+mn-lt"/>
                        <a:ea typeface="Times New Roman"/>
                      </a:endParaRPr>
                    </a:p>
                  </a:txBody>
                  <a:tcPr marL="68583" marR="68583" marT="0" marB="0"/>
                </a:tc>
              </a:tr>
              <a:tr h="548592">
                <a:tc>
                  <a:txBody>
                    <a:bodyPr/>
                    <a:lstStyle/>
                    <a:p>
                      <a:pPr marL="0" marR="0">
                        <a:spcBef>
                          <a:spcPts val="0"/>
                        </a:spcBef>
                        <a:spcAft>
                          <a:spcPts val="0"/>
                        </a:spcAft>
                      </a:pPr>
                      <a:r>
                        <a:rPr lang="en-IN" sz="1800" b="0" dirty="0">
                          <a:effectLst/>
                          <a:latin typeface="+mn-lt"/>
                          <a:ea typeface="Times New Roman"/>
                        </a:rPr>
                        <a:t>propagation</a:t>
                      </a:r>
                      <a:endParaRPr lang="en-US" sz="1800" b="0" dirty="0">
                        <a:effectLst/>
                        <a:latin typeface="+mn-lt"/>
                        <a:ea typeface="Times New Roman"/>
                      </a:endParaRPr>
                    </a:p>
                  </a:txBody>
                  <a:tcPr marL="68583" marR="68583" marT="0" marB="0"/>
                </a:tc>
                <a:tc>
                  <a:txBody>
                    <a:bodyPr/>
                    <a:lstStyle/>
                    <a:p>
                      <a:pPr marL="0" marR="0" algn="just">
                        <a:spcBef>
                          <a:spcPts val="0"/>
                        </a:spcBef>
                        <a:spcAft>
                          <a:spcPts val="0"/>
                        </a:spcAft>
                      </a:pPr>
                      <a:r>
                        <a:rPr lang="en-IN" sz="1800" dirty="0">
                          <a:effectLst/>
                          <a:latin typeface="+mn-lt"/>
                          <a:ea typeface="Times New Roman"/>
                        </a:rPr>
                        <a:t>Sets propagation setting</a:t>
                      </a:r>
                      <a:endParaRPr lang="en-US" sz="1800" dirty="0">
                        <a:effectLst/>
                        <a:latin typeface="+mn-lt"/>
                        <a:ea typeface="Times New Roman"/>
                      </a:endParaRPr>
                    </a:p>
                  </a:txBody>
                  <a:tcPr marL="68583" marR="68583" marT="0" marB="0"/>
                </a:tc>
                <a:tc>
                  <a:txBody>
                    <a:bodyPr/>
                    <a:lstStyle/>
                    <a:p>
                      <a:pPr marL="0" marR="0" algn="just">
                        <a:spcBef>
                          <a:spcPts val="0"/>
                        </a:spcBef>
                        <a:spcAft>
                          <a:spcPts val="0"/>
                        </a:spcAft>
                      </a:pPr>
                      <a:r>
                        <a:rPr lang="en-IN" sz="1800" dirty="0">
                          <a:effectLst/>
                          <a:latin typeface="+mn-lt"/>
                          <a:ea typeface="Times New Roman"/>
                        </a:rPr>
                        <a:t>PROPAGATION_REQUIRED</a:t>
                      </a:r>
                      <a:endParaRPr lang="en-US" sz="1800" dirty="0">
                        <a:effectLst/>
                        <a:latin typeface="+mn-lt"/>
                        <a:ea typeface="Times New Roman"/>
                      </a:endParaRPr>
                    </a:p>
                  </a:txBody>
                  <a:tcPr marL="68583" marR="68583" marT="0" marB="0"/>
                </a:tc>
              </a:tr>
              <a:tr h="397458">
                <a:tc>
                  <a:txBody>
                    <a:bodyPr/>
                    <a:lstStyle/>
                    <a:p>
                      <a:pPr marL="0" marR="0">
                        <a:spcBef>
                          <a:spcPts val="0"/>
                        </a:spcBef>
                        <a:spcAft>
                          <a:spcPts val="0"/>
                        </a:spcAft>
                      </a:pPr>
                      <a:r>
                        <a:rPr lang="en-IN" sz="1800" b="0" dirty="0">
                          <a:effectLst/>
                          <a:latin typeface="+mn-lt"/>
                          <a:ea typeface="Times New Roman"/>
                        </a:rPr>
                        <a:t>isolation</a:t>
                      </a:r>
                      <a:endParaRPr lang="en-US" sz="1800" b="0" dirty="0">
                        <a:effectLst/>
                        <a:latin typeface="+mn-lt"/>
                        <a:ea typeface="Times New Roman"/>
                      </a:endParaRPr>
                    </a:p>
                  </a:txBody>
                  <a:tcPr marL="68583" marR="68583" marT="0" marB="0"/>
                </a:tc>
                <a:tc>
                  <a:txBody>
                    <a:bodyPr/>
                    <a:lstStyle/>
                    <a:p>
                      <a:pPr marL="0" marR="0" algn="just">
                        <a:spcBef>
                          <a:spcPts val="0"/>
                        </a:spcBef>
                        <a:spcAft>
                          <a:spcPts val="0"/>
                        </a:spcAft>
                      </a:pPr>
                      <a:r>
                        <a:rPr lang="en-IN" sz="1800" dirty="0">
                          <a:effectLst/>
                          <a:latin typeface="+mn-lt"/>
                          <a:ea typeface="Times New Roman"/>
                        </a:rPr>
                        <a:t>Sets isolation level</a:t>
                      </a:r>
                      <a:endParaRPr lang="en-US" sz="1800" dirty="0">
                        <a:effectLst/>
                        <a:latin typeface="+mn-lt"/>
                        <a:ea typeface="Times New Roman"/>
                      </a:endParaRPr>
                    </a:p>
                  </a:txBody>
                  <a:tcPr marL="68583" marR="68583" marT="0" marB="0"/>
                </a:tc>
                <a:tc>
                  <a:txBody>
                    <a:bodyPr/>
                    <a:lstStyle/>
                    <a:p>
                      <a:pPr marL="0" marR="0" algn="just">
                        <a:spcBef>
                          <a:spcPts val="0"/>
                        </a:spcBef>
                        <a:spcAft>
                          <a:spcPts val="0"/>
                        </a:spcAft>
                      </a:pPr>
                      <a:r>
                        <a:rPr lang="en-IN" sz="1800" dirty="0">
                          <a:effectLst/>
                          <a:latin typeface="+mn-lt"/>
                          <a:ea typeface="Times New Roman"/>
                        </a:rPr>
                        <a:t>ISOLATION_DEFAULT</a:t>
                      </a:r>
                      <a:endParaRPr lang="en-US" sz="1800" dirty="0">
                        <a:effectLst/>
                        <a:latin typeface="+mn-lt"/>
                        <a:ea typeface="Times New Roman"/>
                      </a:endParaRPr>
                    </a:p>
                  </a:txBody>
                  <a:tcPr marL="68583" marR="68583" marT="0" marB="0"/>
                </a:tc>
              </a:tr>
              <a:tr h="822888">
                <a:tc>
                  <a:txBody>
                    <a:bodyPr/>
                    <a:lstStyle/>
                    <a:p>
                      <a:pPr marL="0" marR="0">
                        <a:spcBef>
                          <a:spcPts val="0"/>
                        </a:spcBef>
                        <a:spcAft>
                          <a:spcPts val="0"/>
                        </a:spcAft>
                      </a:pPr>
                      <a:r>
                        <a:rPr lang="en-IN" sz="1800" b="0" dirty="0">
                          <a:effectLst/>
                          <a:latin typeface="+mn-lt"/>
                          <a:ea typeface="Times New Roman"/>
                        </a:rPr>
                        <a:t>readOnly</a:t>
                      </a:r>
                      <a:endParaRPr lang="en-US" sz="1800" b="0" dirty="0">
                        <a:effectLst/>
                        <a:latin typeface="+mn-lt"/>
                        <a:ea typeface="Times New Roman"/>
                      </a:endParaRPr>
                    </a:p>
                  </a:txBody>
                  <a:tcPr marL="68583" marR="68583" marT="0" marB="0"/>
                </a:tc>
                <a:tc>
                  <a:txBody>
                    <a:bodyPr/>
                    <a:lstStyle/>
                    <a:p>
                      <a:pPr marL="0" marR="0" algn="just">
                        <a:spcBef>
                          <a:spcPts val="0"/>
                        </a:spcBef>
                        <a:spcAft>
                          <a:spcPts val="0"/>
                        </a:spcAft>
                      </a:pPr>
                      <a:r>
                        <a:rPr lang="en-IN" sz="1800" dirty="0">
                          <a:effectLst/>
                          <a:latin typeface="+mn-lt"/>
                          <a:ea typeface="Times New Roman"/>
                        </a:rPr>
                        <a:t>Specifies if transaction is Read/write vs. read-only transaction</a:t>
                      </a:r>
                      <a:endParaRPr lang="en-US" sz="1800" dirty="0">
                        <a:effectLst/>
                        <a:latin typeface="+mn-lt"/>
                        <a:ea typeface="Times New Roman"/>
                      </a:endParaRPr>
                    </a:p>
                  </a:txBody>
                  <a:tcPr marL="68583" marR="68583" marT="0" marB="0"/>
                </a:tc>
                <a:tc>
                  <a:txBody>
                    <a:bodyPr/>
                    <a:lstStyle/>
                    <a:p>
                      <a:pPr marL="0" marR="0" algn="just">
                        <a:spcBef>
                          <a:spcPts val="0"/>
                        </a:spcBef>
                        <a:spcAft>
                          <a:spcPts val="0"/>
                        </a:spcAft>
                      </a:pPr>
                      <a:r>
                        <a:rPr lang="en-IN" sz="1800" dirty="0">
                          <a:effectLst/>
                          <a:latin typeface="+mn-lt"/>
                          <a:ea typeface="Times New Roman"/>
                        </a:rPr>
                        <a:t>Read/write</a:t>
                      </a:r>
                      <a:endParaRPr lang="en-US" sz="1800" dirty="0">
                        <a:effectLst/>
                        <a:latin typeface="+mn-lt"/>
                        <a:ea typeface="Times New Roman"/>
                      </a:endParaRPr>
                    </a:p>
                  </a:txBody>
                  <a:tcPr marL="68583" marR="68583" marT="0" marB="0"/>
                </a:tc>
              </a:tr>
              <a:tr h="548592">
                <a:tc>
                  <a:txBody>
                    <a:bodyPr/>
                    <a:lstStyle/>
                    <a:p>
                      <a:pPr marL="0" marR="0">
                        <a:spcBef>
                          <a:spcPts val="0"/>
                        </a:spcBef>
                        <a:spcAft>
                          <a:spcPts val="0"/>
                        </a:spcAft>
                      </a:pPr>
                      <a:r>
                        <a:rPr lang="en-IN" sz="1800" b="0" dirty="0">
                          <a:effectLst/>
                          <a:latin typeface="+mn-lt"/>
                          <a:ea typeface="Times New Roman"/>
                        </a:rPr>
                        <a:t>timeout</a:t>
                      </a:r>
                      <a:endParaRPr lang="en-US" sz="1800" b="0" dirty="0">
                        <a:effectLst/>
                        <a:latin typeface="+mn-lt"/>
                        <a:ea typeface="Times New Roman"/>
                      </a:endParaRPr>
                    </a:p>
                  </a:txBody>
                  <a:tcPr marL="68583" marR="68583" marT="0" marB="0"/>
                </a:tc>
                <a:tc>
                  <a:txBody>
                    <a:bodyPr/>
                    <a:lstStyle/>
                    <a:p>
                      <a:pPr marL="0" marR="0" algn="just">
                        <a:spcBef>
                          <a:spcPts val="0"/>
                        </a:spcBef>
                        <a:spcAft>
                          <a:spcPts val="0"/>
                        </a:spcAft>
                      </a:pPr>
                      <a:r>
                        <a:rPr lang="en-IN" sz="1800" dirty="0">
                          <a:effectLst/>
                          <a:latin typeface="+mn-lt"/>
                          <a:ea typeface="Times New Roman"/>
                        </a:rPr>
                        <a:t>Specifies transaction timeout</a:t>
                      </a:r>
                      <a:endParaRPr lang="en-US" sz="1800" dirty="0">
                        <a:effectLst/>
                        <a:latin typeface="+mn-lt"/>
                        <a:ea typeface="Times New Roman"/>
                      </a:endParaRPr>
                    </a:p>
                  </a:txBody>
                  <a:tcPr marL="68583" marR="68583" marT="0" marB="0"/>
                </a:tc>
                <a:tc>
                  <a:txBody>
                    <a:bodyPr/>
                    <a:lstStyle/>
                    <a:p>
                      <a:pPr marL="0" marR="0" algn="just">
                        <a:spcBef>
                          <a:spcPts val="0"/>
                        </a:spcBef>
                        <a:spcAft>
                          <a:spcPts val="0"/>
                        </a:spcAft>
                      </a:pPr>
                      <a:r>
                        <a:rPr lang="en-IN" sz="1800" dirty="0">
                          <a:effectLst/>
                          <a:latin typeface="+mn-lt"/>
                          <a:ea typeface="Times New Roman"/>
                        </a:rPr>
                        <a:t>Default time out of the underlying database</a:t>
                      </a:r>
                      <a:endParaRPr lang="en-US" sz="1800" dirty="0">
                        <a:effectLst/>
                        <a:latin typeface="+mn-lt"/>
                        <a:ea typeface="Times New Roman"/>
                      </a:endParaRPr>
                    </a:p>
                  </a:txBody>
                  <a:tcPr marL="68583" marR="68583" marT="0" marB="0"/>
                </a:tc>
              </a:tr>
              <a:tr h="822888">
                <a:tc>
                  <a:txBody>
                    <a:bodyPr/>
                    <a:lstStyle/>
                    <a:p>
                      <a:pPr marL="0" marR="0">
                        <a:spcBef>
                          <a:spcPts val="0"/>
                        </a:spcBef>
                        <a:spcAft>
                          <a:spcPts val="0"/>
                        </a:spcAft>
                      </a:pPr>
                      <a:r>
                        <a:rPr lang="en-IN" sz="1800" b="0" dirty="0">
                          <a:effectLst/>
                          <a:latin typeface="+mn-lt"/>
                          <a:ea typeface="Times New Roman"/>
                        </a:rPr>
                        <a:t>rollbackFor</a:t>
                      </a:r>
                      <a:endParaRPr lang="en-US" sz="1800" b="0" dirty="0">
                        <a:effectLst/>
                        <a:latin typeface="+mn-lt"/>
                        <a:ea typeface="Times New Roman"/>
                      </a:endParaRPr>
                    </a:p>
                  </a:txBody>
                  <a:tcPr marL="68583" marR="68583" marT="0" marB="0"/>
                </a:tc>
                <a:tc>
                  <a:txBody>
                    <a:bodyPr/>
                    <a:lstStyle/>
                    <a:p>
                      <a:pPr marL="0" marR="0" algn="just">
                        <a:spcBef>
                          <a:spcPts val="0"/>
                        </a:spcBef>
                        <a:spcAft>
                          <a:spcPts val="0"/>
                        </a:spcAft>
                      </a:pPr>
                      <a:r>
                        <a:rPr lang="en-IN" sz="1800" dirty="0">
                          <a:effectLst/>
                          <a:latin typeface="+mn-lt"/>
                          <a:ea typeface="Times New Roman"/>
                        </a:rPr>
                        <a:t>Specifies the array of exception classes which must cause roll back</a:t>
                      </a:r>
                      <a:endParaRPr lang="en-US" sz="1800" dirty="0">
                        <a:effectLst/>
                        <a:latin typeface="+mn-lt"/>
                        <a:ea typeface="Times New Roman"/>
                      </a:endParaRPr>
                    </a:p>
                  </a:txBody>
                  <a:tcPr marL="68583" marR="68583" marT="0" marB="0"/>
                </a:tc>
                <a:tc>
                  <a:txBody>
                    <a:bodyPr/>
                    <a:lstStyle/>
                    <a:p>
                      <a:pPr marL="0" marR="0" algn="just">
                        <a:spcBef>
                          <a:spcPts val="0"/>
                        </a:spcBef>
                        <a:spcAft>
                          <a:spcPts val="0"/>
                        </a:spcAft>
                      </a:pPr>
                      <a:r>
                        <a:rPr lang="en-IN" sz="1800" dirty="0">
                          <a:effectLst/>
                          <a:latin typeface="+mn-lt"/>
                          <a:ea typeface="Times New Roman"/>
                        </a:rPr>
                        <a:t>Roll backs are triggered by only runtime exceptions. </a:t>
                      </a:r>
                      <a:endParaRPr lang="en-US" sz="1800" dirty="0">
                        <a:effectLst/>
                        <a:latin typeface="+mn-lt"/>
                        <a:ea typeface="Times New Roman"/>
                      </a:endParaRPr>
                    </a:p>
                  </a:txBody>
                  <a:tcPr marL="68583" marR="68583" marT="0" marB="0"/>
                </a:tc>
              </a:tr>
            </a:tbl>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12"/>
          </p:nvPr>
        </p:nvSpPr>
        <p:spPr>
          <a:noFill/>
        </p:spPr>
        <p:txBody>
          <a:bodyPr/>
          <a:lstStyle/>
          <a:p>
            <a:fld id="{B4BB5536-1B19-44D3-8547-316692B7FBBA}" type="slidenum">
              <a:rPr lang="en-US" altLang="en-US" smtClean="0">
                <a:latin typeface="Arial" pitchFamily="34" charset="0"/>
              </a:rPr>
              <a:pPr/>
              <a:t>22</a:t>
            </a:fld>
            <a:endParaRPr lang="en-US" altLang="en-US" smtClean="0">
              <a:latin typeface="Arial" pitchFamily="34" charset="0"/>
            </a:endParaRPr>
          </a:p>
        </p:txBody>
      </p:sp>
      <p:sp>
        <p:nvSpPr>
          <p:cNvPr id="24579"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6C9E4403-2C7B-4521-A24D-00B4505A526C}" type="slidenum">
              <a:rPr lang="en-US" altLang="en-US" sz="1000"/>
              <a:pPr algn="r"/>
              <a:t>22</a:t>
            </a:fld>
            <a:endParaRPr lang="en-US" altLang="en-US" sz="1000"/>
          </a:p>
        </p:txBody>
      </p:sp>
      <p:sp>
        <p:nvSpPr>
          <p:cNvPr id="24580" name="Title 1"/>
          <p:cNvSpPr>
            <a:spLocks noGrp="1"/>
          </p:cNvSpPr>
          <p:nvPr>
            <p:ph type="title" idx="4294967295"/>
          </p:nvPr>
        </p:nvSpPr>
        <p:spPr/>
        <p:txBody>
          <a:bodyPr/>
          <a:lstStyle/>
          <a:p>
            <a:r>
              <a:rPr lang="en-US" altLang="en-US" smtClean="0"/>
              <a:t>Module Summary</a:t>
            </a:r>
          </a:p>
        </p:txBody>
      </p:sp>
      <p:sp>
        <p:nvSpPr>
          <p:cNvPr id="24581"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6BFCB498-3E8D-4F05-9E11-F886E43D815A}" type="slidenum">
              <a:rPr lang="en-US" altLang="en-US" sz="1000"/>
              <a:pPr algn="r"/>
              <a:t>22</a:t>
            </a:fld>
            <a:endParaRPr lang="en-US" altLang="en-US" sz="1000"/>
          </a:p>
        </p:txBody>
      </p:sp>
      <p:sp>
        <p:nvSpPr>
          <p:cNvPr id="24582"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4583" name="Text Box 7"/>
          <p:cNvSpPr txBox="1">
            <a:spLocks noChangeArrowheads="1"/>
          </p:cNvSpPr>
          <p:nvPr/>
        </p:nvSpPr>
        <p:spPr bwMode="auto">
          <a:xfrm>
            <a:off x="381000" y="1905000"/>
            <a:ext cx="81534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24584" name="Text Box 8"/>
          <p:cNvSpPr txBox="1">
            <a:spLocks noChangeArrowheads="1"/>
          </p:cNvSpPr>
          <p:nvPr/>
        </p:nvSpPr>
        <p:spPr bwMode="auto">
          <a:xfrm>
            <a:off x="304800" y="1981200"/>
            <a:ext cx="83820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24585" name="Text Box 52"/>
          <p:cNvSpPr txBox="1">
            <a:spLocks noChangeArrowheads="1"/>
          </p:cNvSpPr>
          <p:nvPr/>
        </p:nvSpPr>
        <p:spPr bwMode="auto">
          <a:xfrm>
            <a:off x="304800" y="1524000"/>
            <a:ext cx="8458200" cy="3694113"/>
          </a:xfrm>
          <a:prstGeom prst="rect">
            <a:avLst/>
          </a:prstGeom>
          <a:noFill/>
          <a:ln w="9525">
            <a:noFill/>
            <a:miter lim="800000"/>
            <a:headEnd/>
            <a:tailEnd/>
          </a:ln>
        </p:spPr>
        <p:txBody>
          <a:bodyPr>
            <a:spAutoFit/>
          </a:bodyPr>
          <a:lstStyle/>
          <a:p>
            <a:pPr marL="268288" indent="-268288">
              <a:spcBef>
                <a:spcPct val="50000"/>
              </a:spcBef>
              <a:buFont typeface="Wingdings" pitchFamily="2" charset="2"/>
              <a:buNone/>
            </a:pPr>
            <a:r>
              <a:rPr lang="en-US" altLang="en-US"/>
              <a:t>In this module, you learned about the following:</a:t>
            </a:r>
          </a:p>
          <a:p>
            <a:pPr marL="268288" indent="-268288">
              <a:spcBef>
                <a:spcPct val="50000"/>
              </a:spcBef>
              <a:buFont typeface="Wingdings" pitchFamily="2" charset="2"/>
              <a:buChar char="§"/>
            </a:pPr>
            <a:r>
              <a:rPr lang="en-IN" altLang="en-US"/>
              <a:t>An introduction to the ideas and concepts behind Spring Framework’s creation and use</a:t>
            </a:r>
          </a:p>
          <a:p>
            <a:pPr marL="268288" indent="-268288">
              <a:spcBef>
                <a:spcPct val="50000"/>
              </a:spcBef>
              <a:buFont typeface="Wingdings" pitchFamily="2" charset="2"/>
              <a:buChar char="§"/>
            </a:pPr>
            <a:r>
              <a:rPr lang="en-IN" altLang="en-US"/>
              <a:t>A brief history of the framework and how it has evolved since its inception in 2003</a:t>
            </a:r>
          </a:p>
          <a:p>
            <a:pPr marL="268288" indent="-268288">
              <a:spcBef>
                <a:spcPct val="50000"/>
              </a:spcBef>
              <a:buFont typeface="Wingdings" pitchFamily="2" charset="2"/>
              <a:buChar char="§"/>
            </a:pPr>
            <a:r>
              <a:rPr lang="en-IN" altLang="en-US"/>
              <a:t>The key features such as IoC using DI that allows you to decouple objects and behaviors so that they can function and be tested independently</a:t>
            </a:r>
          </a:p>
          <a:p>
            <a:pPr marL="268288" indent="-268288">
              <a:spcBef>
                <a:spcPct val="50000"/>
              </a:spcBef>
              <a:buFont typeface="Wingdings" pitchFamily="2" charset="2"/>
              <a:buChar char="§"/>
            </a:pPr>
            <a:r>
              <a:rPr lang="en-IN" altLang="en-US"/>
              <a:t>The flexible integration with third-party services, code that is independent of its environment, easy to set security, and the automatic update of Spring Framework that help you create code that is maintainable, portable, flexible, and easily readable</a:t>
            </a:r>
            <a:endParaRPr lang="en-US" altLang="en-US"/>
          </a:p>
        </p:txBody>
      </p:sp>
      <p:sp>
        <p:nvSpPr>
          <p:cNvPr id="24586"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6"/>
          <p:cNvSpPr>
            <a:spLocks noGrp="1" noChangeArrowheads="1"/>
          </p:cNvSpPr>
          <p:nvPr>
            <p:ph type="sldNum" sz="quarter" idx="12"/>
          </p:nvPr>
        </p:nvSpPr>
        <p:spPr>
          <a:noFill/>
        </p:spPr>
        <p:txBody>
          <a:bodyPr/>
          <a:lstStyle/>
          <a:p>
            <a:fld id="{909007AC-EB79-428C-86AD-9F9E0333FA9D}" type="slidenum">
              <a:rPr lang="en-US" altLang="en-US" smtClean="0">
                <a:latin typeface="Arial" pitchFamily="34" charset="0"/>
              </a:rPr>
              <a:pPr/>
              <a:t>220</a:t>
            </a:fld>
            <a:endParaRPr lang="en-US" altLang="en-US" smtClean="0">
              <a:latin typeface="Arial" pitchFamily="34" charset="0"/>
            </a:endParaRPr>
          </a:p>
        </p:txBody>
      </p:sp>
      <p:sp>
        <p:nvSpPr>
          <p:cNvPr id="11" name="Title 1"/>
          <p:cNvSpPr txBox="1">
            <a:spLocks/>
          </p:cNvSpPr>
          <p:nvPr/>
        </p:nvSpPr>
        <p:spPr bwMode="auto">
          <a:xfrm>
            <a:off x="304800" y="242888"/>
            <a:ext cx="6438900" cy="747712"/>
          </a:xfrm>
          <a:prstGeom prst="rect">
            <a:avLst/>
          </a:prstGeom>
          <a:noFill/>
          <a:ln w="9525">
            <a:noFill/>
            <a:miter lim="800000"/>
            <a:headEnd/>
            <a:tailEnd/>
          </a:ln>
        </p:spPr>
        <p:txBody>
          <a:bodyPr anchor="ctr"/>
          <a:lstStyle/>
          <a:p>
            <a:pPr eaLnBrk="0" hangingPunct="0">
              <a:defRPr/>
            </a:pPr>
            <a:r>
              <a:rPr lang="en-US" sz="2400" b="1" kern="0" dirty="0">
                <a:solidFill>
                  <a:srgbClr val="FFFFFF"/>
                </a:solidFill>
                <a:latin typeface="+mj-lt"/>
                <a:ea typeface="+mj-ea"/>
                <a:cs typeface="Courier New" panose="02070309020205020404" pitchFamily="49" charset="0"/>
              </a:rPr>
              <a:t>JNDI</a:t>
            </a:r>
          </a:p>
        </p:txBody>
      </p:sp>
      <p:sp>
        <p:nvSpPr>
          <p:cNvPr id="228356" name="Footer Placeholder 3"/>
          <p:cNvSpPr txBox="1">
            <a:spLocks noGrp="1"/>
          </p:cNvSpPr>
          <p:nvPr/>
        </p:nvSpPr>
        <p:spPr bwMode="auto">
          <a:xfrm>
            <a:off x="5029200" y="6553200"/>
            <a:ext cx="3429000" cy="152400"/>
          </a:xfrm>
          <a:prstGeom prst="rect">
            <a:avLst/>
          </a:prstGeom>
          <a:noFill/>
          <a:ln w="9525">
            <a:noFill/>
            <a:miter lim="800000"/>
            <a:headEnd/>
            <a:tailEnd/>
          </a:ln>
        </p:spPr>
        <p:txBody>
          <a:bodyPr anchor="ctr"/>
          <a:lstStyle/>
          <a:p>
            <a:pPr algn="ctr"/>
            <a:r>
              <a:rPr lang="en-US" altLang="en-US" sz="1100"/>
              <a:t>Spring Framework </a:t>
            </a:r>
          </a:p>
        </p:txBody>
      </p:sp>
      <p:sp>
        <p:nvSpPr>
          <p:cNvPr id="27655" name="Text Box 7"/>
          <p:cNvSpPr txBox="1">
            <a:spLocks noChangeArrowheads="1"/>
          </p:cNvSpPr>
          <p:nvPr/>
        </p:nvSpPr>
        <p:spPr bwMode="auto">
          <a:xfrm>
            <a:off x="152400" y="1238250"/>
            <a:ext cx="8496300" cy="4800600"/>
          </a:xfrm>
          <a:prstGeom prst="rect">
            <a:avLst/>
          </a:prstGeom>
          <a:noFill/>
          <a:ln>
            <a:noFill/>
          </a:ln>
          <a:extLst/>
        </p:spPr>
        <p:txBody>
          <a:bodyPr>
            <a:spAutoFit/>
          </a:bodyPr>
          <a:lstStyle>
            <a:lvl1pPr marL="285750" indent="-285750" eaLnBrk="0" hangingPunct="0">
              <a:spcBef>
                <a:spcPct val="20000"/>
              </a:spcBef>
              <a:buChar char="•"/>
              <a:defRPr sz="2400" b="1">
                <a:solidFill>
                  <a:schemeClr val="tx1"/>
                </a:solidFill>
                <a:latin typeface="Arial" pitchFamily="34" charset="0"/>
              </a:defRPr>
            </a:lvl1pPr>
            <a:lvl2pPr marL="742950" indent="-285750" eaLnBrk="0" hangingPunct="0">
              <a:spcBef>
                <a:spcPct val="20000"/>
              </a:spcBef>
              <a:buChar char="–"/>
              <a:defRPr sz="2000">
                <a:solidFill>
                  <a:schemeClr val="tx1"/>
                </a:solidFill>
                <a:latin typeface="Arial" pitchFamily="34" charset="0"/>
              </a:defRPr>
            </a:lvl2pPr>
            <a:lvl3pPr marL="1143000" indent="-228600" eaLnBrk="0" hangingPunct="0">
              <a:spcBef>
                <a:spcPct val="20000"/>
              </a:spcBef>
              <a:buChar char="•"/>
              <a:defRPr>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indent="0">
              <a:buFontTx/>
              <a:buNone/>
              <a:defRPr/>
            </a:pPr>
            <a:r>
              <a:rPr lang="en-US" sz="1800" b="0" dirty="0" smtClean="0"/>
              <a:t>Java Naming and Directory Interface (JNDI), is an API that provides naming and directory methods to Java-based applications. It also helps Java applications to store and retrieve named java objects from a database. </a:t>
            </a:r>
          </a:p>
          <a:p>
            <a:pPr marL="0" indent="0">
              <a:buFontTx/>
              <a:buNone/>
              <a:defRPr/>
            </a:pPr>
            <a:endParaRPr lang="en-US" sz="1800" b="0" dirty="0" smtClean="0"/>
          </a:p>
          <a:p>
            <a:pPr marL="0" indent="0">
              <a:buFontTx/>
              <a:buNone/>
              <a:defRPr/>
            </a:pPr>
            <a:r>
              <a:rPr lang="en-US" sz="1800" b="0" dirty="0" smtClean="0"/>
              <a:t>With JNDI your applications can support a number of different naming and directory services. These include file systems, directory services, such as: </a:t>
            </a:r>
          </a:p>
          <a:p>
            <a:pPr marL="0" indent="0">
              <a:buFontTx/>
              <a:buNone/>
              <a:defRPr/>
            </a:pPr>
            <a:endParaRPr lang="en-US" sz="1800" b="0" dirty="0" smtClean="0"/>
          </a:p>
          <a:p>
            <a:pPr>
              <a:buFont typeface="Wingdings" panose="05000000000000000000" pitchFamily="2" charset="2"/>
              <a:buChar char="§"/>
              <a:defRPr/>
            </a:pPr>
            <a:r>
              <a:rPr lang="en-US" sz="1800" b="0" dirty="0" smtClean="0"/>
              <a:t>Lightweight Directory Access Protocol (LDAP)</a:t>
            </a:r>
          </a:p>
          <a:p>
            <a:pPr>
              <a:buFont typeface="Wingdings" panose="05000000000000000000" pitchFamily="2" charset="2"/>
              <a:buChar char="§"/>
              <a:defRPr/>
            </a:pPr>
            <a:r>
              <a:rPr lang="en-US" sz="1800" b="0" dirty="0" smtClean="0"/>
              <a:t>Novell Directory Services, and Network Information System (NIS)</a:t>
            </a:r>
          </a:p>
          <a:p>
            <a:pPr>
              <a:buFont typeface="Wingdings" panose="05000000000000000000" pitchFamily="2" charset="2"/>
              <a:buChar char="§"/>
              <a:defRPr/>
            </a:pPr>
            <a:r>
              <a:rPr lang="en-US" sz="1800" b="0" dirty="0" smtClean="0"/>
              <a:t>Distributed object systems such as Common Object Request Broker Architecture (CORBA)</a:t>
            </a:r>
          </a:p>
          <a:p>
            <a:pPr>
              <a:buFont typeface="Wingdings" panose="05000000000000000000" pitchFamily="2" charset="2"/>
              <a:buChar char="§"/>
              <a:defRPr/>
            </a:pPr>
            <a:r>
              <a:rPr lang="en-US" sz="1800" b="0" dirty="0" smtClean="0"/>
              <a:t>Java Remote Method Invocation (RMI)</a:t>
            </a:r>
          </a:p>
          <a:p>
            <a:pPr>
              <a:buFont typeface="Wingdings" panose="05000000000000000000" pitchFamily="2" charset="2"/>
              <a:buChar char="§"/>
              <a:defRPr/>
            </a:pPr>
            <a:r>
              <a:rPr lang="en-US" sz="1800" b="0" dirty="0" smtClean="0"/>
              <a:t>Enterprise JavaBeans (EJB) are supported</a:t>
            </a:r>
          </a:p>
          <a:p>
            <a:pPr marL="0" indent="0">
              <a:buFontTx/>
              <a:buNone/>
              <a:defRPr/>
            </a:pPr>
            <a:endParaRPr lang="en-US" sz="1800" b="0" dirty="0" smtClean="0"/>
          </a:p>
          <a:p>
            <a:pPr marL="0" indent="0">
              <a:buFontTx/>
              <a:buNone/>
              <a:defRPr/>
            </a:pPr>
            <a:endParaRPr lang="en-US" sz="1800" b="0" dirty="0" smtClean="0"/>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6"/>
          <p:cNvSpPr>
            <a:spLocks noGrp="1" noChangeArrowheads="1"/>
          </p:cNvSpPr>
          <p:nvPr>
            <p:ph type="sldNum" sz="quarter" idx="12"/>
          </p:nvPr>
        </p:nvSpPr>
        <p:spPr>
          <a:noFill/>
        </p:spPr>
        <p:txBody>
          <a:bodyPr/>
          <a:lstStyle/>
          <a:p>
            <a:fld id="{9DCF5591-9C23-4BF5-9AF7-A07DD748D171}" type="slidenum">
              <a:rPr lang="en-US" altLang="en-US" smtClean="0">
                <a:latin typeface="Arial" pitchFamily="34" charset="0"/>
              </a:rPr>
              <a:pPr/>
              <a:t>221</a:t>
            </a:fld>
            <a:endParaRPr lang="en-US" altLang="en-US" smtClean="0">
              <a:latin typeface="Arial" pitchFamily="34" charset="0"/>
            </a:endParaRPr>
          </a:p>
        </p:txBody>
      </p:sp>
      <p:sp>
        <p:nvSpPr>
          <p:cNvPr id="11" name="Title 1"/>
          <p:cNvSpPr txBox="1">
            <a:spLocks/>
          </p:cNvSpPr>
          <p:nvPr/>
        </p:nvSpPr>
        <p:spPr bwMode="auto">
          <a:xfrm>
            <a:off x="304800" y="242888"/>
            <a:ext cx="6438900" cy="747712"/>
          </a:xfrm>
          <a:prstGeom prst="rect">
            <a:avLst/>
          </a:prstGeom>
          <a:noFill/>
          <a:ln w="9525">
            <a:noFill/>
            <a:miter lim="800000"/>
            <a:headEnd/>
            <a:tailEnd/>
          </a:ln>
        </p:spPr>
        <p:txBody>
          <a:bodyPr anchor="ctr"/>
          <a:lstStyle/>
          <a:p>
            <a:pPr eaLnBrk="0" hangingPunct="0">
              <a:defRPr/>
            </a:pPr>
            <a:r>
              <a:rPr lang="en-US" sz="2400" b="1" kern="0" dirty="0">
                <a:solidFill>
                  <a:srgbClr val="FFFFFF"/>
                </a:solidFill>
                <a:latin typeface="+mj-lt"/>
                <a:ea typeface="+mj-ea"/>
                <a:cs typeface="Courier New" panose="02070309020205020404" pitchFamily="49" charset="0"/>
              </a:rPr>
              <a:t>JNDI Architecture</a:t>
            </a:r>
          </a:p>
        </p:txBody>
      </p:sp>
      <p:sp>
        <p:nvSpPr>
          <p:cNvPr id="229380" name="Footer Placeholder 3"/>
          <p:cNvSpPr txBox="1">
            <a:spLocks noGrp="1"/>
          </p:cNvSpPr>
          <p:nvPr/>
        </p:nvSpPr>
        <p:spPr bwMode="auto">
          <a:xfrm>
            <a:off x="5029200" y="6553200"/>
            <a:ext cx="3429000" cy="152400"/>
          </a:xfrm>
          <a:prstGeom prst="rect">
            <a:avLst/>
          </a:prstGeom>
          <a:noFill/>
          <a:ln w="9525">
            <a:noFill/>
            <a:miter lim="800000"/>
            <a:headEnd/>
            <a:tailEnd/>
          </a:ln>
        </p:spPr>
        <p:txBody>
          <a:bodyPr anchor="ctr"/>
          <a:lstStyle/>
          <a:p>
            <a:pPr algn="ctr"/>
            <a:r>
              <a:rPr lang="en-US" altLang="en-US" sz="1100"/>
              <a:t>Spring Framework </a:t>
            </a:r>
          </a:p>
        </p:txBody>
      </p:sp>
      <p:sp>
        <p:nvSpPr>
          <p:cNvPr id="229381" name="Text Box 7"/>
          <p:cNvSpPr txBox="1">
            <a:spLocks noChangeArrowheads="1"/>
          </p:cNvSpPr>
          <p:nvPr/>
        </p:nvSpPr>
        <p:spPr bwMode="auto">
          <a:xfrm>
            <a:off x="152400" y="1238250"/>
            <a:ext cx="8496300" cy="923925"/>
          </a:xfrm>
          <a:prstGeom prst="rect">
            <a:avLst/>
          </a:prstGeom>
          <a:noFill/>
          <a:ln w="9525">
            <a:noFill/>
            <a:miter lim="800000"/>
            <a:headEnd/>
            <a:tailEnd/>
          </a:ln>
        </p:spPr>
        <p:txBody>
          <a:bodyPr>
            <a:spAutoFit/>
          </a:bodyPr>
          <a:lstStyle/>
          <a:p>
            <a:pPr eaLnBrk="0" hangingPunct="0">
              <a:spcBef>
                <a:spcPct val="20000"/>
              </a:spcBef>
            </a:pPr>
            <a:r>
              <a:rPr lang="en-US" altLang="en-US"/>
              <a:t>The JNDI architecture is made up of an API and a Service Provider Interface (SPI). The SPI supports a variety of naming and directory services by plugging in these services transparently to the application. </a:t>
            </a:r>
          </a:p>
        </p:txBody>
      </p:sp>
      <p:pic>
        <p:nvPicPr>
          <p:cNvPr id="229382" name="Picture 7" descr="JNDI.jpg"/>
          <p:cNvPicPr>
            <a:picLocks noChangeAspect="1" noChangeArrowheads="1"/>
          </p:cNvPicPr>
          <p:nvPr/>
        </p:nvPicPr>
        <p:blipFill>
          <a:blip r:embed="rId3" cstate="print"/>
          <a:srcRect l="3000" t="6667" r="2000" b="18668"/>
          <a:stretch>
            <a:fillRect/>
          </a:stretch>
        </p:blipFill>
        <p:spPr bwMode="auto">
          <a:xfrm>
            <a:off x="2300288" y="2370138"/>
            <a:ext cx="4200525" cy="2970212"/>
          </a:xfrm>
          <a:prstGeom prst="rect">
            <a:avLst/>
          </a:prstGeom>
          <a:noFill/>
          <a:ln w="9525">
            <a:solidFill>
              <a:schemeClr val="accent1"/>
            </a:solidFill>
            <a:miter lim="800000"/>
            <a:headEnd/>
            <a:tailEnd/>
          </a:ln>
        </p:spPr>
      </p:pic>
      <p:sp>
        <p:nvSpPr>
          <p:cNvPr id="229383" name="TextBox 8"/>
          <p:cNvSpPr txBox="1">
            <a:spLocks noChangeArrowheads="1"/>
          </p:cNvSpPr>
          <p:nvPr/>
        </p:nvSpPr>
        <p:spPr bwMode="auto">
          <a:xfrm>
            <a:off x="3009900" y="5362575"/>
            <a:ext cx="3200400" cy="276225"/>
          </a:xfrm>
          <a:prstGeom prst="rect">
            <a:avLst/>
          </a:prstGeom>
          <a:noFill/>
          <a:ln w="9525">
            <a:noFill/>
            <a:miter lim="800000"/>
            <a:headEnd/>
            <a:tailEnd/>
          </a:ln>
        </p:spPr>
        <p:txBody>
          <a:bodyPr>
            <a:spAutoFit/>
          </a:bodyPr>
          <a:lstStyle/>
          <a:p>
            <a:pPr algn="ctr"/>
            <a:r>
              <a:rPr lang="en-US" altLang="en-US" sz="1200" b="1"/>
              <a:t>JNDI Architecture</a:t>
            </a:r>
            <a:endParaRPr lang="en-US" altLang="en-US" sz="1200"/>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6"/>
          <p:cNvSpPr>
            <a:spLocks noGrp="1" noChangeArrowheads="1"/>
          </p:cNvSpPr>
          <p:nvPr>
            <p:ph type="sldNum" sz="quarter" idx="12"/>
          </p:nvPr>
        </p:nvSpPr>
        <p:spPr>
          <a:noFill/>
        </p:spPr>
        <p:txBody>
          <a:bodyPr/>
          <a:lstStyle/>
          <a:p>
            <a:fld id="{C7469AD4-08B6-4E07-B2DD-C29287C5A931}" type="slidenum">
              <a:rPr lang="en-US" altLang="en-US" smtClean="0">
                <a:latin typeface="Arial" pitchFamily="34" charset="0"/>
              </a:rPr>
              <a:pPr/>
              <a:t>222</a:t>
            </a:fld>
            <a:endParaRPr lang="en-US" altLang="en-US" smtClean="0">
              <a:latin typeface="Arial" pitchFamily="34" charset="0"/>
            </a:endParaRPr>
          </a:p>
        </p:txBody>
      </p:sp>
      <p:sp>
        <p:nvSpPr>
          <p:cNvPr id="11" name="Title 1"/>
          <p:cNvSpPr txBox="1">
            <a:spLocks/>
          </p:cNvSpPr>
          <p:nvPr/>
        </p:nvSpPr>
        <p:spPr bwMode="auto">
          <a:xfrm>
            <a:off x="304800" y="242888"/>
            <a:ext cx="6438900" cy="747712"/>
          </a:xfrm>
          <a:prstGeom prst="rect">
            <a:avLst/>
          </a:prstGeom>
          <a:noFill/>
          <a:ln w="9525">
            <a:noFill/>
            <a:miter lim="800000"/>
            <a:headEnd/>
            <a:tailEnd/>
          </a:ln>
        </p:spPr>
        <p:txBody>
          <a:bodyPr anchor="ctr"/>
          <a:lstStyle/>
          <a:p>
            <a:pPr eaLnBrk="0" hangingPunct="0">
              <a:defRPr/>
            </a:pPr>
            <a:r>
              <a:rPr lang="en-US" sz="2400" b="1" kern="0" dirty="0">
                <a:solidFill>
                  <a:srgbClr val="FFFFFF"/>
                </a:solidFill>
                <a:latin typeface="+mj-lt"/>
                <a:ea typeface="+mj-ea"/>
                <a:cs typeface="Courier New" panose="02070309020205020404" pitchFamily="49" charset="0"/>
              </a:rPr>
              <a:t>JNDI Elements</a:t>
            </a:r>
          </a:p>
        </p:txBody>
      </p:sp>
      <p:sp>
        <p:nvSpPr>
          <p:cNvPr id="230404" name="Footer Placeholder 3"/>
          <p:cNvSpPr txBox="1">
            <a:spLocks noGrp="1"/>
          </p:cNvSpPr>
          <p:nvPr/>
        </p:nvSpPr>
        <p:spPr bwMode="auto">
          <a:xfrm>
            <a:off x="5029200" y="6553200"/>
            <a:ext cx="3429000" cy="152400"/>
          </a:xfrm>
          <a:prstGeom prst="rect">
            <a:avLst/>
          </a:prstGeom>
          <a:noFill/>
          <a:ln w="9525">
            <a:noFill/>
            <a:miter lim="800000"/>
            <a:headEnd/>
            <a:tailEnd/>
          </a:ln>
        </p:spPr>
        <p:txBody>
          <a:bodyPr anchor="ctr"/>
          <a:lstStyle/>
          <a:p>
            <a:pPr algn="ctr"/>
            <a:r>
              <a:rPr lang="en-US" altLang="en-US" sz="1100"/>
              <a:t>Spring Framework </a:t>
            </a:r>
          </a:p>
        </p:txBody>
      </p:sp>
      <p:graphicFrame>
        <p:nvGraphicFramePr>
          <p:cNvPr id="8" name="Diagram 7"/>
          <p:cNvGraphicFramePr/>
          <p:nvPr/>
        </p:nvGraphicFramePr>
        <p:xfrm>
          <a:off x="457200" y="1676400"/>
          <a:ext cx="7620000" cy="4019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6"/>
          <p:cNvSpPr>
            <a:spLocks noGrp="1" noChangeArrowheads="1"/>
          </p:cNvSpPr>
          <p:nvPr>
            <p:ph type="sldNum" sz="quarter" idx="12"/>
          </p:nvPr>
        </p:nvSpPr>
        <p:spPr>
          <a:noFill/>
        </p:spPr>
        <p:txBody>
          <a:bodyPr/>
          <a:lstStyle/>
          <a:p>
            <a:fld id="{9B44168F-5EAF-45B1-8EFF-6EE460C34F1A}" type="slidenum">
              <a:rPr lang="en-US" altLang="en-US" smtClean="0">
                <a:latin typeface="Arial" pitchFamily="34" charset="0"/>
              </a:rPr>
              <a:pPr/>
              <a:t>223</a:t>
            </a:fld>
            <a:endParaRPr lang="en-US" altLang="en-US" smtClean="0">
              <a:latin typeface="Arial" pitchFamily="34" charset="0"/>
            </a:endParaRPr>
          </a:p>
        </p:txBody>
      </p:sp>
      <p:sp>
        <p:nvSpPr>
          <p:cNvPr id="11" name="Title 1"/>
          <p:cNvSpPr txBox="1">
            <a:spLocks/>
          </p:cNvSpPr>
          <p:nvPr/>
        </p:nvSpPr>
        <p:spPr bwMode="auto">
          <a:xfrm>
            <a:off x="304800" y="242888"/>
            <a:ext cx="6438900" cy="747712"/>
          </a:xfrm>
          <a:prstGeom prst="rect">
            <a:avLst/>
          </a:prstGeom>
          <a:noFill/>
          <a:ln w="9525">
            <a:noFill/>
            <a:miter lim="800000"/>
            <a:headEnd/>
            <a:tailEnd/>
          </a:ln>
        </p:spPr>
        <p:txBody>
          <a:bodyPr anchor="ctr"/>
          <a:lstStyle/>
          <a:p>
            <a:pPr eaLnBrk="0" hangingPunct="0">
              <a:defRPr/>
            </a:pPr>
            <a:r>
              <a:rPr lang="en-US" sz="2400" b="1" kern="0" dirty="0">
                <a:solidFill>
                  <a:srgbClr val="FFFFFF"/>
                </a:solidFill>
                <a:latin typeface="+mj-lt"/>
                <a:ea typeface="+mj-ea"/>
                <a:cs typeface="Courier New" panose="02070309020205020404" pitchFamily="49" charset="0"/>
              </a:rPr>
              <a:t>Configuring JNDI to the application</a:t>
            </a:r>
          </a:p>
        </p:txBody>
      </p:sp>
      <p:sp>
        <p:nvSpPr>
          <p:cNvPr id="231428" name="Footer Placeholder 3"/>
          <p:cNvSpPr txBox="1">
            <a:spLocks noGrp="1"/>
          </p:cNvSpPr>
          <p:nvPr/>
        </p:nvSpPr>
        <p:spPr bwMode="auto">
          <a:xfrm>
            <a:off x="5029200" y="6553200"/>
            <a:ext cx="3429000" cy="152400"/>
          </a:xfrm>
          <a:prstGeom prst="rect">
            <a:avLst/>
          </a:prstGeom>
          <a:noFill/>
          <a:ln w="9525">
            <a:noFill/>
            <a:miter lim="800000"/>
            <a:headEnd/>
            <a:tailEnd/>
          </a:ln>
        </p:spPr>
        <p:txBody>
          <a:bodyPr anchor="ctr"/>
          <a:lstStyle/>
          <a:p>
            <a:pPr algn="ctr"/>
            <a:r>
              <a:rPr lang="en-US" altLang="en-US" sz="1100"/>
              <a:t>Spring Framework </a:t>
            </a:r>
          </a:p>
        </p:txBody>
      </p:sp>
      <p:sp>
        <p:nvSpPr>
          <p:cNvPr id="231429" name="Text Box 7"/>
          <p:cNvSpPr txBox="1">
            <a:spLocks noChangeArrowheads="1"/>
          </p:cNvSpPr>
          <p:nvPr/>
        </p:nvSpPr>
        <p:spPr bwMode="auto">
          <a:xfrm>
            <a:off x="152400" y="1238250"/>
            <a:ext cx="8496300" cy="701675"/>
          </a:xfrm>
          <a:prstGeom prst="rect">
            <a:avLst/>
          </a:prstGeom>
          <a:noFill/>
          <a:ln w="9525">
            <a:noFill/>
            <a:miter lim="800000"/>
            <a:headEnd/>
            <a:tailEnd/>
          </a:ln>
        </p:spPr>
        <p:txBody>
          <a:bodyPr>
            <a:spAutoFit/>
          </a:bodyPr>
          <a:lstStyle/>
          <a:p>
            <a:pPr algn="just" eaLnBrk="0" hangingPunct="0">
              <a:spcBef>
                <a:spcPct val="20000"/>
              </a:spcBef>
            </a:pPr>
            <a:r>
              <a:rPr lang="en-US" altLang="en-US"/>
              <a:t>JNDI elements that are available to be used to access data objects from a </a:t>
            </a:r>
          </a:p>
          <a:p>
            <a:pPr algn="just" eaLnBrk="0" hangingPunct="0">
              <a:spcBef>
                <a:spcPct val="20000"/>
              </a:spcBef>
            </a:pPr>
            <a:r>
              <a:rPr lang="en-US" altLang="en-US"/>
              <a:t>data source or repository are:</a:t>
            </a:r>
          </a:p>
        </p:txBody>
      </p:sp>
      <p:graphicFrame>
        <p:nvGraphicFramePr>
          <p:cNvPr id="8" name="Diagram 7"/>
          <p:cNvGraphicFramePr/>
          <p:nvPr/>
        </p:nvGraphicFramePr>
        <p:xfrm>
          <a:off x="533400" y="2209800"/>
          <a:ext cx="81153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6"/>
          <p:cNvSpPr>
            <a:spLocks noGrp="1" noChangeArrowheads="1"/>
          </p:cNvSpPr>
          <p:nvPr>
            <p:ph type="sldNum" sz="quarter" idx="12"/>
          </p:nvPr>
        </p:nvSpPr>
        <p:spPr>
          <a:noFill/>
        </p:spPr>
        <p:txBody>
          <a:bodyPr/>
          <a:lstStyle/>
          <a:p>
            <a:fld id="{A86322DA-7DD0-43E6-9C15-0A35A149D3C7}" type="slidenum">
              <a:rPr lang="en-US" altLang="en-US" smtClean="0">
                <a:latin typeface="Arial" pitchFamily="34" charset="0"/>
              </a:rPr>
              <a:pPr/>
              <a:t>224</a:t>
            </a:fld>
            <a:endParaRPr lang="en-US" altLang="en-US" smtClean="0">
              <a:latin typeface="Arial" pitchFamily="34" charset="0"/>
            </a:endParaRPr>
          </a:p>
        </p:txBody>
      </p:sp>
      <p:sp>
        <p:nvSpPr>
          <p:cNvPr id="232451" name="Title 1"/>
          <p:cNvSpPr>
            <a:spLocks noGrp="1"/>
          </p:cNvSpPr>
          <p:nvPr>
            <p:ph type="title" idx="4294967295"/>
          </p:nvPr>
        </p:nvSpPr>
        <p:spPr/>
        <p:txBody>
          <a:bodyPr/>
          <a:lstStyle/>
          <a:p>
            <a:r>
              <a:rPr lang="en-US" altLang="en-US" smtClean="0"/>
              <a:t>Module Summary</a:t>
            </a:r>
          </a:p>
        </p:txBody>
      </p:sp>
      <p:sp>
        <p:nvSpPr>
          <p:cNvPr id="232452"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32453" name="Text Box 7"/>
          <p:cNvSpPr txBox="1">
            <a:spLocks noChangeArrowheads="1"/>
          </p:cNvSpPr>
          <p:nvPr/>
        </p:nvSpPr>
        <p:spPr bwMode="auto">
          <a:xfrm>
            <a:off x="381000" y="1905000"/>
            <a:ext cx="81534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232454" name="Text Box 8"/>
          <p:cNvSpPr txBox="1">
            <a:spLocks noChangeArrowheads="1"/>
          </p:cNvSpPr>
          <p:nvPr/>
        </p:nvSpPr>
        <p:spPr bwMode="auto">
          <a:xfrm>
            <a:off x="304800" y="1981200"/>
            <a:ext cx="83820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232455" name="Text Box 52"/>
          <p:cNvSpPr txBox="1">
            <a:spLocks noChangeArrowheads="1"/>
          </p:cNvSpPr>
          <p:nvPr/>
        </p:nvSpPr>
        <p:spPr bwMode="auto">
          <a:xfrm>
            <a:off x="304800" y="1524000"/>
            <a:ext cx="8458200" cy="4108450"/>
          </a:xfrm>
          <a:prstGeom prst="rect">
            <a:avLst/>
          </a:prstGeom>
          <a:noFill/>
          <a:ln w="9525">
            <a:noFill/>
            <a:miter lim="800000"/>
            <a:headEnd/>
            <a:tailEnd/>
          </a:ln>
        </p:spPr>
        <p:txBody>
          <a:bodyPr>
            <a:spAutoFit/>
          </a:bodyPr>
          <a:lstStyle/>
          <a:p>
            <a:pPr marL="268288" indent="-268288">
              <a:spcBef>
                <a:spcPct val="50000"/>
              </a:spcBef>
              <a:buFont typeface="Wingdings" pitchFamily="2" charset="2"/>
              <a:buNone/>
            </a:pPr>
            <a:r>
              <a:rPr lang="en-US" altLang="en-US"/>
              <a:t>In this module, you learned about the following:</a:t>
            </a:r>
          </a:p>
          <a:p>
            <a:pPr marL="268288" indent="-268288">
              <a:spcBef>
                <a:spcPct val="50000"/>
              </a:spcBef>
              <a:buFont typeface="Wingdings" pitchFamily="2" charset="2"/>
              <a:buChar char="§"/>
            </a:pPr>
            <a:r>
              <a:rPr lang="en-US" altLang="en-US"/>
              <a:t>It is important to protect the integrity of data stored in a database, such as the RDBMS.</a:t>
            </a:r>
          </a:p>
          <a:p>
            <a:pPr marL="268288" indent="-268288">
              <a:spcBef>
                <a:spcPct val="50000"/>
              </a:spcBef>
              <a:buFont typeface="Wingdings" pitchFamily="2" charset="2"/>
              <a:buChar char="§"/>
            </a:pPr>
            <a:r>
              <a:rPr lang="en-US" altLang="en-US"/>
              <a:t>Implement transaction management using Spring Framework in a Java-based enterprise application. </a:t>
            </a:r>
          </a:p>
          <a:p>
            <a:pPr marL="268288" indent="-268288">
              <a:spcBef>
                <a:spcPct val="50000"/>
              </a:spcBef>
              <a:buFont typeface="Wingdings" pitchFamily="2" charset="2"/>
              <a:buChar char="§"/>
            </a:pPr>
            <a:r>
              <a:rPr lang="en-US" altLang="en-US"/>
              <a:t>Spring Framework supports transaction managers which are interfaces that provide methods to access a database, read data from or write data to a database, and store data in a database. </a:t>
            </a:r>
          </a:p>
          <a:p>
            <a:pPr marL="268288" indent="-268288">
              <a:spcBef>
                <a:spcPct val="50000"/>
              </a:spcBef>
              <a:buFont typeface="Wingdings" pitchFamily="2" charset="2"/>
              <a:buChar char="§"/>
            </a:pPr>
            <a:r>
              <a:rPr lang="en-US" altLang="en-US"/>
              <a:t>Implement programmatic and declarative transaction management in a Java- application. </a:t>
            </a:r>
          </a:p>
          <a:p>
            <a:pPr marL="268288" indent="-268288">
              <a:spcBef>
                <a:spcPct val="50000"/>
              </a:spcBef>
              <a:buFont typeface="Wingdings" pitchFamily="2" charset="2"/>
              <a:buChar char="§"/>
            </a:pPr>
            <a:r>
              <a:rPr lang="en-US" altLang="en-US"/>
              <a:t>How to use Spring Framework annotations to define transactions and their properties to enable data transfer from and to a database appropriately.</a:t>
            </a:r>
          </a:p>
        </p:txBody>
      </p:sp>
      <p:sp>
        <p:nvSpPr>
          <p:cNvPr id="232456"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6"/>
          <p:cNvSpPr>
            <a:spLocks noGrp="1" noChangeArrowheads="1"/>
          </p:cNvSpPr>
          <p:nvPr>
            <p:ph type="sldNum" sz="quarter" idx="12"/>
          </p:nvPr>
        </p:nvSpPr>
        <p:spPr>
          <a:noFill/>
        </p:spPr>
        <p:txBody>
          <a:bodyPr/>
          <a:lstStyle/>
          <a:p>
            <a:fld id="{B782719A-F5A2-4CF9-ADCA-2B3BDC11F41D}" type="slidenum">
              <a:rPr lang="en-US" altLang="en-US" smtClean="0">
                <a:latin typeface="Arial" pitchFamily="34" charset="0"/>
              </a:rPr>
              <a:pPr/>
              <a:t>225</a:t>
            </a:fld>
            <a:endParaRPr lang="en-US" altLang="en-US" smtClean="0">
              <a:latin typeface="Arial" pitchFamily="34" charset="0"/>
            </a:endParaRPr>
          </a:p>
        </p:txBody>
      </p:sp>
      <p:sp>
        <p:nvSpPr>
          <p:cNvPr id="233475" name="Title 1"/>
          <p:cNvSpPr>
            <a:spLocks noGrp="1"/>
          </p:cNvSpPr>
          <p:nvPr>
            <p:ph type="title" idx="4294967295"/>
          </p:nvPr>
        </p:nvSpPr>
        <p:spPr/>
        <p:txBody>
          <a:bodyPr/>
          <a:lstStyle/>
          <a:p>
            <a:r>
              <a:rPr lang="en-US" altLang="en-US" smtClean="0"/>
              <a:t>Module 8: Transaction Management</a:t>
            </a:r>
          </a:p>
        </p:txBody>
      </p:sp>
      <p:sp>
        <p:nvSpPr>
          <p:cNvPr id="233476"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33477" name="Text Box 7"/>
          <p:cNvSpPr txBox="1">
            <a:spLocks noChangeArrowheads="1"/>
          </p:cNvSpPr>
          <p:nvPr/>
        </p:nvSpPr>
        <p:spPr bwMode="auto">
          <a:xfrm>
            <a:off x="381000" y="1905000"/>
            <a:ext cx="81534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233478" name="Text Box 8"/>
          <p:cNvSpPr txBox="1">
            <a:spLocks noChangeArrowheads="1"/>
          </p:cNvSpPr>
          <p:nvPr/>
        </p:nvSpPr>
        <p:spPr bwMode="auto">
          <a:xfrm>
            <a:off x="304800" y="1981200"/>
            <a:ext cx="83820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233479" name="Text Box 9"/>
          <p:cNvSpPr txBox="1">
            <a:spLocks noChangeArrowheads="1"/>
          </p:cNvSpPr>
          <p:nvPr/>
        </p:nvSpPr>
        <p:spPr bwMode="auto">
          <a:xfrm>
            <a:off x="342900" y="3429000"/>
            <a:ext cx="8305800" cy="701675"/>
          </a:xfrm>
          <a:prstGeom prst="rect">
            <a:avLst/>
          </a:prstGeom>
          <a:noFill/>
          <a:ln w="9525">
            <a:noFill/>
            <a:miter lim="800000"/>
            <a:headEnd/>
            <a:tailEnd/>
          </a:ln>
        </p:spPr>
        <p:txBody>
          <a:bodyPr>
            <a:spAutoFit/>
          </a:bodyPr>
          <a:lstStyle/>
          <a:p>
            <a:pPr algn="ctr">
              <a:spcBef>
                <a:spcPct val="50000"/>
              </a:spcBef>
            </a:pPr>
            <a:r>
              <a:rPr lang="en-US" altLang="en-US" sz="4000" b="1"/>
              <a:t>Questions?</a:t>
            </a:r>
          </a:p>
        </p:txBody>
      </p:sp>
      <p:sp>
        <p:nvSpPr>
          <p:cNvPr id="233480"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04800" y="152400"/>
            <a:ext cx="6934200" cy="747713"/>
          </a:xfrm>
          <a:prstGeom prst="rect">
            <a:avLst/>
          </a:prstGeom>
          <a:noFill/>
          <a:ln w="9525">
            <a:noFill/>
            <a:miter lim="800000"/>
            <a:headEnd/>
            <a:tailEnd/>
          </a:ln>
        </p:spPr>
        <p:txBody>
          <a:bodyPr anchor="ctr"/>
          <a:lstStyle/>
          <a:p>
            <a:pPr eaLnBrk="0" hangingPunct="0">
              <a:defRPr/>
            </a:pPr>
            <a:r>
              <a:rPr lang="en-US" sz="2400" b="1" kern="0" dirty="0">
                <a:solidFill>
                  <a:srgbClr val="FFFFFF"/>
                </a:solidFill>
                <a:latin typeface="+mj-lt"/>
                <a:ea typeface="+mj-ea"/>
                <a:cs typeface="+mj-cs"/>
              </a:rPr>
              <a:t>Lab 8: Transaction Management</a:t>
            </a:r>
          </a:p>
        </p:txBody>
      </p:sp>
      <p:sp>
        <p:nvSpPr>
          <p:cNvPr id="234499" name="Text Box 7"/>
          <p:cNvSpPr txBox="1">
            <a:spLocks noChangeArrowheads="1"/>
          </p:cNvSpPr>
          <p:nvPr/>
        </p:nvSpPr>
        <p:spPr bwMode="auto">
          <a:xfrm>
            <a:off x="381000" y="1447800"/>
            <a:ext cx="7696200" cy="4081463"/>
          </a:xfrm>
          <a:prstGeom prst="rect">
            <a:avLst/>
          </a:prstGeom>
          <a:noFill/>
          <a:ln w="9525">
            <a:noFill/>
            <a:miter lim="800000"/>
            <a:headEnd/>
            <a:tailEnd/>
          </a:ln>
        </p:spPr>
        <p:txBody>
          <a:bodyPr>
            <a:spAutoFit/>
          </a:bodyPr>
          <a:lstStyle/>
          <a:p>
            <a:pPr algn="just">
              <a:spcBef>
                <a:spcPct val="50000"/>
              </a:spcBef>
            </a:pPr>
            <a:r>
              <a:rPr lang="en-US" altLang="en-US" b="1"/>
              <a:t>Problem Statement</a:t>
            </a:r>
          </a:p>
          <a:p>
            <a:pPr eaLnBrk="0" hangingPunct="0">
              <a:spcBef>
                <a:spcPct val="20000"/>
              </a:spcBef>
            </a:pPr>
            <a:r>
              <a:rPr lang="en-US" altLang="en-US"/>
              <a:t>The IMAZE International Bank has announced a seasonal offer to its customers where eligible people can apply for a home loan at a very low interest rate. To apply for this loan, customers have to access the bank’s online website and fill a form. The Bank needs an application designed to accept forms submitted by customers and store customer’s details in a relational database.  As a part of the XYZ Internet Solutions firm, design the application with the details provided below. </a:t>
            </a:r>
          </a:p>
          <a:p>
            <a:pPr algn="just" eaLnBrk="0" hangingPunct="0"/>
            <a:endParaRPr lang="en-US" altLang="en-US"/>
          </a:p>
          <a:p>
            <a:pPr eaLnBrk="0" hangingPunct="0">
              <a:spcBef>
                <a:spcPct val="20000"/>
              </a:spcBef>
            </a:pPr>
            <a:r>
              <a:rPr lang="en-US" altLang="en-US"/>
              <a:t>You need to develop a Java-based web application using Spring Framework. Include the details described in the lab for Module 7, where you have handled the functional development for the same application.  Extend the same application to include transaction management with Spring Framework. </a:t>
            </a:r>
          </a:p>
        </p:txBody>
      </p:sp>
      <p:sp>
        <p:nvSpPr>
          <p:cNvPr id="234500" name="Footer Placeholder 4"/>
          <p:cNvSpPr>
            <a:spLocks noGrp="1"/>
          </p:cNvSpPr>
          <p:nvPr>
            <p:ph type="ftr" sz="quarter" idx="11"/>
          </p:nvPr>
        </p:nvSpPr>
        <p:spPr>
          <a:xfrm>
            <a:off x="5370513" y="6477000"/>
            <a:ext cx="1905000" cy="152400"/>
          </a:xfrm>
          <a:noFill/>
        </p:spPr>
        <p:txBody>
          <a:bodyPr/>
          <a:lstStyle/>
          <a:p>
            <a:r>
              <a:rPr lang="en-US" altLang="en-US" sz="1000" smtClean="0"/>
              <a:t>Spring Framework</a:t>
            </a:r>
          </a:p>
        </p:txBody>
      </p:sp>
      <p:sp>
        <p:nvSpPr>
          <p:cNvPr id="234501" name="Slide Number Placeholder 5"/>
          <p:cNvSpPr>
            <a:spLocks noGrp="1"/>
          </p:cNvSpPr>
          <p:nvPr>
            <p:ph type="sldNum" sz="quarter" idx="12"/>
          </p:nvPr>
        </p:nvSpPr>
        <p:spPr>
          <a:xfrm>
            <a:off x="5410200" y="6477000"/>
            <a:ext cx="3429000" cy="152400"/>
          </a:xfrm>
          <a:noFill/>
        </p:spPr>
        <p:txBody>
          <a:bodyPr/>
          <a:lstStyle/>
          <a:p>
            <a:fld id="{CB6B893F-999A-431B-BB3D-CBC827B6BD5E}" type="slidenum">
              <a:rPr lang="en-US" altLang="en-US" sz="1100" smtClean="0">
                <a:latin typeface="Arial" pitchFamily="34" charset="0"/>
              </a:rPr>
              <a:pPr/>
              <a:t>226</a:t>
            </a:fld>
            <a:endParaRPr lang="en-US" altLang="en-US" sz="1100" smtClean="0">
              <a:latin typeface="Arial" pitchFamily="34" charset="0"/>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6"/>
          <p:cNvSpPr>
            <a:spLocks noGrp="1" noChangeArrowheads="1"/>
          </p:cNvSpPr>
          <p:nvPr>
            <p:ph type="sldNum" sz="quarter" idx="12"/>
          </p:nvPr>
        </p:nvSpPr>
        <p:spPr>
          <a:noFill/>
        </p:spPr>
        <p:txBody>
          <a:bodyPr/>
          <a:lstStyle/>
          <a:p>
            <a:fld id="{C1A5996B-C299-4DD7-AF24-6BBB552D264C}" type="slidenum">
              <a:rPr lang="en-US" altLang="en-US" smtClean="0">
                <a:latin typeface="Arial" pitchFamily="34" charset="0"/>
              </a:rPr>
              <a:pPr/>
              <a:t>227</a:t>
            </a:fld>
            <a:endParaRPr lang="en-US" altLang="en-US" smtClean="0">
              <a:latin typeface="Arial" pitchFamily="34" charset="0"/>
            </a:endParaRPr>
          </a:p>
        </p:txBody>
      </p:sp>
      <p:sp>
        <p:nvSpPr>
          <p:cNvPr id="235523"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Module 9: Spring Security Framework</a:t>
            </a:r>
            <a:endParaRPr lang="en-IN" altLang="en-US" smtClean="0">
              <a:solidFill>
                <a:schemeClr val="tx1"/>
              </a:solidFill>
            </a:endParaRPr>
          </a:p>
        </p:txBody>
      </p:sp>
      <p:sp>
        <p:nvSpPr>
          <p:cNvPr id="235524"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235525"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235526"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6"/>
          <p:cNvSpPr>
            <a:spLocks noGrp="1" noChangeArrowheads="1"/>
          </p:cNvSpPr>
          <p:nvPr>
            <p:ph type="sldNum" sz="quarter" idx="12"/>
          </p:nvPr>
        </p:nvSpPr>
        <p:spPr>
          <a:noFill/>
        </p:spPr>
        <p:txBody>
          <a:bodyPr/>
          <a:lstStyle/>
          <a:p>
            <a:fld id="{93FA4C63-1CE2-4B74-AD6C-919393DC1EE3}" type="slidenum">
              <a:rPr lang="en-US" altLang="en-US" smtClean="0">
                <a:latin typeface="Arial" pitchFamily="34" charset="0"/>
              </a:rPr>
              <a:pPr/>
              <a:t>228</a:t>
            </a:fld>
            <a:endParaRPr lang="en-US" altLang="en-US" smtClean="0">
              <a:latin typeface="Arial" pitchFamily="34" charset="0"/>
            </a:endParaRPr>
          </a:p>
        </p:txBody>
      </p:sp>
      <p:sp>
        <p:nvSpPr>
          <p:cNvPr id="236547" name="Rectangle 2"/>
          <p:cNvSpPr>
            <a:spLocks noGrp="1" noChangeArrowheads="1"/>
          </p:cNvSpPr>
          <p:nvPr>
            <p:ph type="title" idx="4294967295"/>
          </p:nvPr>
        </p:nvSpPr>
        <p:spPr/>
        <p:txBody>
          <a:bodyPr/>
          <a:lstStyle/>
          <a:p>
            <a:pPr eaLnBrk="1" hangingPunct="1"/>
            <a:r>
              <a:rPr lang="en-US" altLang="en-US" smtClean="0"/>
              <a:t>Module Objectives</a:t>
            </a:r>
          </a:p>
        </p:txBody>
      </p:sp>
      <p:sp>
        <p:nvSpPr>
          <p:cNvPr id="236548"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module, you will learn to: </a:t>
            </a:r>
          </a:p>
          <a:p>
            <a:pPr eaLnBrk="1" hangingPunct="1">
              <a:buFont typeface="Wingdings" pitchFamily="2" charset="2"/>
              <a:buChar char="§"/>
            </a:pPr>
            <a:r>
              <a:rPr lang="en-US" altLang="en-US" b="0" smtClean="0"/>
              <a:t>Implement Spring Security Framework</a:t>
            </a:r>
          </a:p>
          <a:p>
            <a:pPr eaLnBrk="1" hangingPunct="1">
              <a:buFont typeface="Wingdings" pitchFamily="2" charset="2"/>
              <a:buChar char="§"/>
            </a:pPr>
            <a:r>
              <a:rPr lang="en-US" altLang="en-US" b="0" smtClean="0"/>
              <a:t>Secure web requests</a:t>
            </a:r>
          </a:p>
          <a:p>
            <a:pPr eaLnBrk="1" hangingPunct="1">
              <a:buFont typeface="Wingdings" pitchFamily="2" charset="2"/>
              <a:buChar char="§"/>
            </a:pPr>
            <a:r>
              <a:rPr lang="en-US" altLang="en-US" b="0" smtClean="0"/>
              <a:t>Describe function-level security</a:t>
            </a:r>
          </a:p>
          <a:p>
            <a:pPr eaLnBrk="1" hangingPunct="1">
              <a:buFont typeface="Wingdings" pitchFamily="2" charset="2"/>
              <a:buChar char="§"/>
            </a:pPr>
            <a:r>
              <a:rPr lang="en-US" altLang="en-US" b="0" smtClean="0"/>
              <a:t>Describe view-level security</a:t>
            </a:r>
            <a:br>
              <a:rPr lang="en-US" altLang="en-US" b="0" smtClean="0"/>
            </a:br>
            <a:endParaRPr lang="en-US" altLang="en-US" b="0" smtClean="0"/>
          </a:p>
          <a:p>
            <a:pPr eaLnBrk="1" hangingPunct="1">
              <a:buFont typeface="Wingdings" pitchFamily="2" charset="2"/>
              <a:buNone/>
            </a:pPr>
            <a:endParaRPr lang="en-US" altLang="en-US" b="0" smtClean="0"/>
          </a:p>
          <a:p>
            <a:pPr eaLnBrk="1" hangingPunct="1">
              <a:buFont typeface="Wingdings" pitchFamily="2" charset="2"/>
              <a:buChar char="§"/>
            </a:pPr>
            <a:endParaRPr lang="en-US" altLang="en-US" b="0" smtClean="0"/>
          </a:p>
        </p:txBody>
      </p:sp>
      <p:grpSp>
        <p:nvGrpSpPr>
          <p:cNvPr id="236549" name="Group 12"/>
          <p:cNvGrpSpPr>
            <a:grpSpLocks/>
          </p:cNvGrpSpPr>
          <p:nvPr/>
        </p:nvGrpSpPr>
        <p:grpSpPr bwMode="auto">
          <a:xfrm>
            <a:off x="304800" y="1146175"/>
            <a:ext cx="6477000" cy="835025"/>
            <a:chOff x="838200" y="3276452"/>
            <a:chExt cx="6477000" cy="838348"/>
          </a:xfrm>
        </p:grpSpPr>
        <p:sp>
          <p:nvSpPr>
            <p:cNvPr id="14" name="Rounded Rectangle 13"/>
            <p:cNvSpPr/>
            <p:nvPr/>
          </p:nvSpPr>
          <p:spPr bwMode="auto">
            <a:xfrm>
              <a:off x="838200" y="3276452"/>
              <a:ext cx="6477000" cy="838348"/>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236552" name="TextBox 14"/>
            <p:cNvSpPr txBox="1">
              <a:spLocks noChangeArrowheads="1"/>
            </p:cNvSpPr>
            <p:nvPr/>
          </p:nvSpPr>
          <p:spPr bwMode="auto">
            <a:xfrm>
              <a:off x="1066800" y="3461780"/>
              <a:ext cx="5410200" cy="463502"/>
            </a:xfrm>
            <a:prstGeom prst="rect">
              <a:avLst/>
            </a:prstGeom>
            <a:noFill/>
            <a:ln w="9525">
              <a:noFill/>
              <a:miter lim="800000"/>
              <a:headEnd/>
              <a:tailEnd/>
            </a:ln>
          </p:spPr>
          <p:txBody>
            <a:bodyPr anchor="ctr">
              <a:spAutoFit/>
            </a:bodyPr>
            <a:lstStyle/>
            <a:p>
              <a:r>
                <a:rPr lang="en-US" altLang="en-US" sz="2400">
                  <a:solidFill>
                    <a:srgbClr val="F2F2F2"/>
                  </a:solidFill>
                  <a:latin typeface="Trebuchet MS" pitchFamily="34" charset="0"/>
                </a:rPr>
                <a:t>Module 9: </a:t>
              </a:r>
              <a:r>
                <a:rPr lang="en-IN" altLang="en-US" sz="2400">
                  <a:solidFill>
                    <a:srgbClr val="F2F2F2"/>
                  </a:solidFill>
                  <a:latin typeface="Trebuchet MS" pitchFamily="34" charset="0"/>
                </a:rPr>
                <a:t>Spring Security Framework</a:t>
              </a:r>
              <a:endParaRPr lang="en-US" altLang="en-US" sz="2400">
                <a:solidFill>
                  <a:srgbClr val="F2F2F2"/>
                </a:solidFill>
                <a:latin typeface="Trebuchet MS" pitchFamily="34" charset="0"/>
              </a:endParaRPr>
            </a:p>
          </p:txBody>
        </p:sp>
      </p:grpSp>
      <p:sp>
        <p:nvSpPr>
          <p:cNvPr id="236550"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6"/>
          <p:cNvSpPr>
            <a:spLocks noGrp="1" noChangeArrowheads="1"/>
          </p:cNvSpPr>
          <p:nvPr>
            <p:ph type="sldNum" sz="quarter" idx="12"/>
          </p:nvPr>
        </p:nvSpPr>
        <p:spPr>
          <a:noFill/>
        </p:spPr>
        <p:txBody>
          <a:bodyPr/>
          <a:lstStyle/>
          <a:p>
            <a:fld id="{759A2630-294E-4F10-81FA-80145C333623}" type="slidenum">
              <a:rPr lang="en-US" altLang="en-US" smtClean="0">
                <a:latin typeface="Arial" pitchFamily="34" charset="0"/>
              </a:rPr>
              <a:pPr/>
              <a:t>229</a:t>
            </a:fld>
            <a:endParaRPr lang="en-US" altLang="en-US" smtClean="0">
              <a:latin typeface="Arial" pitchFamily="34" charset="0"/>
            </a:endParaRPr>
          </a:p>
        </p:txBody>
      </p:sp>
      <p:sp>
        <p:nvSpPr>
          <p:cNvPr id="237571"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Lesson 1: Spring Security Framework Support</a:t>
            </a:r>
            <a:endParaRPr lang="en-IN" altLang="en-US" smtClean="0">
              <a:solidFill>
                <a:schemeClr val="tx1"/>
              </a:solidFill>
            </a:endParaRPr>
          </a:p>
        </p:txBody>
      </p:sp>
      <p:sp>
        <p:nvSpPr>
          <p:cNvPr id="237572"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237573"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237574"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sldNum" sz="quarter" idx="12"/>
          </p:nvPr>
        </p:nvSpPr>
        <p:spPr>
          <a:noFill/>
        </p:spPr>
        <p:txBody>
          <a:bodyPr/>
          <a:lstStyle/>
          <a:p>
            <a:fld id="{A1E4A396-C1A2-47E7-8AF3-D7CFC5429961}" type="slidenum">
              <a:rPr lang="en-US" altLang="en-US" smtClean="0">
                <a:latin typeface="Arial" pitchFamily="34" charset="0"/>
              </a:rPr>
              <a:pPr/>
              <a:t>23</a:t>
            </a:fld>
            <a:endParaRPr lang="en-US" altLang="en-US" smtClean="0">
              <a:latin typeface="Arial" pitchFamily="34" charset="0"/>
            </a:endParaRPr>
          </a:p>
        </p:txBody>
      </p:sp>
      <p:sp>
        <p:nvSpPr>
          <p:cNvPr id="25603"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3FC8369E-25B4-44C6-97DC-E628F7FCAEFE}" type="slidenum">
              <a:rPr lang="en-US" altLang="en-US" sz="1000"/>
              <a:pPr algn="r"/>
              <a:t>23</a:t>
            </a:fld>
            <a:endParaRPr lang="en-US" altLang="en-US" sz="1000"/>
          </a:p>
        </p:txBody>
      </p:sp>
      <p:sp>
        <p:nvSpPr>
          <p:cNvPr id="25604"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Module 2: </a:t>
            </a:r>
            <a:r>
              <a:rPr lang="en-IN" altLang="en-US" smtClean="0">
                <a:solidFill>
                  <a:schemeClr val="tx1"/>
                </a:solidFill>
              </a:rPr>
              <a:t>DI Wiring Collection and Objects</a:t>
            </a:r>
          </a:p>
        </p:txBody>
      </p:sp>
      <p:sp>
        <p:nvSpPr>
          <p:cNvPr id="25605"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25606"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2560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6"/>
          <p:cNvSpPr>
            <a:spLocks noGrp="1" noChangeArrowheads="1"/>
          </p:cNvSpPr>
          <p:nvPr>
            <p:ph type="sldNum" sz="quarter" idx="12"/>
          </p:nvPr>
        </p:nvSpPr>
        <p:spPr>
          <a:noFill/>
        </p:spPr>
        <p:txBody>
          <a:bodyPr/>
          <a:lstStyle/>
          <a:p>
            <a:fld id="{B7FF6F5E-A972-495E-AE4C-CC11D5D98598}" type="slidenum">
              <a:rPr lang="en-US" altLang="en-US" smtClean="0">
                <a:latin typeface="Arial" pitchFamily="34" charset="0"/>
              </a:rPr>
              <a:pPr/>
              <a:t>230</a:t>
            </a:fld>
            <a:endParaRPr lang="en-US" altLang="en-US" smtClean="0">
              <a:latin typeface="Arial" pitchFamily="34" charset="0"/>
            </a:endParaRPr>
          </a:p>
        </p:txBody>
      </p:sp>
      <p:sp>
        <p:nvSpPr>
          <p:cNvPr id="238595" name="Rectangle 2"/>
          <p:cNvSpPr>
            <a:spLocks noGrp="1" noChangeArrowheads="1"/>
          </p:cNvSpPr>
          <p:nvPr>
            <p:ph type="title" idx="4294967295"/>
          </p:nvPr>
        </p:nvSpPr>
        <p:spPr/>
        <p:txBody>
          <a:bodyPr/>
          <a:lstStyle/>
          <a:p>
            <a:pPr eaLnBrk="1" hangingPunct="1"/>
            <a:r>
              <a:rPr lang="en-US" altLang="en-US" smtClean="0"/>
              <a:t>Lesson Objectives</a:t>
            </a:r>
          </a:p>
        </p:txBody>
      </p:sp>
      <p:sp>
        <p:nvSpPr>
          <p:cNvPr id="238596"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lesson, you will learn to: </a:t>
            </a:r>
          </a:p>
          <a:p>
            <a:pPr eaLnBrk="1" hangingPunct="1">
              <a:buFont typeface="Wingdings" pitchFamily="2" charset="2"/>
              <a:buChar char="§"/>
            </a:pPr>
            <a:r>
              <a:rPr lang="en-US" altLang="en-US" b="0" smtClean="0"/>
              <a:t>Describe basics of Spring security.</a:t>
            </a:r>
          </a:p>
          <a:p>
            <a:pPr eaLnBrk="1" hangingPunct="1">
              <a:buFont typeface="Wingdings" pitchFamily="2" charset="2"/>
              <a:buChar char="§"/>
            </a:pPr>
            <a:r>
              <a:rPr lang="en-US" altLang="en-US" b="0" smtClean="0"/>
              <a:t>Identify configurations required for Spring security</a:t>
            </a:r>
          </a:p>
          <a:p>
            <a:pPr eaLnBrk="1" hangingPunct="1">
              <a:buFont typeface="Wingdings" pitchFamily="2" charset="2"/>
              <a:buNone/>
            </a:pPr>
            <a:endParaRPr lang="en-US" altLang="en-US" b="0" smtClean="0"/>
          </a:p>
          <a:p>
            <a:pPr eaLnBrk="1" hangingPunct="1">
              <a:buFont typeface="Wingdings" pitchFamily="2" charset="2"/>
              <a:buChar char="§"/>
            </a:pPr>
            <a:endParaRPr lang="en-US" altLang="en-US" b="0" smtClean="0"/>
          </a:p>
        </p:txBody>
      </p:sp>
      <p:grpSp>
        <p:nvGrpSpPr>
          <p:cNvPr id="238597" name="Group 12"/>
          <p:cNvGrpSpPr>
            <a:grpSpLocks/>
          </p:cNvGrpSpPr>
          <p:nvPr/>
        </p:nvGrpSpPr>
        <p:grpSpPr bwMode="auto">
          <a:xfrm>
            <a:off x="304800" y="1066800"/>
            <a:ext cx="6477000" cy="1009650"/>
            <a:chOff x="838200" y="3276600"/>
            <a:chExt cx="6477000" cy="838200"/>
          </a:xfrm>
        </p:grpSpPr>
        <p:sp>
          <p:nvSpPr>
            <p:cNvPr id="14" name="Rounded Rectangle 13"/>
            <p:cNvSpPr/>
            <p:nvPr/>
          </p:nvSpPr>
          <p:spPr bwMode="auto">
            <a:xfrm>
              <a:off x="838200" y="3276600"/>
              <a:ext cx="6477000" cy="838200"/>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238600" name="TextBox 14"/>
            <p:cNvSpPr txBox="1">
              <a:spLocks noChangeArrowheads="1"/>
            </p:cNvSpPr>
            <p:nvPr/>
          </p:nvSpPr>
          <p:spPr bwMode="auto">
            <a:xfrm>
              <a:off x="1066800" y="3403121"/>
              <a:ext cx="5410200" cy="383269"/>
            </a:xfrm>
            <a:prstGeom prst="rect">
              <a:avLst/>
            </a:prstGeom>
            <a:noFill/>
            <a:ln w="9525">
              <a:noFill/>
              <a:miter lim="800000"/>
              <a:headEnd/>
              <a:tailEnd/>
            </a:ln>
          </p:spPr>
          <p:txBody>
            <a:bodyPr>
              <a:spAutoFit/>
            </a:bodyPr>
            <a:lstStyle/>
            <a:p>
              <a:r>
                <a:rPr lang="en-US" altLang="en-US" sz="2400">
                  <a:solidFill>
                    <a:srgbClr val="F2F2F2"/>
                  </a:solidFill>
                  <a:latin typeface="Trebuchet MS" pitchFamily="34" charset="0"/>
                </a:rPr>
                <a:t>Lesson 1: Basics of Spring Framework </a:t>
              </a:r>
            </a:p>
          </p:txBody>
        </p:sp>
      </p:grpSp>
      <p:sp>
        <p:nvSpPr>
          <p:cNvPr id="238598"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6"/>
          <p:cNvSpPr>
            <a:spLocks noGrp="1" noChangeArrowheads="1"/>
          </p:cNvSpPr>
          <p:nvPr>
            <p:ph type="sldNum" sz="quarter" idx="12"/>
          </p:nvPr>
        </p:nvSpPr>
        <p:spPr>
          <a:noFill/>
        </p:spPr>
        <p:txBody>
          <a:bodyPr/>
          <a:lstStyle/>
          <a:p>
            <a:fld id="{41D31DDA-767C-4936-8EDF-1FE245B599C4}" type="slidenum">
              <a:rPr lang="en-US" altLang="en-US" smtClean="0">
                <a:latin typeface="Arial" pitchFamily="34" charset="0"/>
              </a:rPr>
              <a:pPr/>
              <a:t>231</a:t>
            </a:fld>
            <a:endParaRPr lang="en-US" altLang="en-US" smtClean="0">
              <a:latin typeface="Arial" pitchFamily="34" charset="0"/>
            </a:endParaRPr>
          </a:p>
        </p:txBody>
      </p:sp>
      <p:sp>
        <p:nvSpPr>
          <p:cNvPr id="239619" name="Title 1"/>
          <p:cNvSpPr>
            <a:spLocks noGrp="1"/>
          </p:cNvSpPr>
          <p:nvPr>
            <p:ph type="title" idx="4294967295"/>
          </p:nvPr>
        </p:nvSpPr>
        <p:spPr>
          <a:xfrm>
            <a:off x="304800" y="381000"/>
            <a:ext cx="6934200" cy="747713"/>
          </a:xfrm>
        </p:spPr>
        <p:txBody>
          <a:bodyPr/>
          <a:lstStyle/>
          <a:p>
            <a:r>
              <a:rPr lang="en-US" altLang="en-US" smtClean="0"/>
              <a:t>Need for Application Security</a:t>
            </a:r>
          </a:p>
        </p:txBody>
      </p:sp>
      <p:sp>
        <p:nvSpPr>
          <p:cNvPr id="239620"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graphicFrame>
        <p:nvGraphicFramePr>
          <p:cNvPr id="10" name="Diagram 9"/>
          <p:cNvGraphicFramePr/>
          <p:nvPr/>
        </p:nvGraphicFramePr>
        <p:xfrm>
          <a:off x="304800" y="1295400"/>
          <a:ext cx="76962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6"/>
          <p:cNvSpPr>
            <a:spLocks noGrp="1" noChangeArrowheads="1"/>
          </p:cNvSpPr>
          <p:nvPr>
            <p:ph type="sldNum" sz="quarter" idx="12"/>
          </p:nvPr>
        </p:nvSpPr>
        <p:spPr>
          <a:noFill/>
        </p:spPr>
        <p:txBody>
          <a:bodyPr/>
          <a:lstStyle/>
          <a:p>
            <a:fld id="{6D578A6F-3803-4D33-A8CD-A8D4B311A425}" type="slidenum">
              <a:rPr lang="en-US" altLang="en-US" smtClean="0">
                <a:latin typeface="Arial" pitchFamily="34" charset="0"/>
              </a:rPr>
              <a:pPr/>
              <a:t>232</a:t>
            </a:fld>
            <a:endParaRPr lang="en-US" altLang="en-US" smtClean="0">
              <a:latin typeface="Arial" pitchFamily="34" charset="0"/>
            </a:endParaRPr>
          </a:p>
        </p:txBody>
      </p:sp>
      <p:sp>
        <p:nvSpPr>
          <p:cNvPr id="240643" name="Title 1"/>
          <p:cNvSpPr>
            <a:spLocks noGrp="1"/>
          </p:cNvSpPr>
          <p:nvPr>
            <p:ph type="title" idx="4294967295"/>
          </p:nvPr>
        </p:nvSpPr>
        <p:spPr>
          <a:xfrm>
            <a:off x="304800" y="381000"/>
            <a:ext cx="6934200" cy="747713"/>
          </a:xfrm>
        </p:spPr>
        <p:txBody>
          <a:bodyPr/>
          <a:lstStyle/>
          <a:p>
            <a:r>
              <a:rPr lang="en-US" altLang="en-US" smtClean="0"/>
              <a:t>Introduction to Spring Security Framework</a:t>
            </a:r>
          </a:p>
        </p:txBody>
      </p:sp>
      <p:sp>
        <p:nvSpPr>
          <p:cNvPr id="240644"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40645"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graphicFrame>
        <p:nvGraphicFramePr>
          <p:cNvPr id="11" name="Diagram 10"/>
          <p:cNvGraphicFramePr/>
          <p:nvPr/>
        </p:nvGraphicFramePr>
        <p:xfrm>
          <a:off x="304800" y="1828800"/>
          <a:ext cx="8534400" cy="4110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0647" name="Text Box 7"/>
          <p:cNvSpPr txBox="1">
            <a:spLocks noChangeArrowheads="1"/>
          </p:cNvSpPr>
          <p:nvPr/>
        </p:nvSpPr>
        <p:spPr bwMode="auto">
          <a:xfrm>
            <a:off x="288925" y="1154113"/>
            <a:ext cx="8305800" cy="369887"/>
          </a:xfrm>
          <a:prstGeom prst="rect">
            <a:avLst/>
          </a:prstGeom>
          <a:noFill/>
          <a:ln w="9525">
            <a:noFill/>
            <a:miter lim="800000"/>
            <a:headEnd/>
            <a:tailEnd/>
          </a:ln>
        </p:spPr>
        <p:txBody>
          <a:bodyPr>
            <a:spAutoFit/>
          </a:bodyPr>
          <a:lstStyle/>
          <a:p>
            <a:pPr marL="285750" indent="-285750" eaLnBrk="0" hangingPunct="0"/>
            <a:r>
              <a:rPr lang="en-US" altLang="en-US"/>
              <a:t>Spring Security Framework:</a:t>
            </a:r>
            <a:endParaRPr lang="en-GB" altLang="en-US"/>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6"/>
          <p:cNvSpPr>
            <a:spLocks noGrp="1" noChangeArrowheads="1"/>
          </p:cNvSpPr>
          <p:nvPr>
            <p:ph type="sldNum" sz="quarter" idx="12"/>
          </p:nvPr>
        </p:nvSpPr>
        <p:spPr>
          <a:noFill/>
        </p:spPr>
        <p:txBody>
          <a:bodyPr/>
          <a:lstStyle/>
          <a:p>
            <a:fld id="{44476EA5-DCB5-48B4-BF4D-501F2EE4DA14}" type="slidenum">
              <a:rPr lang="en-US" altLang="en-US" smtClean="0">
                <a:latin typeface="Arial" pitchFamily="34" charset="0"/>
              </a:rPr>
              <a:pPr/>
              <a:t>233</a:t>
            </a:fld>
            <a:endParaRPr lang="en-US" altLang="en-US" smtClean="0">
              <a:latin typeface="Arial" pitchFamily="34" charset="0"/>
            </a:endParaRPr>
          </a:p>
        </p:txBody>
      </p:sp>
      <p:sp>
        <p:nvSpPr>
          <p:cNvPr id="241667" name="Title 1"/>
          <p:cNvSpPr>
            <a:spLocks noGrp="1"/>
          </p:cNvSpPr>
          <p:nvPr>
            <p:ph type="title" idx="4294967295"/>
          </p:nvPr>
        </p:nvSpPr>
        <p:spPr>
          <a:xfrm>
            <a:off x="304800" y="381000"/>
            <a:ext cx="6934200" cy="747713"/>
          </a:xfrm>
        </p:spPr>
        <p:txBody>
          <a:bodyPr/>
          <a:lstStyle/>
          <a:p>
            <a:r>
              <a:rPr lang="en-US" altLang="en-US" smtClean="0"/>
              <a:t>Authentication and Authorization</a:t>
            </a:r>
          </a:p>
        </p:txBody>
      </p:sp>
      <p:sp>
        <p:nvSpPr>
          <p:cNvPr id="241668"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4166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graphicFrame>
        <p:nvGraphicFramePr>
          <p:cNvPr id="11" name="Diagram 10"/>
          <p:cNvGraphicFramePr/>
          <p:nvPr/>
        </p:nvGraphicFramePr>
        <p:xfrm>
          <a:off x="228600" y="1143000"/>
          <a:ext cx="8382000" cy="507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6"/>
          <p:cNvSpPr>
            <a:spLocks noGrp="1" noChangeArrowheads="1"/>
          </p:cNvSpPr>
          <p:nvPr>
            <p:ph type="sldNum" sz="quarter" idx="12"/>
          </p:nvPr>
        </p:nvSpPr>
        <p:spPr>
          <a:noFill/>
        </p:spPr>
        <p:txBody>
          <a:bodyPr/>
          <a:lstStyle/>
          <a:p>
            <a:fld id="{F7FCC676-76DA-4012-AB1F-911CE3528C22}" type="slidenum">
              <a:rPr lang="en-US" altLang="en-US" smtClean="0">
                <a:latin typeface="Arial" pitchFamily="34" charset="0"/>
              </a:rPr>
              <a:pPr/>
              <a:t>234</a:t>
            </a:fld>
            <a:endParaRPr lang="en-US" altLang="en-US" smtClean="0">
              <a:latin typeface="Arial" pitchFamily="34" charset="0"/>
            </a:endParaRPr>
          </a:p>
        </p:txBody>
      </p:sp>
      <p:sp>
        <p:nvSpPr>
          <p:cNvPr id="242691" name="Title 1"/>
          <p:cNvSpPr>
            <a:spLocks noGrp="1"/>
          </p:cNvSpPr>
          <p:nvPr>
            <p:ph type="title" idx="4294967295"/>
          </p:nvPr>
        </p:nvSpPr>
        <p:spPr>
          <a:xfrm>
            <a:off x="304800" y="381000"/>
            <a:ext cx="6934200" cy="747713"/>
          </a:xfrm>
        </p:spPr>
        <p:txBody>
          <a:bodyPr/>
          <a:lstStyle/>
          <a:p>
            <a:r>
              <a:rPr lang="en-US" altLang="en-US" smtClean="0"/>
              <a:t>Important Terminologies</a:t>
            </a:r>
          </a:p>
        </p:txBody>
      </p:sp>
      <p:sp>
        <p:nvSpPr>
          <p:cNvPr id="242692"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4269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graphicFrame>
        <p:nvGraphicFramePr>
          <p:cNvPr id="9" name="Diagram 8"/>
          <p:cNvGraphicFramePr/>
          <p:nvPr/>
        </p:nvGraphicFramePr>
        <p:xfrm>
          <a:off x="381000" y="1828800"/>
          <a:ext cx="8305800" cy="3000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6"/>
          <p:cNvSpPr>
            <a:spLocks noGrp="1" noChangeArrowheads="1"/>
          </p:cNvSpPr>
          <p:nvPr>
            <p:ph type="sldNum" sz="quarter" idx="12"/>
          </p:nvPr>
        </p:nvSpPr>
        <p:spPr>
          <a:noFill/>
        </p:spPr>
        <p:txBody>
          <a:bodyPr/>
          <a:lstStyle/>
          <a:p>
            <a:fld id="{6670B85A-2C06-43DE-AE1E-43AF61D41913}" type="slidenum">
              <a:rPr lang="en-US" altLang="en-US" smtClean="0">
                <a:latin typeface="Arial" pitchFamily="34" charset="0"/>
              </a:rPr>
              <a:pPr/>
              <a:t>235</a:t>
            </a:fld>
            <a:endParaRPr lang="en-US" altLang="en-US" smtClean="0">
              <a:latin typeface="Arial" pitchFamily="34" charset="0"/>
            </a:endParaRPr>
          </a:p>
        </p:txBody>
      </p:sp>
      <p:sp>
        <p:nvSpPr>
          <p:cNvPr id="243715" name="Title 1"/>
          <p:cNvSpPr>
            <a:spLocks noGrp="1"/>
          </p:cNvSpPr>
          <p:nvPr>
            <p:ph type="title" idx="4294967295"/>
          </p:nvPr>
        </p:nvSpPr>
        <p:spPr>
          <a:xfrm>
            <a:off x="304800" y="381000"/>
            <a:ext cx="6934200" cy="747713"/>
          </a:xfrm>
        </p:spPr>
        <p:txBody>
          <a:bodyPr/>
          <a:lstStyle/>
          <a:p>
            <a:r>
              <a:rPr lang="en-US" altLang="en-US" smtClean="0"/>
              <a:t>Working of Spring Security Framework</a:t>
            </a:r>
          </a:p>
        </p:txBody>
      </p:sp>
      <p:sp>
        <p:nvSpPr>
          <p:cNvPr id="243716"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4371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graphicFrame>
        <p:nvGraphicFramePr>
          <p:cNvPr id="2" name="Diagram 1"/>
          <p:cNvGraphicFramePr/>
          <p:nvPr/>
        </p:nvGraphicFramePr>
        <p:xfrm>
          <a:off x="365124" y="1295401"/>
          <a:ext cx="8169276"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Title 1"/>
          <p:cNvSpPr>
            <a:spLocks noGrp="1"/>
          </p:cNvSpPr>
          <p:nvPr>
            <p:ph type="title"/>
          </p:nvPr>
        </p:nvSpPr>
        <p:spPr/>
        <p:txBody>
          <a:bodyPr/>
          <a:lstStyle/>
          <a:p>
            <a:r>
              <a:rPr lang="en-US" altLang="en-US" smtClean="0"/>
              <a:t>Filter Chains</a:t>
            </a:r>
          </a:p>
        </p:txBody>
      </p:sp>
      <p:graphicFrame>
        <p:nvGraphicFramePr>
          <p:cNvPr id="6" name="Content Placeholder 5"/>
          <p:cNvGraphicFramePr>
            <a:graphicFrameLocks noGrp="1"/>
          </p:cNvGraphicFramePr>
          <p:nvPr>
            <p:ph idx="1"/>
          </p:nvPr>
        </p:nvGraphicFramePr>
        <p:xfrm>
          <a:off x="314325" y="2362200"/>
          <a:ext cx="7839075"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4740" name="Footer Placeholder 3"/>
          <p:cNvSpPr>
            <a:spLocks noGrp="1"/>
          </p:cNvSpPr>
          <p:nvPr>
            <p:ph type="ftr" sz="quarter" idx="11"/>
          </p:nvPr>
        </p:nvSpPr>
        <p:spPr>
          <a:noFill/>
        </p:spPr>
        <p:txBody>
          <a:bodyPr/>
          <a:lstStyle/>
          <a:p>
            <a:r>
              <a:rPr lang="en-US" altLang="en-US" smtClean="0"/>
              <a:t>Spring Framework</a:t>
            </a:r>
          </a:p>
        </p:txBody>
      </p:sp>
      <p:sp>
        <p:nvSpPr>
          <p:cNvPr id="244741" name="Slide Number Placeholder 4"/>
          <p:cNvSpPr>
            <a:spLocks noGrp="1"/>
          </p:cNvSpPr>
          <p:nvPr>
            <p:ph type="sldNum" sz="quarter" idx="12"/>
          </p:nvPr>
        </p:nvSpPr>
        <p:spPr>
          <a:noFill/>
        </p:spPr>
        <p:txBody>
          <a:bodyPr/>
          <a:lstStyle/>
          <a:p>
            <a:fld id="{A5504138-76FC-4E5E-AE90-9B113EECABB3}" type="slidenum">
              <a:rPr lang="en-US" altLang="en-US" smtClean="0">
                <a:latin typeface="Arial" pitchFamily="34" charset="0"/>
              </a:rPr>
              <a:pPr/>
              <a:t>236</a:t>
            </a:fld>
            <a:endParaRPr lang="en-US" altLang="en-US" smtClean="0">
              <a:latin typeface="Arial" pitchFamily="34" charset="0"/>
            </a:endParaRPr>
          </a:p>
        </p:txBody>
      </p:sp>
      <p:sp>
        <p:nvSpPr>
          <p:cNvPr id="244742" name="TextBox 6"/>
          <p:cNvSpPr txBox="1">
            <a:spLocks noChangeArrowheads="1"/>
          </p:cNvSpPr>
          <p:nvPr/>
        </p:nvSpPr>
        <p:spPr bwMode="auto">
          <a:xfrm>
            <a:off x="304800" y="1219200"/>
            <a:ext cx="7620000" cy="923925"/>
          </a:xfrm>
          <a:prstGeom prst="rect">
            <a:avLst/>
          </a:prstGeom>
          <a:noFill/>
          <a:ln w="9525">
            <a:noFill/>
            <a:miter lim="800000"/>
            <a:headEnd/>
            <a:tailEnd/>
          </a:ln>
        </p:spPr>
        <p:txBody>
          <a:bodyPr>
            <a:spAutoFit/>
          </a:bodyPr>
          <a:lstStyle/>
          <a:p>
            <a:pPr algn="just"/>
            <a:r>
              <a:rPr lang="en-US" altLang="en-US"/>
              <a:t>Filters are components that translates user requests and responses, to a machine compatible form. When a user Request is initiated, filters process the request by performing the following steps</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itle 1"/>
          <p:cNvSpPr>
            <a:spLocks noGrp="1"/>
          </p:cNvSpPr>
          <p:nvPr>
            <p:ph type="title"/>
          </p:nvPr>
        </p:nvSpPr>
        <p:spPr/>
        <p:txBody>
          <a:bodyPr/>
          <a:lstStyle/>
          <a:p>
            <a:r>
              <a:rPr lang="en-US" altLang="en-US" smtClean="0"/>
              <a:t>Filter Chains (Contd.)</a:t>
            </a:r>
          </a:p>
        </p:txBody>
      </p:sp>
      <p:graphicFrame>
        <p:nvGraphicFramePr>
          <p:cNvPr id="6" name="Content Placeholder 5"/>
          <p:cNvGraphicFramePr>
            <a:graphicFrameLocks noGrp="1"/>
          </p:cNvGraphicFramePr>
          <p:nvPr>
            <p:ph idx="1"/>
          </p:nvPr>
        </p:nvGraphicFramePr>
        <p:xfrm>
          <a:off x="314325" y="1295400"/>
          <a:ext cx="7839075"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5764" name="Footer Placeholder 3"/>
          <p:cNvSpPr>
            <a:spLocks noGrp="1"/>
          </p:cNvSpPr>
          <p:nvPr>
            <p:ph type="ftr" sz="quarter" idx="11"/>
          </p:nvPr>
        </p:nvSpPr>
        <p:spPr>
          <a:noFill/>
        </p:spPr>
        <p:txBody>
          <a:bodyPr/>
          <a:lstStyle/>
          <a:p>
            <a:r>
              <a:rPr lang="en-US" altLang="en-US" smtClean="0"/>
              <a:t>Spring Framework</a:t>
            </a:r>
          </a:p>
        </p:txBody>
      </p:sp>
      <p:sp>
        <p:nvSpPr>
          <p:cNvPr id="245765" name="Slide Number Placeholder 4"/>
          <p:cNvSpPr>
            <a:spLocks noGrp="1"/>
          </p:cNvSpPr>
          <p:nvPr>
            <p:ph type="sldNum" sz="quarter" idx="12"/>
          </p:nvPr>
        </p:nvSpPr>
        <p:spPr>
          <a:noFill/>
        </p:spPr>
        <p:txBody>
          <a:bodyPr/>
          <a:lstStyle/>
          <a:p>
            <a:fld id="{698347BC-696E-4440-B3DF-DEC864BF32B4}" type="slidenum">
              <a:rPr lang="en-US" altLang="en-US" smtClean="0">
                <a:latin typeface="Arial" pitchFamily="34" charset="0"/>
              </a:rPr>
              <a:pPr/>
              <a:t>237</a:t>
            </a:fld>
            <a:endParaRPr lang="en-US" altLang="en-US" smtClean="0">
              <a:latin typeface="Arial" pitchFamily="34" charset="0"/>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altLang="en-US" smtClean="0"/>
              <a:t>Web-based Security</a:t>
            </a:r>
          </a:p>
        </p:txBody>
      </p:sp>
      <p:sp>
        <p:nvSpPr>
          <p:cNvPr id="246787" name="Footer Placeholder 3"/>
          <p:cNvSpPr>
            <a:spLocks noGrp="1"/>
          </p:cNvSpPr>
          <p:nvPr>
            <p:ph type="ftr" sz="quarter" idx="11"/>
          </p:nvPr>
        </p:nvSpPr>
        <p:spPr>
          <a:noFill/>
        </p:spPr>
        <p:txBody>
          <a:bodyPr/>
          <a:lstStyle/>
          <a:p>
            <a:r>
              <a:rPr lang="en-US" altLang="en-US" smtClean="0"/>
              <a:t>Spring Framework</a:t>
            </a:r>
          </a:p>
        </p:txBody>
      </p:sp>
      <p:sp>
        <p:nvSpPr>
          <p:cNvPr id="246788" name="Slide Number Placeholder 4"/>
          <p:cNvSpPr>
            <a:spLocks noGrp="1"/>
          </p:cNvSpPr>
          <p:nvPr>
            <p:ph type="sldNum" sz="quarter" idx="12"/>
          </p:nvPr>
        </p:nvSpPr>
        <p:spPr>
          <a:noFill/>
        </p:spPr>
        <p:txBody>
          <a:bodyPr/>
          <a:lstStyle/>
          <a:p>
            <a:fld id="{5F8867B3-D7CC-4EF4-B63A-31EB105D7AEC}" type="slidenum">
              <a:rPr lang="en-US" altLang="en-US" smtClean="0">
                <a:latin typeface="Arial" pitchFamily="34" charset="0"/>
              </a:rPr>
              <a:pPr/>
              <a:t>238</a:t>
            </a:fld>
            <a:endParaRPr lang="en-US" altLang="en-US" smtClean="0">
              <a:latin typeface="Arial" pitchFamily="34" charset="0"/>
            </a:endParaRPr>
          </a:p>
        </p:txBody>
      </p:sp>
      <p:sp>
        <p:nvSpPr>
          <p:cNvPr id="7" name="Content Placeholder 6"/>
          <p:cNvSpPr>
            <a:spLocks noGrp="1"/>
          </p:cNvSpPr>
          <p:nvPr>
            <p:ph idx="1"/>
          </p:nvPr>
        </p:nvSpPr>
        <p:spPr>
          <a:xfrm>
            <a:off x="314325" y="1295400"/>
            <a:ext cx="7839075" cy="5105400"/>
          </a:xfrm>
        </p:spPr>
        <p:txBody>
          <a:bodyPr/>
          <a:lstStyle/>
          <a:p>
            <a:pPr marL="0" indent="0" algn="just">
              <a:buFontTx/>
              <a:buNone/>
              <a:defRPr/>
            </a:pPr>
            <a:r>
              <a:rPr lang="en-US" sz="2000" b="0" dirty="0" smtClean="0"/>
              <a:t>Web based security involves processing user requests to access a web resource like a URL or a webpage. It includes:</a:t>
            </a:r>
          </a:p>
          <a:p>
            <a:pPr marL="571500" lvl="1" indent="-171450" algn="just">
              <a:buFont typeface="Wingdings" pitchFamily="2" charset="2"/>
              <a:buChar char="§"/>
              <a:defRPr/>
            </a:pPr>
            <a:r>
              <a:rPr lang="en-US" sz="1600" dirty="0" smtClean="0"/>
              <a:t>Security namespace configuration: The security configuration namespace element provides access to additional elements from the XML schema. It is used to define bean configurations in greater detail by using Tag elements.</a:t>
            </a:r>
          </a:p>
          <a:p>
            <a:pPr marL="571500" lvl="1" indent="-171450" algn="just">
              <a:buFont typeface="Wingdings" pitchFamily="2" charset="2"/>
              <a:buChar char="§"/>
              <a:defRPr/>
            </a:pPr>
            <a:r>
              <a:rPr lang="en-US" sz="1600" dirty="0" smtClean="0"/>
              <a:t>The namespace tag elements used for bean definitions are:</a:t>
            </a:r>
          </a:p>
          <a:p>
            <a:pPr marL="571500" lvl="1" indent="-171450" algn="just">
              <a:buFontTx/>
              <a:buNone/>
              <a:defRPr/>
            </a:pPr>
            <a:endParaRPr lang="en-US" sz="1600" dirty="0" smtClean="0"/>
          </a:p>
          <a:p>
            <a:pPr lvl="2">
              <a:buFont typeface="Wingdings" pitchFamily="2" charset="2"/>
              <a:buChar char="§"/>
              <a:defRPr/>
            </a:pPr>
            <a:r>
              <a:rPr lang="en-IN" sz="1400" dirty="0" smtClean="0">
                <a:latin typeface="Courier New" pitchFamily="49" charset="0"/>
                <a:cs typeface="Courier New" pitchFamily="49" charset="0"/>
              </a:rPr>
              <a:t>&lt;html auto-config='true'&gt;</a:t>
            </a:r>
            <a:endParaRPr lang="en-US" sz="1400" dirty="0" smtClean="0">
              <a:latin typeface="Courier New" pitchFamily="49" charset="0"/>
              <a:cs typeface="Courier New" pitchFamily="49" charset="0"/>
            </a:endParaRPr>
          </a:p>
          <a:p>
            <a:pPr lvl="2">
              <a:buFont typeface="Wingdings" pitchFamily="2" charset="2"/>
              <a:buChar char="§"/>
              <a:defRPr/>
            </a:pPr>
            <a:r>
              <a:rPr lang="en-IN" sz="1400" dirty="0" smtClean="0">
                <a:latin typeface="Courier New" pitchFamily="49" charset="0"/>
                <a:cs typeface="Courier New" pitchFamily="49" charset="0"/>
              </a:rPr>
              <a:t>&lt;access-denied-handler&gt;</a:t>
            </a:r>
            <a:endParaRPr lang="en-US" sz="1400" dirty="0" smtClean="0">
              <a:latin typeface="Courier New" pitchFamily="49" charset="0"/>
              <a:cs typeface="Courier New" pitchFamily="49" charset="0"/>
            </a:endParaRPr>
          </a:p>
          <a:p>
            <a:pPr lvl="2">
              <a:buFont typeface="Wingdings" pitchFamily="2" charset="2"/>
              <a:buChar char="§"/>
              <a:defRPr/>
            </a:pPr>
            <a:r>
              <a:rPr lang="en-IN" sz="1400" dirty="0" smtClean="0">
                <a:latin typeface="Courier New" pitchFamily="49" charset="0"/>
                <a:cs typeface="Courier New" pitchFamily="49" charset="0"/>
              </a:rPr>
              <a:t>&lt;intercept-url pattern="/**" access="ROLE_USER"&gt;</a:t>
            </a:r>
            <a:endParaRPr lang="en-US" sz="1400" dirty="0" smtClean="0">
              <a:latin typeface="Courier New" pitchFamily="49" charset="0"/>
              <a:cs typeface="Courier New" pitchFamily="49" charset="0"/>
            </a:endParaRPr>
          </a:p>
          <a:p>
            <a:pPr lvl="2">
              <a:buFont typeface="Wingdings" pitchFamily="2" charset="2"/>
              <a:buChar char="§"/>
              <a:defRPr/>
            </a:pPr>
            <a:r>
              <a:rPr lang="en-IN" sz="1400" dirty="0" smtClean="0">
                <a:latin typeface="Courier New" pitchFamily="49" charset="0"/>
                <a:cs typeface="Courier New" pitchFamily="49" charset="0"/>
              </a:rPr>
              <a:t>&lt; requires-channel&gt;</a:t>
            </a:r>
            <a:endParaRPr lang="en-US" sz="1400" dirty="0" smtClean="0">
              <a:latin typeface="Courier New" pitchFamily="49" charset="0"/>
              <a:cs typeface="Courier New" pitchFamily="49" charset="0"/>
            </a:endParaRPr>
          </a:p>
          <a:p>
            <a:pPr lvl="2">
              <a:buFont typeface="Wingdings" pitchFamily="2" charset="2"/>
              <a:buChar char="§"/>
              <a:defRPr/>
            </a:pPr>
            <a:r>
              <a:rPr lang="en-IN" sz="1400" dirty="0" smtClean="0">
                <a:latin typeface="Courier New" pitchFamily="49" charset="0"/>
                <a:cs typeface="Courier New" pitchFamily="49" charset="0"/>
              </a:rPr>
              <a:t>&lt;form-login&gt;</a:t>
            </a:r>
          </a:p>
          <a:p>
            <a:pPr marL="1206500" indent="-292100">
              <a:buFont typeface="Wingdings" pitchFamily="2" charset="2"/>
              <a:buChar char="§"/>
              <a:defRPr/>
            </a:pPr>
            <a:r>
              <a:rPr lang="en-IN" sz="1400" b="0" dirty="0" smtClean="0">
                <a:latin typeface="Courier New" pitchFamily="49" charset="0"/>
                <a:cs typeface="Courier New" pitchFamily="49" charset="0"/>
              </a:rPr>
              <a:t>remember-me&gt;</a:t>
            </a:r>
            <a:endParaRPr lang="en-US" sz="1400" b="0" dirty="0" smtClean="0">
              <a:latin typeface="Courier New" pitchFamily="49" charset="0"/>
              <a:cs typeface="Courier New" pitchFamily="49" charset="0"/>
            </a:endParaRPr>
          </a:p>
          <a:p>
            <a:pPr marL="1206500" indent="-292100">
              <a:buFont typeface="Wingdings" pitchFamily="2" charset="2"/>
              <a:buChar char="§"/>
              <a:defRPr/>
            </a:pPr>
            <a:r>
              <a:rPr lang="en-IN" sz="1400" b="0" dirty="0" smtClean="0">
                <a:latin typeface="Courier New" pitchFamily="49" charset="0"/>
                <a:cs typeface="Courier New" pitchFamily="49" charset="0"/>
              </a:rPr>
              <a:t>&lt;session-management&gt; and &lt;concurrency-control&gt;</a:t>
            </a:r>
            <a:endParaRPr lang="en-US" sz="1400" b="0" dirty="0" smtClean="0">
              <a:latin typeface="Courier New" pitchFamily="49" charset="0"/>
              <a:cs typeface="Courier New" pitchFamily="49" charset="0"/>
            </a:endParaRPr>
          </a:p>
          <a:p>
            <a:pPr marL="1206500" indent="-292100">
              <a:buFont typeface="Wingdings" pitchFamily="2" charset="2"/>
              <a:buChar char="§"/>
              <a:defRPr/>
            </a:pPr>
            <a:r>
              <a:rPr lang="en-IN" sz="1400" b="0" dirty="0" smtClean="0">
                <a:latin typeface="Courier New" pitchFamily="49" charset="0"/>
                <a:cs typeface="Courier New" pitchFamily="49" charset="0"/>
              </a:rPr>
              <a:t>&lt;logout&gt;</a:t>
            </a:r>
            <a:endParaRPr lang="en-US" sz="1400" b="0" dirty="0" smtClean="0">
              <a:latin typeface="Courier New" pitchFamily="49" charset="0"/>
              <a:cs typeface="Courier New" pitchFamily="49" charset="0"/>
            </a:endParaRPr>
          </a:p>
          <a:p>
            <a:pPr marL="1206500" indent="-292100">
              <a:buFont typeface="Wingdings" pitchFamily="2" charset="2"/>
              <a:buChar char="§"/>
              <a:defRPr/>
            </a:pPr>
            <a:r>
              <a:rPr lang="en-IN" sz="1400" b="0" dirty="0" smtClean="0">
                <a:latin typeface="Courier New" pitchFamily="49" charset="0"/>
                <a:cs typeface="Courier New" pitchFamily="49" charset="0"/>
              </a:rPr>
              <a:t>&lt;http-firewall&gt;</a:t>
            </a:r>
            <a:endParaRPr lang="en-US" sz="1400" b="0" dirty="0" smtClean="0">
              <a:latin typeface="Courier New" pitchFamily="49" charset="0"/>
              <a:cs typeface="Courier New" pitchFamily="49" charset="0"/>
            </a:endParaRPr>
          </a:p>
          <a:p>
            <a:pPr marL="1206500" indent="-292100">
              <a:buFont typeface="Wingdings" pitchFamily="2" charset="2"/>
              <a:buChar char="§"/>
              <a:defRPr/>
            </a:pPr>
            <a:r>
              <a:rPr lang="en-IN" sz="1400" b="0" dirty="0" smtClean="0">
                <a:latin typeface="Courier New" pitchFamily="49" charset="0"/>
                <a:cs typeface="Courier New" pitchFamily="49" charset="0"/>
              </a:rPr>
              <a:t>&lt;authentication-manager&gt;</a:t>
            </a:r>
            <a:endParaRPr lang="en-US" sz="1400" b="0" dirty="0" smtClean="0">
              <a:latin typeface="Courier New" pitchFamily="49" charset="0"/>
              <a:cs typeface="Courier New" pitchFamily="49" charset="0"/>
            </a:endParaRPr>
          </a:p>
          <a:p>
            <a:pPr marL="1206500" indent="-292100">
              <a:buFont typeface="Wingdings" pitchFamily="2" charset="2"/>
              <a:buChar char="§"/>
              <a:defRPr/>
            </a:pPr>
            <a:r>
              <a:rPr lang="en-IN" sz="1400" b="0" dirty="0" smtClean="0">
                <a:latin typeface="Courier New" pitchFamily="49" charset="0"/>
                <a:cs typeface="Courier New" pitchFamily="49" charset="0"/>
              </a:rPr>
              <a:t>&lt;authentication-provider&gt;</a:t>
            </a:r>
            <a:endParaRPr lang="en-US" sz="1400" b="0" dirty="0" smtClean="0">
              <a:latin typeface="Courier New" pitchFamily="49" charset="0"/>
              <a:cs typeface="Courier New" pitchFamily="49" charset="0"/>
            </a:endParaRPr>
          </a:p>
          <a:p>
            <a:pPr marL="1206500" indent="-292100">
              <a:buFont typeface="Wingdings" pitchFamily="2" charset="2"/>
              <a:buChar char="§"/>
              <a:defRPr/>
            </a:pPr>
            <a:r>
              <a:rPr lang="en-IN" sz="1400" b="0" dirty="0" smtClean="0">
                <a:latin typeface="Courier New" pitchFamily="49" charset="0"/>
                <a:cs typeface="Courier New" pitchFamily="49" charset="0"/>
              </a:rPr>
              <a:t>&lt;password-encoder&gt;</a:t>
            </a:r>
          </a:p>
          <a:p>
            <a:pPr lvl="1">
              <a:buFont typeface="Wingdings" pitchFamily="2" charset="2"/>
              <a:buChar char="§"/>
              <a:defRPr/>
            </a:pPr>
            <a:endParaRPr lang="en-US" sz="1600" dirty="0" smtClean="0">
              <a:latin typeface="Courier New" pitchFamily="49" charset="0"/>
              <a:cs typeface="Courier New" pitchFamily="49" charset="0"/>
            </a:endParaRPr>
          </a:p>
          <a:p>
            <a:pPr marL="971550" lvl="2" indent="-171450" algn="just">
              <a:buFont typeface="Wingdings" pitchFamily="2" charset="2"/>
              <a:buChar char="§"/>
              <a:defRPr/>
            </a:pPr>
            <a:endParaRPr lang="en-US" sz="1400" dirty="0" smtClean="0"/>
          </a:p>
          <a:p>
            <a:pPr marL="571500" lvl="1" indent="-171450" algn="just">
              <a:buFont typeface="Wingdings" pitchFamily="2" charset="2"/>
              <a:buChar char="§"/>
              <a:defRPr/>
            </a:pPr>
            <a:endParaRPr lang="en-US" sz="1600" dirty="0" smtClean="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1"/>
          <p:cNvSpPr>
            <a:spLocks noGrp="1"/>
          </p:cNvSpPr>
          <p:nvPr>
            <p:ph type="title"/>
          </p:nvPr>
        </p:nvSpPr>
        <p:spPr/>
        <p:txBody>
          <a:bodyPr/>
          <a:lstStyle/>
          <a:p>
            <a:r>
              <a:rPr lang="en-US" altLang="en-US" smtClean="0"/>
              <a:t>Web Authentication</a:t>
            </a:r>
          </a:p>
        </p:txBody>
      </p:sp>
      <p:sp>
        <p:nvSpPr>
          <p:cNvPr id="247811" name="Footer Placeholder 3"/>
          <p:cNvSpPr>
            <a:spLocks noGrp="1"/>
          </p:cNvSpPr>
          <p:nvPr>
            <p:ph type="ftr" sz="quarter" idx="11"/>
          </p:nvPr>
        </p:nvSpPr>
        <p:spPr>
          <a:noFill/>
        </p:spPr>
        <p:txBody>
          <a:bodyPr/>
          <a:lstStyle/>
          <a:p>
            <a:r>
              <a:rPr lang="en-US" altLang="en-US" smtClean="0"/>
              <a:t>Spring Framework</a:t>
            </a:r>
          </a:p>
        </p:txBody>
      </p:sp>
      <p:sp>
        <p:nvSpPr>
          <p:cNvPr id="247812" name="Slide Number Placeholder 4"/>
          <p:cNvSpPr>
            <a:spLocks noGrp="1"/>
          </p:cNvSpPr>
          <p:nvPr>
            <p:ph type="sldNum" sz="quarter" idx="12"/>
          </p:nvPr>
        </p:nvSpPr>
        <p:spPr>
          <a:noFill/>
        </p:spPr>
        <p:txBody>
          <a:bodyPr/>
          <a:lstStyle/>
          <a:p>
            <a:fld id="{5ADA3115-F13D-49FD-BD11-89274EEF1FD8}" type="slidenum">
              <a:rPr lang="en-US" altLang="en-US" smtClean="0">
                <a:latin typeface="Arial" pitchFamily="34" charset="0"/>
              </a:rPr>
              <a:pPr/>
              <a:t>239</a:t>
            </a:fld>
            <a:endParaRPr lang="en-US" altLang="en-US" smtClean="0">
              <a:latin typeface="Arial" pitchFamily="34" charset="0"/>
            </a:endParaRPr>
          </a:p>
        </p:txBody>
      </p:sp>
      <p:sp>
        <p:nvSpPr>
          <p:cNvPr id="247813" name="Content Placeholder 6"/>
          <p:cNvSpPr>
            <a:spLocks noGrp="1"/>
          </p:cNvSpPr>
          <p:nvPr>
            <p:ph idx="1"/>
          </p:nvPr>
        </p:nvSpPr>
        <p:spPr>
          <a:xfrm>
            <a:off x="314325" y="1295400"/>
            <a:ext cx="7839075" cy="1219200"/>
          </a:xfrm>
        </p:spPr>
        <p:txBody>
          <a:bodyPr/>
          <a:lstStyle/>
          <a:p>
            <a:pPr marL="0" indent="0" algn="just">
              <a:buFontTx/>
              <a:buNone/>
            </a:pPr>
            <a:r>
              <a:rPr lang="en-US" altLang="en-US" sz="1800" b="0" smtClean="0"/>
              <a:t>Spring Security Framework authenticates web requests by evaluating an expression retrieved from the user against a context dependent root object called the </a:t>
            </a:r>
            <a:r>
              <a:rPr lang="en-US" altLang="en-US" sz="1800" b="0" smtClean="0">
                <a:latin typeface="Courier New" pitchFamily="49" charset="0"/>
                <a:cs typeface="Courier New" pitchFamily="49" charset="0"/>
              </a:rPr>
              <a:t>SecurityExpansionRoot</a:t>
            </a:r>
            <a:r>
              <a:rPr lang="en-US" altLang="en-US" sz="1800" b="0" smtClean="0"/>
              <a:t>. This root object supports the certain predicates based on user authentication  and user roles.  </a:t>
            </a:r>
            <a:endParaRPr lang="en-US" altLang="en-US" sz="1200" smtClean="0"/>
          </a:p>
          <a:p>
            <a:pPr marL="571500" lvl="1" indent="-171450" algn="just">
              <a:buFont typeface="Wingdings" pitchFamily="2" charset="2"/>
              <a:buChar char="§"/>
            </a:pPr>
            <a:endParaRPr lang="en-US" altLang="en-US" sz="1400" smtClean="0"/>
          </a:p>
        </p:txBody>
      </p:sp>
      <p:graphicFrame>
        <p:nvGraphicFramePr>
          <p:cNvPr id="6" name="Table 5"/>
          <p:cNvGraphicFramePr>
            <a:graphicFrameLocks noGrp="1"/>
          </p:cNvGraphicFramePr>
          <p:nvPr/>
        </p:nvGraphicFramePr>
        <p:xfrm>
          <a:off x="762000" y="2590800"/>
          <a:ext cx="7543800" cy="3292477"/>
        </p:xfrm>
        <a:graphic>
          <a:graphicData uri="http://schemas.openxmlformats.org/drawingml/2006/table">
            <a:tbl>
              <a:tblPr/>
              <a:tblGrid>
                <a:gridCol w="3771900"/>
                <a:gridCol w="3771900"/>
              </a:tblGrid>
              <a:tr h="304859">
                <a:tc>
                  <a:txBody>
                    <a:bodyPr/>
                    <a:lstStyle/>
                    <a:p>
                      <a:pPr marL="0" marR="0" algn="ctr">
                        <a:spcBef>
                          <a:spcPts val="0"/>
                        </a:spcBef>
                        <a:spcAft>
                          <a:spcPts val="0"/>
                        </a:spcAft>
                      </a:pPr>
                      <a:r>
                        <a:rPr lang="en-IN" sz="1800" b="1" dirty="0" smtClean="0">
                          <a:latin typeface="Calibri"/>
                          <a:ea typeface="Times New Roman"/>
                        </a:rPr>
                        <a:t>Predicates supported</a:t>
                      </a:r>
                      <a:endParaRPr lang="en-US" sz="18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IN" sz="1800" b="1" dirty="0">
                          <a:latin typeface="Calibri"/>
                          <a:ea typeface="Times New Roman"/>
                        </a:rPr>
                        <a:t>Sets Predicate to True if and only if…</a:t>
                      </a:r>
                      <a:endParaRPr lang="en-US" sz="18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r>
              <a:tr h="304859">
                <a:tc>
                  <a:txBody>
                    <a:bodyPr/>
                    <a:lstStyle/>
                    <a:p>
                      <a:pPr marL="0" marR="0">
                        <a:spcBef>
                          <a:spcPts val="0"/>
                        </a:spcBef>
                        <a:spcAft>
                          <a:spcPts val="0"/>
                        </a:spcAft>
                      </a:pPr>
                      <a:r>
                        <a:rPr lang="en-IN" sz="1800" dirty="0">
                          <a:latin typeface="Courier New"/>
                          <a:ea typeface="Times New Roman"/>
                        </a:rPr>
                        <a:t>permitAll</a:t>
                      </a:r>
                      <a:endParaRPr lang="en-US" sz="18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IN" sz="1800" dirty="0">
                          <a:latin typeface="Calibri"/>
                          <a:ea typeface="Times New Roman"/>
                        </a:rPr>
                        <a:t>Always true</a:t>
                      </a:r>
                      <a:endParaRPr lang="en-US" sz="18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4859">
                <a:tc>
                  <a:txBody>
                    <a:bodyPr/>
                    <a:lstStyle/>
                    <a:p>
                      <a:pPr marL="0" marR="0">
                        <a:spcBef>
                          <a:spcPts val="0"/>
                        </a:spcBef>
                        <a:spcAft>
                          <a:spcPts val="0"/>
                        </a:spcAft>
                      </a:pPr>
                      <a:r>
                        <a:rPr lang="en-IN" sz="1800" dirty="0">
                          <a:latin typeface="Courier New"/>
                          <a:ea typeface="Times New Roman"/>
                        </a:rPr>
                        <a:t>denyAll</a:t>
                      </a:r>
                      <a:endParaRPr lang="en-US" sz="18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IN" sz="1800" dirty="0">
                          <a:latin typeface="Calibri"/>
                          <a:ea typeface="Times New Roman"/>
                        </a:rPr>
                        <a:t>Always false</a:t>
                      </a:r>
                      <a:endParaRPr lang="en-US" sz="18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4859">
                <a:tc>
                  <a:txBody>
                    <a:bodyPr/>
                    <a:lstStyle/>
                    <a:p>
                      <a:pPr marL="0" marR="0">
                        <a:spcBef>
                          <a:spcPts val="0"/>
                        </a:spcBef>
                        <a:spcAft>
                          <a:spcPts val="0"/>
                        </a:spcAft>
                      </a:pPr>
                      <a:r>
                        <a:rPr lang="en-IN" sz="1800" dirty="0">
                          <a:latin typeface="Courier New"/>
                          <a:ea typeface="Times New Roman"/>
                        </a:rPr>
                        <a:t>isAnonymous()</a:t>
                      </a:r>
                      <a:endParaRPr lang="en-US" sz="18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IN" sz="1800" dirty="0">
                          <a:latin typeface="Calibri"/>
                          <a:ea typeface="Times New Roman"/>
                        </a:rPr>
                        <a:t>User is anonymous</a:t>
                      </a:r>
                      <a:endParaRPr lang="en-US" sz="18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4859">
                <a:tc>
                  <a:txBody>
                    <a:bodyPr/>
                    <a:lstStyle/>
                    <a:p>
                      <a:pPr marL="0" marR="0">
                        <a:spcBef>
                          <a:spcPts val="0"/>
                        </a:spcBef>
                        <a:spcAft>
                          <a:spcPts val="0"/>
                        </a:spcAft>
                      </a:pPr>
                      <a:r>
                        <a:rPr lang="en-IN" sz="1800" dirty="0">
                          <a:latin typeface="Courier New"/>
                          <a:ea typeface="Times New Roman"/>
                        </a:rPr>
                        <a:t>isAuthenticated()</a:t>
                      </a:r>
                      <a:endParaRPr lang="en-US" sz="18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IN" sz="1800" dirty="0">
                          <a:latin typeface="Calibri"/>
                          <a:ea typeface="Times New Roman"/>
                        </a:rPr>
                        <a:t>User is not anonymous</a:t>
                      </a:r>
                      <a:endParaRPr lang="en-US" sz="18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4859">
                <a:tc>
                  <a:txBody>
                    <a:bodyPr/>
                    <a:lstStyle/>
                    <a:p>
                      <a:pPr marL="0" marR="0">
                        <a:spcBef>
                          <a:spcPts val="0"/>
                        </a:spcBef>
                        <a:spcAft>
                          <a:spcPts val="0"/>
                        </a:spcAft>
                      </a:pPr>
                      <a:r>
                        <a:rPr lang="en-IN" sz="1800" dirty="0">
                          <a:latin typeface="Courier New"/>
                          <a:ea typeface="Times New Roman"/>
                        </a:rPr>
                        <a:t>isRememberMe()</a:t>
                      </a:r>
                      <a:endParaRPr lang="en-US" sz="18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IN" sz="1800" dirty="0">
                          <a:latin typeface="Calibri"/>
                          <a:ea typeface="Times New Roman"/>
                        </a:rPr>
                        <a:t>User authenticated via remember-me</a:t>
                      </a:r>
                      <a:endParaRPr lang="en-US" sz="18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8746">
                <a:tc>
                  <a:txBody>
                    <a:bodyPr/>
                    <a:lstStyle/>
                    <a:p>
                      <a:pPr marL="0" marR="0">
                        <a:spcBef>
                          <a:spcPts val="0"/>
                        </a:spcBef>
                        <a:spcAft>
                          <a:spcPts val="0"/>
                        </a:spcAft>
                      </a:pPr>
                      <a:r>
                        <a:rPr lang="en-IN" sz="1800" dirty="0">
                          <a:latin typeface="Courier New"/>
                          <a:ea typeface="Times New Roman"/>
                        </a:rPr>
                        <a:t>isFullyAuthenticated()</a:t>
                      </a:r>
                      <a:endParaRPr lang="en-US" sz="18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IN" sz="1800" dirty="0">
                          <a:latin typeface="Calibri"/>
                          <a:ea typeface="Times New Roman"/>
                        </a:rPr>
                        <a:t>User is neither anonymous nor remember-me</a:t>
                      </a:r>
                      <a:endParaRPr lang="en-US" sz="18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4859">
                <a:tc>
                  <a:txBody>
                    <a:bodyPr/>
                    <a:lstStyle/>
                    <a:p>
                      <a:pPr marL="0" marR="0">
                        <a:spcBef>
                          <a:spcPts val="0"/>
                        </a:spcBef>
                        <a:spcAft>
                          <a:spcPts val="0"/>
                        </a:spcAft>
                      </a:pPr>
                      <a:r>
                        <a:rPr lang="en-IN" sz="1800" dirty="0">
                          <a:latin typeface="Courier New"/>
                          <a:ea typeface="Times New Roman"/>
                        </a:rPr>
                        <a:t>hasRole(role)</a:t>
                      </a:r>
                      <a:endParaRPr lang="en-US" sz="18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IN" sz="1800" dirty="0">
                          <a:latin typeface="Calibri"/>
                          <a:ea typeface="Times New Roman"/>
                        </a:rPr>
                        <a:t>User has a specified role</a:t>
                      </a:r>
                      <a:endParaRPr lang="en-US" sz="18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718">
                <a:tc>
                  <a:txBody>
                    <a:bodyPr/>
                    <a:lstStyle/>
                    <a:p>
                      <a:pPr marL="0" marR="0">
                        <a:spcBef>
                          <a:spcPts val="0"/>
                        </a:spcBef>
                        <a:spcAft>
                          <a:spcPts val="0"/>
                        </a:spcAft>
                      </a:pPr>
                      <a:r>
                        <a:rPr lang="en-IN" sz="1800" dirty="0">
                          <a:latin typeface="Courier New"/>
                          <a:ea typeface="Times New Roman"/>
                        </a:rPr>
                        <a:t>hasAnyRole(role1,role2,…..,role n)</a:t>
                      </a:r>
                      <a:endParaRPr lang="en-US" sz="18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IN" sz="1800" dirty="0">
                          <a:latin typeface="Calibri"/>
                          <a:ea typeface="Times New Roman"/>
                        </a:rPr>
                        <a:t>User has at least one of the specified roles.</a:t>
                      </a:r>
                      <a:endParaRPr lang="en-US" sz="18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Grp="1" noChangeArrowheads="1"/>
          </p:cNvSpPr>
          <p:nvPr>
            <p:ph type="sldNum" sz="quarter" idx="12"/>
          </p:nvPr>
        </p:nvSpPr>
        <p:spPr>
          <a:noFill/>
        </p:spPr>
        <p:txBody>
          <a:bodyPr/>
          <a:lstStyle/>
          <a:p>
            <a:fld id="{69EE2C97-9DED-4CA0-BC83-E45D4990237D}" type="slidenum">
              <a:rPr lang="en-US" altLang="en-US" smtClean="0">
                <a:latin typeface="Arial" pitchFamily="34" charset="0"/>
              </a:rPr>
              <a:pPr/>
              <a:t>24</a:t>
            </a:fld>
            <a:endParaRPr lang="en-US" altLang="en-US" smtClean="0">
              <a:latin typeface="Arial" pitchFamily="34" charset="0"/>
            </a:endParaRPr>
          </a:p>
        </p:txBody>
      </p:sp>
      <p:sp>
        <p:nvSpPr>
          <p:cNvPr id="26627"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CE0EF356-DC3C-463B-9FD1-3B5533C15447}" type="slidenum">
              <a:rPr lang="en-US" altLang="en-US" sz="1000"/>
              <a:pPr algn="r"/>
              <a:t>24</a:t>
            </a:fld>
            <a:endParaRPr lang="en-US" altLang="en-US" sz="1000"/>
          </a:p>
        </p:txBody>
      </p:sp>
      <p:sp>
        <p:nvSpPr>
          <p:cNvPr id="26628"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D64C12F3-F91B-4ECA-89B1-5FA9124EBE69}" type="slidenum">
              <a:rPr lang="en-US" altLang="en-US" sz="1000"/>
              <a:pPr algn="r"/>
              <a:t>24</a:t>
            </a:fld>
            <a:endParaRPr lang="en-US" altLang="en-US" sz="1000"/>
          </a:p>
        </p:txBody>
      </p:sp>
      <p:sp>
        <p:nvSpPr>
          <p:cNvPr id="26629" name="Rectangle 2"/>
          <p:cNvSpPr>
            <a:spLocks noGrp="1" noChangeArrowheads="1"/>
          </p:cNvSpPr>
          <p:nvPr>
            <p:ph type="title" idx="4294967295"/>
          </p:nvPr>
        </p:nvSpPr>
        <p:spPr/>
        <p:txBody>
          <a:bodyPr/>
          <a:lstStyle/>
          <a:p>
            <a:pPr eaLnBrk="1" hangingPunct="1"/>
            <a:r>
              <a:rPr lang="en-US" altLang="en-US" smtClean="0"/>
              <a:t>Module Objectives</a:t>
            </a:r>
          </a:p>
        </p:txBody>
      </p:sp>
      <p:sp>
        <p:nvSpPr>
          <p:cNvPr id="26630"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module, you will learn to: </a:t>
            </a:r>
          </a:p>
          <a:p>
            <a:pPr eaLnBrk="1" hangingPunct="1">
              <a:buFont typeface="Wingdings" pitchFamily="2" charset="2"/>
              <a:buChar char="§"/>
            </a:pPr>
            <a:r>
              <a:rPr lang="en-IN" altLang="en-US" b="0" smtClean="0"/>
              <a:t>Perform Spring implementation of IOC and DI.</a:t>
            </a:r>
          </a:p>
          <a:p>
            <a:pPr eaLnBrk="1" hangingPunct="1">
              <a:buFont typeface="Wingdings" pitchFamily="2" charset="2"/>
              <a:buChar char="§"/>
            </a:pPr>
            <a:r>
              <a:rPr lang="en-IN" altLang="en-US" b="0" smtClean="0"/>
              <a:t>Configure Spring Beans with XML and annotations.</a:t>
            </a:r>
          </a:p>
          <a:p>
            <a:pPr eaLnBrk="1" hangingPunct="1">
              <a:buFont typeface="Wingdings" pitchFamily="2" charset="2"/>
              <a:buChar char="§"/>
            </a:pPr>
            <a:endParaRPr lang="en-US" altLang="en-US" b="0" smtClean="0"/>
          </a:p>
          <a:p>
            <a:pPr eaLnBrk="1" hangingPunct="1">
              <a:buFont typeface="Wingdings" pitchFamily="2" charset="2"/>
              <a:buChar char="§"/>
            </a:pPr>
            <a:endParaRPr lang="en-US" altLang="en-US" b="0" smtClean="0"/>
          </a:p>
        </p:txBody>
      </p:sp>
      <p:grpSp>
        <p:nvGrpSpPr>
          <p:cNvPr id="26631" name="Group 12"/>
          <p:cNvGrpSpPr>
            <a:grpSpLocks/>
          </p:cNvGrpSpPr>
          <p:nvPr/>
        </p:nvGrpSpPr>
        <p:grpSpPr bwMode="auto">
          <a:xfrm>
            <a:off x="304800" y="1146175"/>
            <a:ext cx="6477000" cy="835025"/>
            <a:chOff x="838200" y="3276379"/>
            <a:chExt cx="6477000" cy="838421"/>
          </a:xfrm>
        </p:grpSpPr>
        <p:sp>
          <p:nvSpPr>
            <p:cNvPr id="14" name="Rounded Rectangle 13"/>
            <p:cNvSpPr/>
            <p:nvPr/>
          </p:nvSpPr>
          <p:spPr bwMode="auto">
            <a:xfrm>
              <a:off x="838200" y="3276379"/>
              <a:ext cx="6477000" cy="838421"/>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26634" name="TextBox 14"/>
            <p:cNvSpPr txBox="1">
              <a:spLocks noChangeArrowheads="1"/>
            </p:cNvSpPr>
            <p:nvPr/>
          </p:nvSpPr>
          <p:spPr bwMode="auto">
            <a:xfrm>
              <a:off x="1066800" y="3276379"/>
              <a:ext cx="5410200" cy="834304"/>
            </a:xfrm>
            <a:prstGeom prst="rect">
              <a:avLst/>
            </a:prstGeom>
            <a:noFill/>
            <a:ln w="9525">
              <a:noFill/>
              <a:miter lim="800000"/>
              <a:headEnd/>
              <a:tailEnd/>
            </a:ln>
          </p:spPr>
          <p:txBody>
            <a:bodyPr anchor="ctr">
              <a:spAutoFit/>
            </a:bodyPr>
            <a:lstStyle/>
            <a:p>
              <a:r>
                <a:rPr lang="en-US" altLang="en-US" sz="2400">
                  <a:solidFill>
                    <a:srgbClr val="F2F2F2"/>
                  </a:solidFill>
                  <a:latin typeface="Trebuchet MS" pitchFamily="34" charset="0"/>
                </a:rPr>
                <a:t>Module 2: </a:t>
              </a:r>
              <a:r>
                <a:rPr lang="en-IN" altLang="en-US" sz="2400">
                  <a:solidFill>
                    <a:srgbClr val="F2F2F2"/>
                  </a:solidFill>
                  <a:latin typeface="Trebuchet MS" pitchFamily="34" charset="0"/>
                </a:rPr>
                <a:t>DI Wiring Collection and Objects</a:t>
              </a:r>
              <a:endParaRPr lang="en-US" altLang="en-US" sz="2400">
                <a:solidFill>
                  <a:srgbClr val="F2F2F2"/>
                </a:solidFill>
                <a:latin typeface="Trebuchet MS" pitchFamily="34" charset="0"/>
              </a:endParaRPr>
            </a:p>
          </p:txBody>
        </p:sp>
      </p:grpSp>
      <p:sp>
        <p:nvSpPr>
          <p:cNvPr id="26632"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itle 1"/>
          <p:cNvSpPr>
            <a:spLocks noGrp="1"/>
          </p:cNvSpPr>
          <p:nvPr>
            <p:ph type="title"/>
          </p:nvPr>
        </p:nvSpPr>
        <p:spPr/>
        <p:txBody>
          <a:bodyPr/>
          <a:lstStyle/>
          <a:p>
            <a:r>
              <a:rPr lang="en-US" altLang="en-US" smtClean="0"/>
              <a:t>Web Authentication </a:t>
            </a:r>
            <a:r>
              <a:rPr lang="en-US" altLang="en-US" sz="1800" smtClean="0"/>
              <a:t>(Contd.)</a:t>
            </a:r>
          </a:p>
        </p:txBody>
      </p:sp>
      <p:sp>
        <p:nvSpPr>
          <p:cNvPr id="248835" name="Footer Placeholder 3"/>
          <p:cNvSpPr>
            <a:spLocks noGrp="1"/>
          </p:cNvSpPr>
          <p:nvPr>
            <p:ph type="ftr" sz="quarter" idx="11"/>
          </p:nvPr>
        </p:nvSpPr>
        <p:spPr>
          <a:noFill/>
        </p:spPr>
        <p:txBody>
          <a:bodyPr/>
          <a:lstStyle/>
          <a:p>
            <a:r>
              <a:rPr lang="en-US" altLang="en-US" smtClean="0"/>
              <a:t>Spring Framework</a:t>
            </a:r>
          </a:p>
        </p:txBody>
      </p:sp>
      <p:sp>
        <p:nvSpPr>
          <p:cNvPr id="248836" name="Slide Number Placeholder 4"/>
          <p:cNvSpPr>
            <a:spLocks noGrp="1"/>
          </p:cNvSpPr>
          <p:nvPr>
            <p:ph type="sldNum" sz="quarter" idx="12"/>
          </p:nvPr>
        </p:nvSpPr>
        <p:spPr>
          <a:noFill/>
        </p:spPr>
        <p:txBody>
          <a:bodyPr/>
          <a:lstStyle/>
          <a:p>
            <a:fld id="{A757410D-A7D3-4EDA-8579-DACB76B32F16}" type="slidenum">
              <a:rPr lang="en-US" altLang="en-US" smtClean="0">
                <a:latin typeface="Arial" pitchFamily="34" charset="0"/>
              </a:rPr>
              <a:pPr/>
              <a:t>240</a:t>
            </a:fld>
            <a:endParaRPr lang="en-US" altLang="en-US" smtClean="0">
              <a:latin typeface="Arial" pitchFamily="34" charset="0"/>
            </a:endParaRPr>
          </a:p>
        </p:txBody>
      </p:sp>
      <p:sp>
        <p:nvSpPr>
          <p:cNvPr id="248837" name="Content Placeholder 6"/>
          <p:cNvSpPr>
            <a:spLocks noGrp="1"/>
          </p:cNvSpPr>
          <p:nvPr>
            <p:ph idx="1"/>
          </p:nvPr>
        </p:nvSpPr>
        <p:spPr>
          <a:xfrm>
            <a:off x="314325" y="1295400"/>
            <a:ext cx="7839075" cy="685800"/>
          </a:xfrm>
        </p:spPr>
        <p:txBody>
          <a:bodyPr/>
          <a:lstStyle/>
          <a:p>
            <a:pPr marL="0" indent="0" algn="just">
              <a:buFontTx/>
              <a:buNone/>
            </a:pPr>
            <a:r>
              <a:rPr lang="en-US" altLang="en-US" sz="1800" b="0" smtClean="0"/>
              <a:t>The following are the user expressions supported by the root object  </a:t>
            </a:r>
            <a:r>
              <a:rPr lang="en-US" altLang="en-US" sz="1800" b="0" smtClean="0">
                <a:latin typeface="Courier New" pitchFamily="49" charset="0"/>
                <a:cs typeface="Courier New" pitchFamily="49" charset="0"/>
              </a:rPr>
              <a:t>SecurityExpansionRoot</a:t>
            </a:r>
            <a:r>
              <a:rPr lang="en-US" altLang="en-US" sz="1800" b="0" smtClean="0"/>
              <a:t>. These expressions belong to the </a:t>
            </a:r>
            <a:r>
              <a:rPr lang="en-US" altLang="en-US" sz="1800" b="0" smtClean="0">
                <a:latin typeface="Courier New" pitchFamily="49" charset="0"/>
                <a:cs typeface="Courier New" pitchFamily="49" charset="0"/>
              </a:rPr>
              <a:t>WebSecurityExpressionRoot</a:t>
            </a:r>
            <a:r>
              <a:rPr lang="en-US" altLang="en-US" sz="1800" b="0" smtClean="0"/>
              <a:t> class. </a:t>
            </a:r>
            <a:endParaRPr lang="en-US" altLang="en-US" sz="1200" smtClean="0"/>
          </a:p>
          <a:p>
            <a:pPr marL="571500" lvl="1" indent="-171450" algn="just">
              <a:buFont typeface="Wingdings" pitchFamily="2" charset="2"/>
              <a:buChar char="§"/>
            </a:pPr>
            <a:endParaRPr lang="en-US" altLang="en-US" sz="1400" smtClean="0"/>
          </a:p>
        </p:txBody>
      </p:sp>
      <p:graphicFrame>
        <p:nvGraphicFramePr>
          <p:cNvPr id="8" name="Table 7"/>
          <p:cNvGraphicFramePr>
            <a:graphicFrameLocks noGrp="1"/>
          </p:cNvGraphicFramePr>
          <p:nvPr/>
        </p:nvGraphicFramePr>
        <p:xfrm>
          <a:off x="457200" y="2590800"/>
          <a:ext cx="8001000" cy="3124200"/>
        </p:xfrm>
        <a:graphic>
          <a:graphicData uri="http://schemas.openxmlformats.org/drawingml/2006/table">
            <a:tbl>
              <a:tblPr/>
              <a:tblGrid>
                <a:gridCol w="4000500"/>
                <a:gridCol w="4000500"/>
              </a:tblGrid>
              <a:tr h="312420">
                <a:tc>
                  <a:txBody>
                    <a:bodyPr/>
                    <a:lstStyle/>
                    <a:p>
                      <a:pPr marL="0" marR="0" algn="ctr">
                        <a:spcBef>
                          <a:spcPts val="0"/>
                        </a:spcBef>
                        <a:spcAft>
                          <a:spcPts val="0"/>
                        </a:spcAft>
                      </a:pPr>
                      <a:r>
                        <a:rPr lang="en-IN" sz="1600" b="1" dirty="0">
                          <a:latin typeface="Calibri"/>
                          <a:ea typeface="Times New Roman"/>
                        </a:rPr>
                        <a:t>User Expression</a:t>
                      </a:r>
                      <a:endParaRPr lang="en-US" sz="16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IN" sz="1600" b="1" dirty="0">
                          <a:latin typeface="Calibri"/>
                          <a:ea typeface="Times New Roman"/>
                        </a:rPr>
                        <a:t>Description</a:t>
                      </a:r>
                      <a:endParaRPr lang="en-US" sz="16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r>
              <a:tr h="312420">
                <a:tc>
                  <a:txBody>
                    <a:bodyPr/>
                    <a:lstStyle/>
                    <a:p>
                      <a:pPr marL="0" marR="0">
                        <a:spcBef>
                          <a:spcPts val="0"/>
                        </a:spcBef>
                        <a:spcAft>
                          <a:spcPts val="0"/>
                        </a:spcAft>
                      </a:pPr>
                      <a:r>
                        <a:rPr lang="en-IN" sz="1600" dirty="0">
                          <a:latin typeface="Courier New"/>
                          <a:ea typeface="Times New Roman"/>
                        </a:rPr>
                        <a:t>hasRole(‘admin’)</a:t>
                      </a:r>
                      <a:endParaRPr lang="en-US" sz="16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IN" sz="1600" dirty="0">
                          <a:latin typeface="Calibri"/>
                          <a:ea typeface="Times New Roman"/>
                        </a:rPr>
                        <a:t>Used to allow access to only administrators</a:t>
                      </a:r>
                      <a:endParaRPr lang="en-US" sz="16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4840">
                <a:tc>
                  <a:txBody>
                    <a:bodyPr/>
                    <a:lstStyle/>
                    <a:p>
                      <a:pPr marL="0" marR="0">
                        <a:spcBef>
                          <a:spcPts val="0"/>
                        </a:spcBef>
                        <a:spcAft>
                          <a:spcPts val="0"/>
                        </a:spcAft>
                      </a:pPr>
                      <a:r>
                        <a:rPr lang="en-IN" sz="1600" dirty="0">
                          <a:latin typeface="Courier New"/>
                          <a:ea typeface="Times New Roman"/>
                        </a:rPr>
                        <a:t>hasAnyRole('instructor’,’admin’)</a:t>
                      </a:r>
                      <a:endParaRPr lang="en-US" sz="16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IN" sz="1600" dirty="0">
                          <a:latin typeface="Calibri"/>
                          <a:ea typeface="Times New Roman"/>
                        </a:rPr>
                        <a:t>Used to allow access to only administrators or instructors</a:t>
                      </a:r>
                      <a:endParaRPr lang="en-US" sz="16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4840">
                <a:tc>
                  <a:txBody>
                    <a:bodyPr/>
                    <a:lstStyle/>
                    <a:p>
                      <a:pPr marL="0" marR="0">
                        <a:spcBef>
                          <a:spcPts val="0"/>
                        </a:spcBef>
                        <a:spcAft>
                          <a:spcPts val="0"/>
                        </a:spcAft>
                      </a:pPr>
                      <a:r>
                        <a:rPr lang="en-IN" sz="1600" dirty="0">
                          <a:latin typeface="Courier New"/>
                          <a:ea typeface="Times New Roman"/>
                        </a:rPr>
                        <a:t>isFullyAuthenticated() and hasAnyRole('customer’,’admin’)</a:t>
                      </a:r>
                      <a:endParaRPr lang="en-US" sz="16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IN" sz="1600" dirty="0">
                          <a:latin typeface="Calibri"/>
                          <a:ea typeface="Times New Roman"/>
                        </a:rPr>
                        <a:t>Used to allow access to any user who is fully authenticated or performs any role</a:t>
                      </a:r>
                      <a:endParaRPr lang="en-US" sz="16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4840">
                <a:tc>
                  <a:txBody>
                    <a:bodyPr/>
                    <a:lstStyle/>
                    <a:p>
                      <a:pPr marL="0" marR="0">
                        <a:spcBef>
                          <a:spcPts val="0"/>
                        </a:spcBef>
                        <a:spcAft>
                          <a:spcPts val="0"/>
                        </a:spcAft>
                      </a:pPr>
                      <a:r>
                        <a:rPr lang="en-IN" sz="1600" dirty="0">
                          <a:latin typeface="Courier New"/>
                          <a:ea typeface="Times New Roman"/>
                        </a:rPr>
                        <a:t>hasIpAddress('127.0.0.1’)</a:t>
                      </a:r>
                      <a:endParaRPr lang="en-US" sz="16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IN" sz="1600" dirty="0">
                          <a:latin typeface="Calibri"/>
                          <a:ea typeface="Times New Roman"/>
                        </a:rPr>
                        <a:t>Used to allow access to a specified loopback address</a:t>
                      </a:r>
                      <a:endParaRPr lang="en-US" sz="16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4840">
                <a:tc>
                  <a:txBody>
                    <a:bodyPr/>
                    <a:lstStyle/>
                    <a:p>
                      <a:pPr marL="0" marR="0">
                        <a:spcBef>
                          <a:spcPts val="0"/>
                        </a:spcBef>
                        <a:spcAft>
                          <a:spcPts val="0"/>
                        </a:spcAft>
                      </a:pPr>
                      <a:r>
                        <a:rPr lang="en-IN" sz="1600" dirty="0">
                          <a:latin typeface="Courier New"/>
                          <a:ea typeface="Times New Roman"/>
                        </a:rPr>
                        <a:t>hasRole('admin’) and hasIpAddress(‘192.168.1.0/24’)</a:t>
                      </a:r>
                      <a:endParaRPr lang="en-US" sz="16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IN" sz="1600" dirty="0">
                          <a:latin typeface="Calibri"/>
                          <a:ea typeface="Times New Roman"/>
                        </a:rPr>
                        <a:t>Used to allow access to administrators on the Local Area Network(LAN)</a:t>
                      </a:r>
                      <a:endParaRPr lang="en-US" sz="16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itle 1"/>
          <p:cNvSpPr>
            <a:spLocks noGrp="1"/>
          </p:cNvSpPr>
          <p:nvPr>
            <p:ph type="title"/>
          </p:nvPr>
        </p:nvSpPr>
        <p:spPr/>
        <p:txBody>
          <a:bodyPr/>
          <a:lstStyle/>
          <a:p>
            <a:r>
              <a:rPr lang="en-US" altLang="en-US" smtClean="0"/>
              <a:t>Web Authorization</a:t>
            </a:r>
            <a:endParaRPr lang="en-US" altLang="en-US" sz="1800" smtClean="0"/>
          </a:p>
        </p:txBody>
      </p:sp>
      <p:sp>
        <p:nvSpPr>
          <p:cNvPr id="249859" name="Footer Placeholder 3"/>
          <p:cNvSpPr>
            <a:spLocks noGrp="1"/>
          </p:cNvSpPr>
          <p:nvPr>
            <p:ph type="ftr" sz="quarter" idx="11"/>
          </p:nvPr>
        </p:nvSpPr>
        <p:spPr>
          <a:noFill/>
        </p:spPr>
        <p:txBody>
          <a:bodyPr/>
          <a:lstStyle/>
          <a:p>
            <a:r>
              <a:rPr lang="en-US" altLang="en-US" smtClean="0"/>
              <a:t>Spring Framework</a:t>
            </a:r>
          </a:p>
        </p:txBody>
      </p:sp>
      <p:sp>
        <p:nvSpPr>
          <p:cNvPr id="249860" name="Slide Number Placeholder 4"/>
          <p:cNvSpPr>
            <a:spLocks noGrp="1"/>
          </p:cNvSpPr>
          <p:nvPr>
            <p:ph type="sldNum" sz="quarter" idx="12"/>
          </p:nvPr>
        </p:nvSpPr>
        <p:spPr>
          <a:noFill/>
        </p:spPr>
        <p:txBody>
          <a:bodyPr/>
          <a:lstStyle/>
          <a:p>
            <a:fld id="{A04E28E6-9177-419E-8684-25F55BB64574}" type="slidenum">
              <a:rPr lang="en-US" altLang="en-US" smtClean="0">
                <a:latin typeface="Arial" pitchFamily="34" charset="0"/>
              </a:rPr>
              <a:pPr/>
              <a:t>241</a:t>
            </a:fld>
            <a:endParaRPr lang="en-US" altLang="en-US" smtClean="0">
              <a:latin typeface="Arial" pitchFamily="34" charset="0"/>
            </a:endParaRPr>
          </a:p>
        </p:txBody>
      </p:sp>
      <p:sp>
        <p:nvSpPr>
          <p:cNvPr id="7" name="Content Placeholder 6"/>
          <p:cNvSpPr>
            <a:spLocks noGrp="1"/>
          </p:cNvSpPr>
          <p:nvPr>
            <p:ph idx="1"/>
          </p:nvPr>
        </p:nvSpPr>
        <p:spPr>
          <a:xfrm>
            <a:off x="314325" y="1295400"/>
            <a:ext cx="7839075" cy="685800"/>
          </a:xfrm>
        </p:spPr>
        <p:txBody>
          <a:bodyPr/>
          <a:lstStyle/>
          <a:p>
            <a:pPr marL="0" indent="0">
              <a:buFontTx/>
              <a:buNone/>
              <a:defRPr/>
            </a:pPr>
            <a:r>
              <a:rPr lang="en-US" sz="1800" b="0" dirty="0" smtClean="0"/>
              <a:t>Authorization of a resource decides, if a principal is allowed access to the resource . Two types of web authorization are supported in Spring Security Framework.</a:t>
            </a:r>
          </a:p>
          <a:p>
            <a:pPr>
              <a:buFont typeface="Wingdings" pitchFamily="2" charset="2"/>
              <a:buChar char="§"/>
              <a:defRPr/>
            </a:pPr>
            <a:r>
              <a:rPr lang="en-US" sz="1600" b="0" dirty="0" smtClean="0"/>
              <a:t>Web security expressions are used to describe how to control access to resources.</a:t>
            </a:r>
          </a:p>
          <a:p>
            <a:pPr>
              <a:buFont typeface="Wingdings" pitchFamily="2" charset="2"/>
              <a:buChar char="§"/>
              <a:defRPr/>
            </a:pPr>
            <a:r>
              <a:rPr lang="en-US" sz="1600" b="0" dirty="0" smtClean="0"/>
              <a:t>Security expressions are used to show or hide JSP content using the Spring Security Framework Tag library. </a:t>
            </a:r>
          </a:p>
          <a:p>
            <a:pPr>
              <a:buFontTx/>
              <a:buNone/>
              <a:defRPr/>
            </a:pPr>
            <a:r>
              <a:rPr lang="en-US" sz="1800" b="0" dirty="0" smtClean="0"/>
              <a:t>The attributes that can be passed to the &lt;intercept URL&gt; element are :</a:t>
            </a:r>
          </a:p>
        </p:txBody>
      </p:sp>
      <p:graphicFrame>
        <p:nvGraphicFramePr>
          <p:cNvPr id="9" name="Table 8"/>
          <p:cNvGraphicFramePr>
            <a:graphicFrameLocks noGrp="1"/>
          </p:cNvGraphicFramePr>
          <p:nvPr/>
        </p:nvGraphicFramePr>
        <p:xfrm>
          <a:off x="533400" y="3733800"/>
          <a:ext cx="7391400" cy="2487614"/>
        </p:xfrm>
        <a:graphic>
          <a:graphicData uri="http://schemas.openxmlformats.org/drawingml/2006/table">
            <a:tbl>
              <a:tblPr/>
              <a:tblGrid>
                <a:gridCol w="1700303"/>
                <a:gridCol w="5691097"/>
              </a:tblGrid>
              <a:tr h="285705">
                <a:tc>
                  <a:txBody>
                    <a:bodyPr/>
                    <a:lstStyle/>
                    <a:p>
                      <a:pPr marL="0" marR="0" algn="ctr"/>
                      <a:r>
                        <a:rPr lang="en-IN" sz="1600" b="1" dirty="0">
                          <a:latin typeface="Calibri"/>
                          <a:ea typeface="Times New Roman"/>
                        </a:rPr>
                        <a:t>Attribute</a:t>
                      </a:r>
                      <a:endParaRPr lang="en-US" sz="12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r>
                        <a:rPr lang="en-IN" sz="1600" b="1" dirty="0">
                          <a:latin typeface="Calibri"/>
                          <a:ea typeface="Times New Roman"/>
                        </a:rPr>
                        <a:t>Description</a:t>
                      </a:r>
                      <a:endParaRPr lang="en-US" sz="12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r>
              <a:tr h="285705">
                <a:tc>
                  <a:txBody>
                    <a:bodyPr/>
                    <a:lstStyle/>
                    <a:p>
                      <a:pPr marL="0" marR="0"/>
                      <a:r>
                        <a:rPr lang="en-IN" sz="1600" dirty="0">
                          <a:latin typeface="Calibri"/>
                          <a:ea typeface="Times New Roman"/>
                        </a:rPr>
                        <a:t>Pattern</a:t>
                      </a:r>
                      <a:endParaRPr lang="en-US" sz="12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r>
                        <a:rPr lang="en-IN" sz="1600" dirty="0">
                          <a:latin typeface="Calibri"/>
                          <a:ea typeface="Times New Roman"/>
                        </a:rPr>
                        <a:t>Defines which URL pattern to use for authentication</a:t>
                      </a:r>
                      <a:endParaRPr lang="en-US" sz="12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705">
                <a:tc>
                  <a:txBody>
                    <a:bodyPr/>
                    <a:lstStyle/>
                    <a:p>
                      <a:pPr marL="0" marR="0"/>
                      <a:r>
                        <a:rPr lang="en-IN" sz="1600" dirty="0">
                          <a:latin typeface="Calibri"/>
                          <a:ea typeface="Times New Roman"/>
                        </a:rPr>
                        <a:t>Method</a:t>
                      </a:r>
                      <a:endParaRPr lang="en-US" sz="12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r>
                        <a:rPr lang="en-IN" sz="1600" dirty="0">
                          <a:latin typeface="Calibri"/>
                          <a:ea typeface="Times New Roman"/>
                        </a:rPr>
                        <a:t>Defines the HTTP method to be used to narrow the match</a:t>
                      </a:r>
                      <a:endParaRPr lang="en-US" sz="12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7680">
                <a:tc>
                  <a:txBody>
                    <a:bodyPr/>
                    <a:lstStyle/>
                    <a:p>
                      <a:pPr marL="0" marR="0"/>
                      <a:r>
                        <a:rPr lang="en-IN" sz="1600" dirty="0">
                          <a:latin typeface="Calibri"/>
                          <a:ea typeface="Times New Roman"/>
                        </a:rPr>
                        <a:t>access  </a:t>
                      </a:r>
                      <a:endParaRPr lang="en-US" sz="12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r>
                        <a:rPr lang="en-IN" sz="1600" dirty="0">
                          <a:latin typeface="Calibri"/>
                          <a:ea typeface="Times New Roman"/>
                        </a:rPr>
                        <a:t>Defines the security expression to be applied, when expressions are activated</a:t>
                      </a:r>
                      <a:endParaRPr lang="en-US" sz="12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57114">
                <a:tc>
                  <a:txBody>
                    <a:bodyPr/>
                    <a:lstStyle/>
                    <a:p>
                      <a:pPr marL="0" marR="0"/>
                      <a:r>
                        <a:rPr lang="en-IN" sz="1600" dirty="0">
                          <a:latin typeface="Calibri"/>
                          <a:ea typeface="Times New Roman"/>
                        </a:rPr>
                        <a:t>Filters</a:t>
                      </a:r>
                      <a:endParaRPr lang="en-US" sz="12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r>
                        <a:rPr lang="en-IN" sz="1600" dirty="0">
                          <a:latin typeface="Calibri"/>
                          <a:ea typeface="Times New Roman"/>
                        </a:rPr>
                        <a:t>Defines the Spring Security Framework filter chain that the request is to bypass. The request will not have a SecurityContext. Generally, used for static resources like images, JavaScript, CSS and so forth.</a:t>
                      </a:r>
                      <a:endParaRPr lang="en-US" sz="12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705">
                <a:tc>
                  <a:txBody>
                    <a:bodyPr/>
                    <a:lstStyle/>
                    <a:p>
                      <a:pPr marL="0" marR="0"/>
                      <a:r>
                        <a:rPr lang="en-IN" sz="1600" dirty="0">
                          <a:latin typeface="Calibri"/>
                          <a:ea typeface="Times New Roman"/>
                        </a:rPr>
                        <a:t>Requires-channel</a:t>
                      </a:r>
                      <a:endParaRPr lang="en-US" sz="12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r>
                        <a:rPr lang="en-IN" sz="1600" dirty="0">
                          <a:latin typeface="Calibri"/>
                          <a:ea typeface="Times New Roman"/>
                        </a:rPr>
                        <a:t>Defines which channels are needed, either “http” or “https”</a:t>
                      </a:r>
                      <a:endParaRPr lang="en-US" sz="12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itle 1"/>
          <p:cNvSpPr>
            <a:spLocks noGrp="1"/>
          </p:cNvSpPr>
          <p:nvPr>
            <p:ph type="title"/>
          </p:nvPr>
        </p:nvSpPr>
        <p:spPr/>
        <p:txBody>
          <a:bodyPr/>
          <a:lstStyle/>
          <a:p>
            <a:r>
              <a:rPr lang="en-US" altLang="en-US" smtClean="0"/>
              <a:t>Authorizing JSP Content Based on User Characteristics</a:t>
            </a:r>
          </a:p>
        </p:txBody>
      </p:sp>
      <p:sp>
        <p:nvSpPr>
          <p:cNvPr id="250883" name="Footer Placeholder 3"/>
          <p:cNvSpPr>
            <a:spLocks noGrp="1"/>
          </p:cNvSpPr>
          <p:nvPr>
            <p:ph type="ftr" sz="quarter" idx="11"/>
          </p:nvPr>
        </p:nvSpPr>
        <p:spPr>
          <a:noFill/>
        </p:spPr>
        <p:txBody>
          <a:bodyPr/>
          <a:lstStyle/>
          <a:p>
            <a:r>
              <a:rPr lang="en-US" altLang="en-US" smtClean="0"/>
              <a:t>Spring Framework</a:t>
            </a:r>
          </a:p>
        </p:txBody>
      </p:sp>
      <p:sp>
        <p:nvSpPr>
          <p:cNvPr id="250884" name="Slide Number Placeholder 4"/>
          <p:cNvSpPr>
            <a:spLocks noGrp="1"/>
          </p:cNvSpPr>
          <p:nvPr>
            <p:ph type="sldNum" sz="quarter" idx="12"/>
          </p:nvPr>
        </p:nvSpPr>
        <p:spPr>
          <a:noFill/>
        </p:spPr>
        <p:txBody>
          <a:bodyPr/>
          <a:lstStyle/>
          <a:p>
            <a:fld id="{9F9F3DD4-FB38-4898-A8BC-211CE00529CB}" type="slidenum">
              <a:rPr lang="en-US" altLang="en-US" smtClean="0">
                <a:latin typeface="Arial" pitchFamily="34" charset="0"/>
              </a:rPr>
              <a:pPr/>
              <a:t>242</a:t>
            </a:fld>
            <a:endParaRPr lang="en-US" altLang="en-US" smtClean="0">
              <a:latin typeface="Arial" pitchFamily="34" charset="0"/>
            </a:endParaRPr>
          </a:p>
        </p:txBody>
      </p:sp>
      <p:sp>
        <p:nvSpPr>
          <p:cNvPr id="7" name="Content Placeholder 6"/>
          <p:cNvSpPr>
            <a:spLocks noGrp="1"/>
          </p:cNvSpPr>
          <p:nvPr>
            <p:ph idx="1"/>
          </p:nvPr>
        </p:nvSpPr>
        <p:spPr>
          <a:xfrm>
            <a:off x="314325" y="1295400"/>
            <a:ext cx="7839075" cy="4267200"/>
          </a:xfrm>
        </p:spPr>
        <p:txBody>
          <a:bodyPr/>
          <a:lstStyle/>
          <a:p>
            <a:pPr marL="228600" indent="-228600" algn="just">
              <a:buFont typeface="Wingdings" pitchFamily="2" charset="2"/>
              <a:buChar char="§"/>
              <a:defRPr/>
            </a:pPr>
            <a:r>
              <a:rPr lang="en-US" sz="1800" b="0" dirty="0" smtClean="0"/>
              <a:t>Spring Security Framework has a set of Tag libraries that apply security to JSP content on a web application. </a:t>
            </a:r>
          </a:p>
          <a:p>
            <a:pPr marL="228600" indent="-228600" algn="just">
              <a:buFontTx/>
              <a:buNone/>
              <a:defRPr/>
            </a:pPr>
            <a:endParaRPr lang="en-US" sz="1800" b="0" dirty="0" smtClean="0"/>
          </a:p>
          <a:p>
            <a:pPr marL="228600" indent="-228600" algn="just">
              <a:buFont typeface="Wingdings" pitchFamily="2" charset="2"/>
              <a:buChar char="§"/>
              <a:defRPr/>
            </a:pPr>
            <a:r>
              <a:rPr lang="en-US" sz="1800" b="0" dirty="0" smtClean="0"/>
              <a:t>To use expression based URL authorization in your application, you have to include the security Tag library in your JSP definition. </a:t>
            </a:r>
          </a:p>
          <a:p>
            <a:pPr marL="228600" indent="-228600" algn="just">
              <a:buFontTx/>
              <a:buNone/>
              <a:defRPr/>
            </a:pPr>
            <a:endParaRPr lang="en-US" sz="1800" b="0" dirty="0" smtClean="0"/>
          </a:p>
          <a:p>
            <a:pPr marL="228600" indent="-228600" algn="just">
              <a:buFont typeface="Wingdings" pitchFamily="2" charset="2"/>
              <a:buChar char="§"/>
              <a:defRPr/>
            </a:pPr>
            <a:r>
              <a:rPr lang="en-US" sz="1800" b="0" dirty="0" smtClean="0"/>
              <a:t> This Tag library provides three tags that define the security applied to the JSP content in your application: </a:t>
            </a:r>
          </a:p>
          <a:p>
            <a:pPr marL="228600" indent="-228600" algn="just">
              <a:buFontTx/>
              <a:buNone/>
              <a:defRPr/>
            </a:pPr>
            <a:endParaRPr lang="en-US" sz="1800" b="0" dirty="0" smtClean="0"/>
          </a:p>
          <a:p>
            <a:pPr lvl="1">
              <a:buFont typeface="Wingdings" pitchFamily="2" charset="2"/>
              <a:buChar char="§"/>
              <a:defRPr/>
            </a:pPr>
            <a:r>
              <a:rPr lang="en-IN" dirty="0" smtClean="0">
                <a:latin typeface="Courier New" pitchFamily="49" charset="0"/>
                <a:cs typeface="Courier New" pitchFamily="49" charset="0"/>
              </a:rPr>
              <a:t>&lt;security:authentication&gt;</a:t>
            </a:r>
            <a:endParaRPr lang="en-US" dirty="0" smtClean="0">
              <a:latin typeface="Courier New" pitchFamily="49" charset="0"/>
              <a:cs typeface="Courier New" pitchFamily="49" charset="0"/>
            </a:endParaRPr>
          </a:p>
          <a:p>
            <a:pPr lvl="1">
              <a:buFont typeface="Wingdings" pitchFamily="2" charset="2"/>
              <a:buChar char="§"/>
              <a:defRPr/>
            </a:pPr>
            <a:r>
              <a:rPr lang="en-IN" dirty="0" smtClean="0">
                <a:latin typeface="Courier New" pitchFamily="49" charset="0"/>
                <a:cs typeface="Courier New" pitchFamily="49" charset="0"/>
              </a:rPr>
              <a:t>&lt;security:authorize&gt;</a:t>
            </a:r>
            <a:endParaRPr lang="en-US" dirty="0" smtClean="0">
              <a:latin typeface="Courier New" pitchFamily="49" charset="0"/>
              <a:cs typeface="Courier New" pitchFamily="49" charset="0"/>
            </a:endParaRPr>
          </a:p>
          <a:p>
            <a:pPr lvl="1">
              <a:buFont typeface="Wingdings" pitchFamily="2" charset="2"/>
              <a:buChar char="§"/>
              <a:defRPr/>
            </a:pPr>
            <a:r>
              <a:rPr lang="en-IN" dirty="0" smtClean="0">
                <a:latin typeface="Courier New" pitchFamily="49" charset="0"/>
                <a:cs typeface="Courier New" pitchFamily="49" charset="0"/>
              </a:rPr>
              <a:t>&lt;security:accesscontrollist&gt;</a:t>
            </a:r>
            <a:endParaRPr lang="en-US" dirty="0" smtClean="0">
              <a:latin typeface="Courier New" pitchFamily="49" charset="0"/>
              <a:cs typeface="Courier New" pitchFamily="49" charset="0"/>
            </a:endParaRPr>
          </a:p>
          <a:p>
            <a:pPr marL="628650" lvl="1" indent="-228600" algn="just">
              <a:buFont typeface="Wingdings" pitchFamily="2" charset="2"/>
              <a:buChar char="§"/>
              <a:defRPr/>
            </a:pPr>
            <a:endParaRPr lang="en-US" sz="1400" dirty="0" smtClean="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6"/>
          <p:cNvSpPr>
            <a:spLocks noGrp="1" noChangeArrowheads="1"/>
          </p:cNvSpPr>
          <p:nvPr>
            <p:ph type="sldNum" sz="quarter" idx="12"/>
          </p:nvPr>
        </p:nvSpPr>
        <p:spPr>
          <a:noFill/>
        </p:spPr>
        <p:txBody>
          <a:bodyPr/>
          <a:lstStyle/>
          <a:p>
            <a:fld id="{8070F966-25A3-4F76-88BE-7790EBA229A6}" type="slidenum">
              <a:rPr lang="en-US" altLang="en-US" smtClean="0">
                <a:latin typeface="Arial" pitchFamily="34" charset="0"/>
              </a:rPr>
              <a:pPr/>
              <a:t>243</a:t>
            </a:fld>
            <a:endParaRPr lang="en-US" altLang="en-US" smtClean="0">
              <a:latin typeface="Arial" pitchFamily="34" charset="0"/>
            </a:endParaRPr>
          </a:p>
        </p:txBody>
      </p:sp>
      <p:sp>
        <p:nvSpPr>
          <p:cNvPr id="251907"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Lesson 2: Advanced Spring Security</a:t>
            </a:r>
            <a:endParaRPr lang="en-IN" altLang="en-US" smtClean="0">
              <a:solidFill>
                <a:schemeClr val="tx1"/>
              </a:solidFill>
            </a:endParaRPr>
          </a:p>
        </p:txBody>
      </p:sp>
      <p:sp>
        <p:nvSpPr>
          <p:cNvPr id="251908"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251909"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251910"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6"/>
          <p:cNvSpPr>
            <a:spLocks noGrp="1" noChangeArrowheads="1"/>
          </p:cNvSpPr>
          <p:nvPr>
            <p:ph type="sldNum" sz="quarter" idx="12"/>
          </p:nvPr>
        </p:nvSpPr>
        <p:spPr>
          <a:noFill/>
        </p:spPr>
        <p:txBody>
          <a:bodyPr/>
          <a:lstStyle/>
          <a:p>
            <a:fld id="{98139654-813A-4102-AA12-ED4303B250AA}" type="slidenum">
              <a:rPr lang="en-US" altLang="en-US" smtClean="0">
                <a:latin typeface="Arial" pitchFamily="34" charset="0"/>
              </a:rPr>
              <a:pPr/>
              <a:t>244</a:t>
            </a:fld>
            <a:endParaRPr lang="en-US" altLang="en-US" smtClean="0">
              <a:latin typeface="Arial" pitchFamily="34" charset="0"/>
            </a:endParaRPr>
          </a:p>
        </p:txBody>
      </p:sp>
      <p:sp>
        <p:nvSpPr>
          <p:cNvPr id="252931" name="Rectangle 2"/>
          <p:cNvSpPr>
            <a:spLocks noGrp="1" noChangeArrowheads="1"/>
          </p:cNvSpPr>
          <p:nvPr>
            <p:ph type="title" idx="4294967295"/>
          </p:nvPr>
        </p:nvSpPr>
        <p:spPr/>
        <p:txBody>
          <a:bodyPr/>
          <a:lstStyle/>
          <a:p>
            <a:pPr eaLnBrk="1" hangingPunct="1"/>
            <a:r>
              <a:rPr lang="en-US" altLang="en-US" smtClean="0"/>
              <a:t>Lesson Objectives</a:t>
            </a:r>
          </a:p>
        </p:txBody>
      </p:sp>
      <p:sp>
        <p:nvSpPr>
          <p:cNvPr id="252932"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lesson, you will learn to: </a:t>
            </a:r>
          </a:p>
          <a:p>
            <a:r>
              <a:rPr lang="en-IN" altLang="en-US" sz="2000" b="0" smtClean="0"/>
              <a:t>Describe view-level security.</a:t>
            </a:r>
            <a:endParaRPr lang="en-US" altLang="en-US" sz="2000" b="0" smtClean="0"/>
          </a:p>
          <a:p>
            <a:r>
              <a:rPr lang="en-IN" altLang="en-US" sz="2000" b="0" smtClean="0"/>
              <a:t>Perform authentication and authorization of users.</a:t>
            </a:r>
            <a:endParaRPr lang="en-US" altLang="en-US" sz="2000" b="0" smtClean="0"/>
          </a:p>
          <a:p>
            <a:r>
              <a:rPr lang="en-IN" altLang="en-US" sz="2000" b="0" smtClean="0"/>
              <a:t>Identify securing methods.</a:t>
            </a:r>
            <a:endParaRPr lang="en-US" altLang="en-US" sz="2000" b="0" smtClean="0"/>
          </a:p>
          <a:p>
            <a:pPr eaLnBrk="1" hangingPunct="1">
              <a:buFont typeface="Wingdings" pitchFamily="2" charset="2"/>
              <a:buNone/>
            </a:pPr>
            <a:endParaRPr lang="en-US" altLang="en-US" b="0" smtClean="0"/>
          </a:p>
          <a:p>
            <a:pPr eaLnBrk="1" hangingPunct="1">
              <a:buFont typeface="Wingdings" pitchFamily="2" charset="2"/>
              <a:buChar char="§"/>
            </a:pPr>
            <a:endParaRPr lang="en-US" altLang="en-US" b="0" smtClean="0"/>
          </a:p>
        </p:txBody>
      </p:sp>
      <p:grpSp>
        <p:nvGrpSpPr>
          <p:cNvPr id="252933" name="Group 12"/>
          <p:cNvGrpSpPr>
            <a:grpSpLocks/>
          </p:cNvGrpSpPr>
          <p:nvPr/>
        </p:nvGrpSpPr>
        <p:grpSpPr bwMode="auto">
          <a:xfrm>
            <a:off x="304800" y="1066800"/>
            <a:ext cx="6477000" cy="1009650"/>
            <a:chOff x="838200" y="3276600"/>
            <a:chExt cx="6477000" cy="838200"/>
          </a:xfrm>
        </p:grpSpPr>
        <p:sp>
          <p:nvSpPr>
            <p:cNvPr id="14" name="Rounded Rectangle 13"/>
            <p:cNvSpPr/>
            <p:nvPr/>
          </p:nvSpPr>
          <p:spPr bwMode="auto">
            <a:xfrm>
              <a:off x="838200" y="3276600"/>
              <a:ext cx="6477000" cy="838200"/>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252936" name="TextBox 14"/>
            <p:cNvSpPr txBox="1">
              <a:spLocks noChangeArrowheads="1"/>
            </p:cNvSpPr>
            <p:nvPr/>
          </p:nvSpPr>
          <p:spPr bwMode="auto">
            <a:xfrm>
              <a:off x="1066800" y="3403121"/>
              <a:ext cx="5410200" cy="689884"/>
            </a:xfrm>
            <a:prstGeom prst="rect">
              <a:avLst/>
            </a:prstGeom>
            <a:noFill/>
            <a:ln w="9525">
              <a:noFill/>
              <a:miter lim="800000"/>
              <a:headEnd/>
              <a:tailEnd/>
            </a:ln>
          </p:spPr>
          <p:txBody>
            <a:bodyPr>
              <a:spAutoFit/>
            </a:bodyPr>
            <a:lstStyle/>
            <a:p>
              <a:r>
                <a:rPr lang="en-US" altLang="en-US" sz="2400">
                  <a:solidFill>
                    <a:srgbClr val="F2F2F2"/>
                  </a:solidFill>
                  <a:latin typeface="Trebuchet MS" pitchFamily="34" charset="0"/>
                </a:rPr>
                <a:t>Lesson 2: Benefits of Spring Framework </a:t>
              </a:r>
            </a:p>
          </p:txBody>
        </p:sp>
      </p:grpSp>
      <p:sp>
        <p:nvSpPr>
          <p:cNvPr id="252934"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6"/>
          <p:cNvSpPr>
            <a:spLocks noGrp="1" noChangeArrowheads="1"/>
          </p:cNvSpPr>
          <p:nvPr>
            <p:ph type="sldNum" sz="quarter" idx="12"/>
          </p:nvPr>
        </p:nvSpPr>
        <p:spPr>
          <a:noFill/>
        </p:spPr>
        <p:txBody>
          <a:bodyPr/>
          <a:lstStyle/>
          <a:p>
            <a:fld id="{C5389A01-9370-4DE0-B061-F10BDBB95B74}" type="slidenum">
              <a:rPr lang="en-US" altLang="en-US" smtClean="0">
                <a:latin typeface="Arial" pitchFamily="34" charset="0"/>
              </a:rPr>
              <a:pPr/>
              <a:t>245</a:t>
            </a:fld>
            <a:endParaRPr lang="en-US" altLang="en-US" smtClean="0">
              <a:latin typeface="Arial" pitchFamily="34" charset="0"/>
            </a:endParaRPr>
          </a:p>
        </p:txBody>
      </p:sp>
      <p:sp>
        <p:nvSpPr>
          <p:cNvPr id="253955" name="Title 1"/>
          <p:cNvSpPr>
            <a:spLocks noGrp="1"/>
          </p:cNvSpPr>
          <p:nvPr>
            <p:ph type="title" idx="4294967295"/>
          </p:nvPr>
        </p:nvSpPr>
        <p:spPr>
          <a:xfrm>
            <a:off x="152400" y="152400"/>
            <a:ext cx="6934200" cy="747713"/>
          </a:xfrm>
        </p:spPr>
        <p:txBody>
          <a:bodyPr/>
          <a:lstStyle/>
          <a:p>
            <a:r>
              <a:rPr lang="en-US" altLang="en-US" smtClean="0"/>
              <a:t>Using Spring Tag-Lib for Security</a:t>
            </a:r>
          </a:p>
        </p:txBody>
      </p:sp>
      <p:sp>
        <p:nvSpPr>
          <p:cNvPr id="253956"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5395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253958" name="Text Box 7"/>
          <p:cNvSpPr txBox="1">
            <a:spLocks noChangeArrowheads="1"/>
          </p:cNvSpPr>
          <p:nvPr/>
        </p:nvSpPr>
        <p:spPr bwMode="auto">
          <a:xfrm>
            <a:off x="288925" y="1154113"/>
            <a:ext cx="8305800" cy="369887"/>
          </a:xfrm>
          <a:prstGeom prst="rect">
            <a:avLst/>
          </a:prstGeom>
          <a:noFill/>
          <a:ln w="9525">
            <a:noFill/>
            <a:miter lim="800000"/>
            <a:headEnd/>
            <a:tailEnd/>
          </a:ln>
        </p:spPr>
        <p:txBody>
          <a:bodyPr>
            <a:spAutoFit/>
          </a:bodyPr>
          <a:lstStyle/>
          <a:p>
            <a:r>
              <a:rPr lang="en-IN" altLang="en-US" b="1"/>
              <a:t>Implementation of Security Tags: </a:t>
            </a:r>
            <a:endParaRPr lang="en-US" altLang="en-US"/>
          </a:p>
        </p:txBody>
      </p:sp>
      <p:graphicFrame>
        <p:nvGraphicFramePr>
          <p:cNvPr id="10" name="Diagram 9"/>
          <p:cNvGraphicFramePr/>
          <p:nvPr/>
        </p:nvGraphicFramePr>
        <p:xfrm>
          <a:off x="685800" y="1981200"/>
          <a:ext cx="76200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6"/>
          <p:cNvSpPr>
            <a:spLocks noGrp="1" noChangeArrowheads="1"/>
          </p:cNvSpPr>
          <p:nvPr>
            <p:ph type="sldNum" sz="quarter" idx="12"/>
          </p:nvPr>
        </p:nvSpPr>
        <p:spPr>
          <a:noFill/>
        </p:spPr>
        <p:txBody>
          <a:bodyPr/>
          <a:lstStyle/>
          <a:p>
            <a:fld id="{CEC2C369-F002-4623-93F7-EA101135B736}" type="slidenum">
              <a:rPr lang="en-US" altLang="en-US" smtClean="0">
                <a:latin typeface="Arial" pitchFamily="34" charset="0"/>
              </a:rPr>
              <a:pPr/>
              <a:t>246</a:t>
            </a:fld>
            <a:endParaRPr lang="en-US" altLang="en-US" smtClean="0">
              <a:latin typeface="Arial" pitchFamily="34" charset="0"/>
            </a:endParaRPr>
          </a:p>
        </p:txBody>
      </p:sp>
      <p:sp>
        <p:nvSpPr>
          <p:cNvPr id="254979" name="Title 1"/>
          <p:cNvSpPr>
            <a:spLocks noGrp="1"/>
          </p:cNvSpPr>
          <p:nvPr>
            <p:ph type="title" idx="4294967295"/>
          </p:nvPr>
        </p:nvSpPr>
        <p:spPr>
          <a:xfrm>
            <a:off x="304800" y="381000"/>
            <a:ext cx="6934200" cy="747713"/>
          </a:xfrm>
        </p:spPr>
        <p:txBody>
          <a:bodyPr/>
          <a:lstStyle/>
          <a:p>
            <a:r>
              <a:rPr lang="en-US" altLang="en-US" smtClean="0"/>
              <a:t>Method-level Security</a:t>
            </a:r>
          </a:p>
        </p:txBody>
      </p:sp>
      <p:sp>
        <p:nvSpPr>
          <p:cNvPr id="254980"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5498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6392" name="Text Box 7"/>
          <p:cNvSpPr txBox="1">
            <a:spLocks noChangeArrowheads="1"/>
          </p:cNvSpPr>
          <p:nvPr/>
        </p:nvSpPr>
        <p:spPr bwMode="auto">
          <a:xfrm>
            <a:off x="304800" y="1154113"/>
            <a:ext cx="8305800" cy="4432300"/>
          </a:xfrm>
          <a:prstGeom prst="rect">
            <a:avLst/>
          </a:prstGeom>
          <a:noFill/>
          <a:ln w="9525">
            <a:noFill/>
            <a:miter lim="800000"/>
            <a:headEnd/>
            <a:tailEnd/>
          </a:ln>
        </p:spPr>
        <p:txBody>
          <a:bodyPr>
            <a:spAutoFit/>
          </a:bodyPr>
          <a:lstStyle/>
          <a:p>
            <a:pPr algn="just">
              <a:defRPr/>
            </a:pPr>
            <a:r>
              <a:rPr lang="en-US" sz="2400" dirty="0">
                <a:latin typeface="Arial" charset="0"/>
              </a:rPr>
              <a:t>The most important part of implementing method level security is the configuration element that is defined in your application’s Spring Configuration files. Once configuration is done, you can implement method level security in any one of the following ways:</a:t>
            </a:r>
          </a:p>
          <a:p>
            <a:pPr algn="just">
              <a:defRPr/>
            </a:pPr>
            <a:r>
              <a:rPr lang="en-US" sz="2400" dirty="0">
                <a:latin typeface="Arial" charset="0"/>
              </a:rPr>
              <a:t> </a:t>
            </a:r>
          </a:p>
          <a:p>
            <a:pPr marL="635000" indent="-228600" algn="just">
              <a:buFont typeface="Wingdings" pitchFamily="2" charset="2"/>
              <a:buChar char="§"/>
              <a:defRPr/>
            </a:pPr>
            <a:r>
              <a:rPr lang="en-US" sz="2000" dirty="0">
                <a:latin typeface="Arial" charset="0"/>
              </a:rPr>
              <a:t>By annotating a method using the :</a:t>
            </a:r>
          </a:p>
          <a:p>
            <a:pPr marL="635000" indent="-228600" algn="just">
              <a:defRPr/>
            </a:pPr>
            <a:endParaRPr lang="en-US" sz="2400" dirty="0">
              <a:latin typeface="Arial" charset="0"/>
            </a:endParaRPr>
          </a:p>
          <a:p>
            <a:pPr marL="1028700" lvl="1" indent="-228600" algn="just">
              <a:buFont typeface="Wingdings" pitchFamily="2" charset="2"/>
              <a:buChar char="§"/>
              <a:defRPr/>
            </a:pPr>
            <a:r>
              <a:rPr lang="en-US" sz="2000" dirty="0">
                <a:latin typeface="Arial" charset="0"/>
              </a:rPr>
              <a:t>@</a:t>
            </a:r>
            <a:r>
              <a:rPr lang="en-US" dirty="0">
                <a:latin typeface="Arial" charset="0"/>
              </a:rPr>
              <a:t>Secured annotation</a:t>
            </a:r>
          </a:p>
          <a:p>
            <a:pPr marL="1028700" lvl="1" indent="-228600" algn="just">
              <a:buFont typeface="Wingdings" pitchFamily="2" charset="2"/>
              <a:buChar char="§"/>
              <a:defRPr/>
            </a:pPr>
            <a:r>
              <a:rPr lang="en-US" dirty="0">
                <a:latin typeface="Arial" charset="0"/>
              </a:rPr>
              <a:t>@RolesAllowed annotation</a:t>
            </a:r>
          </a:p>
          <a:p>
            <a:pPr marL="1028700" lvl="1" indent="-228600" algn="just">
              <a:buFont typeface="Wingdings" pitchFamily="2" charset="2"/>
              <a:buChar char="§"/>
              <a:defRPr/>
            </a:pPr>
            <a:r>
              <a:rPr lang="en-US" dirty="0">
                <a:latin typeface="Arial" charset="0"/>
              </a:rPr>
              <a:t>Pre and post invocation annotations</a:t>
            </a:r>
          </a:p>
          <a:p>
            <a:pPr marL="1028700" lvl="1" indent="-228600" algn="just">
              <a:defRPr/>
            </a:pPr>
            <a:endParaRPr lang="en-US" dirty="0">
              <a:latin typeface="Arial" charset="0"/>
            </a:endParaRPr>
          </a:p>
          <a:p>
            <a:pPr marL="635000" indent="-228600" algn="just">
              <a:buFont typeface="Wingdings" pitchFamily="2" charset="2"/>
              <a:buChar char="§"/>
              <a:defRPr/>
            </a:pPr>
            <a:r>
              <a:rPr lang="en-US" sz="2000" dirty="0">
                <a:latin typeface="Arial" charset="0"/>
              </a:rPr>
              <a:t>Match method using pointcuts in Spring AOP Framework</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6"/>
          <p:cNvSpPr>
            <a:spLocks noGrp="1" noChangeArrowheads="1"/>
          </p:cNvSpPr>
          <p:nvPr>
            <p:ph type="sldNum" sz="quarter" idx="12"/>
          </p:nvPr>
        </p:nvSpPr>
        <p:spPr>
          <a:noFill/>
        </p:spPr>
        <p:txBody>
          <a:bodyPr/>
          <a:lstStyle/>
          <a:p>
            <a:fld id="{30F981C5-3DB8-4F98-B559-C490BF7FC27D}" type="slidenum">
              <a:rPr lang="en-US" altLang="en-US" smtClean="0">
                <a:latin typeface="Arial" pitchFamily="34" charset="0"/>
              </a:rPr>
              <a:pPr/>
              <a:t>247</a:t>
            </a:fld>
            <a:endParaRPr lang="en-US" altLang="en-US" smtClean="0">
              <a:latin typeface="Arial" pitchFamily="34" charset="0"/>
            </a:endParaRPr>
          </a:p>
        </p:txBody>
      </p:sp>
      <p:sp>
        <p:nvSpPr>
          <p:cNvPr id="256003" name="Title 1"/>
          <p:cNvSpPr>
            <a:spLocks noGrp="1"/>
          </p:cNvSpPr>
          <p:nvPr>
            <p:ph type="title" idx="4294967295"/>
          </p:nvPr>
        </p:nvSpPr>
        <p:spPr>
          <a:xfrm>
            <a:off x="304800" y="381000"/>
            <a:ext cx="6934200" cy="747713"/>
          </a:xfrm>
        </p:spPr>
        <p:txBody>
          <a:bodyPr/>
          <a:lstStyle/>
          <a:p>
            <a:r>
              <a:rPr lang="en-US" altLang="en-US" smtClean="0"/>
              <a:t>Method-level Security </a:t>
            </a:r>
            <a:r>
              <a:rPr lang="en-US" altLang="en-US" sz="1800" smtClean="0"/>
              <a:t>(Contd.)</a:t>
            </a:r>
          </a:p>
        </p:txBody>
      </p:sp>
      <p:sp>
        <p:nvSpPr>
          <p:cNvPr id="256004"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56005"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graphicFrame>
        <p:nvGraphicFramePr>
          <p:cNvPr id="10" name="Diagram 9"/>
          <p:cNvGraphicFramePr/>
          <p:nvPr/>
        </p:nvGraphicFramePr>
        <p:xfrm>
          <a:off x="457200" y="1905000"/>
          <a:ext cx="83058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6007" name="TextBox 10"/>
          <p:cNvSpPr txBox="1">
            <a:spLocks noChangeArrowheads="1"/>
          </p:cNvSpPr>
          <p:nvPr/>
        </p:nvSpPr>
        <p:spPr bwMode="auto">
          <a:xfrm>
            <a:off x="304800" y="1219200"/>
            <a:ext cx="7239000" cy="923925"/>
          </a:xfrm>
          <a:prstGeom prst="rect">
            <a:avLst/>
          </a:prstGeom>
          <a:noFill/>
          <a:ln w="9525">
            <a:noFill/>
            <a:miter lim="800000"/>
            <a:headEnd/>
            <a:tailEnd/>
          </a:ln>
        </p:spPr>
        <p:txBody>
          <a:bodyPr>
            <a:spAutoFit/>
          </a:bodyPr>
          <a:lstStyle/>
          <a:p>
            <a:pPr algn="just"/>
            <a:r>
              <a:rPr lang="en-US" altLang="en-US"/>
              <a:t>Method level security implementation works by following the steps listed below.</a:t>
            </a:r>
          </a:p>
          <a:p>
            <a:pPr algn="just"/>
            <a:endParaRPr lang="en-US" altLang="en-US"/>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6"/>
          <p:cNvSpPr>
            <a:spLocks noGrp="1" noChangeArrowheads="1"/>
          </p:cNvSpPr>
          <p:nvPr>
            <p:ph type="sldNum" sz="quarter" idx="12"/>
          </p:nvPr>
        </p:nvSpPr>
        <p:spPr>
          <a:noFill/>
        </p:spPr>
        <p:txBody>
          <a:bodyPr/>
          <a:lstStyle/>
          <a:p>
            <a:fld id="{8FB81FA4-0D91-4C9A-86FB-91EEE5DD4341}" type="slidenum">
              <a:rPr lang="en-US" altLang="en-US" smtClean="0">
                <a:latin typeface="Arial" pitchFamily="34" charset="0"/>
              </a:rPr>
              <a:pPr/>
              <a:t>248</a:t>
            </a:fld>
            <a:endParaRPr lang="en-US" altLang="en-US" smtClean="0">
              <a:latin typeface="Arial" pitchFamily="34" charset="0"/>
            </a:endParaRPr>
          </a:p>
        </p:txBody>
      </p:sp>
      <p:sp>
        <p:nvSpPr>
          <p:cNvPr id="257027" name="Title 1"/>
          <p:cNvSpPr>
            <a:spLocks noGrp="1"/>
          </p:cNvSpPr>
          <p:nvPr>
            <p:ph type="title" idx="4294967295"/>
          </p:nvPr>
        </p:nvSpPr>
        <p:spPr>
          <a:xfrm>
            <a:off x="304800" y="381000"/>
            <a:ext cx="6934200" cy="747713"/>
          </a:xfrm>
        </p:spPr>
        <p:txBody>
          <a:bodyPr/>
          <a:lstStyle/>
          <a:p>
            <a:r>
              <a:rPr lang="en-US" altLang="en-US" smtClean="0"/>
              <a:t>Method-level Security </a:t>
            </a:r>
            <a:r>
              <a:rPr lang="en-US" altLang="en-US" sz="1800" smtClean="0"/>
              <a:t>(Contd.)</a:t>
            </a:r>
          </a:p>
        </p:txBody>
      </p:sp>
      <p:sp>
        <p:nvSpPr>
          <p:cNvPr id="257028"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5702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graphicFrame>
        <p:nvGraphicFramePr>
          <p:cNvPr id="10" name="Diagram 9"/>
          <p:cNvGraphicFramePr/>
          <p:nvPr/>
        </p:nvGraphicFramePr>
        <p:xfrm>
          <a:off x="457200" y="1905000"/>
          <a:ext cx="83058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7031" name="TextBox 10"/>
          <p:cNvSpPr txBox="1">
            <a:spLocks noChangeArrowheads="1"/>
          </p:cNvSpPr>
          <p:nvPr/>
        </p:nvSpPr>
        <p:spPr bwMode="auto">
          <a:xfrm>
            <a:off x="304800" y="1219200"/>
            <a:ext cx="7239000" cy="923925"/>
          </a:xfrm>
          <a:prstGeom prst="rect">
            <a:avLst/>
          </a:prstGeom>
          <a:noFill/>
          <a:ln w="9525">
            <a:noFill/>
            <a:miter lim="800000"/>
            <a:headEnd/>
            <a:tailEnd/>
          </a:ln>
        </p:spPr>
        <p:txBody>
          <a:bodyPr>
            <a:spAutoFit/>
          </a:bodyPr>
          <a:lstStyle/>
          <a:p>
            <a:pPr algn="just"/>
            <a:r>
              <a:rPr lang="en-US" altLang="en-US"/>
              <a:t>Method level security implementation works by following the steps listed below.</a:t>
            </a:r>
          </a:p>
          <a:p>
            <a:pPr algn="just"/>
            <a:endParaRPr lang="en-US" altLang="en-US"/>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6"/>
          <p:cNvSpPr>
            <a:spLocks noGrp="1" noChangeArrowheads="1"/>
          </p:cNvSpPr>
          <p:nvPr>
            <p:ph type="sldNum" sz="quarter" idx="12"/>
          </p:nvPr>
        </p:nvSpPr>
        <p:spPr>
          <a:noFill/>
        </p:spPr>
        <p:txBody>
          <a:bodyPr/>
          <a:lstStyle/>
          <a:p>
            <a:fld id="{F6D2169F-3357-48EB-A716-5FE4E0D2F8B5}" type="slidenum">
              <a:rPr lang="en-US" altLang="en-US" smtClean="0">
                <a:latin typeface="Arial" pitchFamily="34" charset="0"/>
              </a:rPr>
              <a:pPr/>
              <a:t>249</a:t>
            </a:fld>
            <a:endParaRPr lang="en-US" altLang="en-US" smtClean="0">
              <a:latin typeface="Arial" pitchFamily="34" charset="0"/>
            </a:endParaRPr>
          </a:p>
        </p:txBody>
      </p:sp>
      <p:sp>
        <p:nvSpPr>
          <p:cNvPr id="258051" name="Text Box 7"/>
          <p:cNvSpPr txBox="1">
            <a:spLocks noChangeArrowheads="1"/>
          </p:cNvSpPr>
          <p:nvPr/>
        </p:nvSpPr>
        <p:spPr bwMode="auto">
          <a:xfrm>
            <a:off x="228600" y="1219200"/>
            <a:ext cx="7620000" cy="923925"/>
          </a:xfrm>
          <a:prstGeom prst="rect">
            <a:avLst/>
          </a:prstGeom>
          <a:noFill/>
          <a:ln w="9525">
            <a:noFill/>
            <a:miter lim="800000"/>
            <a:headEnd/>
            <a:tailEnd/>
          </a:ln>
        </p:spPr>
        <p:txBody>
          <a:bodyPr>
            <a:spAutoFit/>
          </a:bodyPr>
          <a:lstStyle/>
          <a:p>
            <a:pPr algn="just"/>
            <a:r>
              <a:rPr lang="en-IN" altLang="en-US">
                <a:cs typeface="Arial" pitchFamily="34" charset="0"/>
              </a:rPr>
              <a:t>Annotations are used to protect methods by attaching security expressions to classes and methods in an application. The annotations available in Spring Security Framework are: </a:t>
            </a:r>
          </a:p>
        </p:txBody>
      </p:sp>
      <p:sp>
        <p:nvSpPr>
          <p:cNvPr id="11" name="Title 1"/>
          <p:cNvSpPr txBox="1">
            <a:spLocks/>
          </p:cNvSpPr>
          <p:nvPr/>
        </p:nvSpPr>
        <p:spPr bwMode="auto">
          <a:xfrm>
            <a:off x="304800" y="228600"/>
            <a:ext cx="6934200" cy="747713"/>
          </a:xfrm>
          <a:prstGeom prst="rect">
            <a:avLst/>
          </a:prstGeom>
          <a:noFill/>
          <a:ln w="9525">
            <a:noFill/>
            <a:miter lim="800000"/>
            <a:headEnd/>
            <a:tailEnd/>
          </a:ln>
        </p:spPr>
        <p:txBody>
          <a:bodyPr anchor="ctr"/>
          <a:lstStyle/>
          <a:p>
            <a:pPr eaLnBrk="0" hangingPunct="0">
              <a:defRPr/>
            </a:pPr>
            <a:r>
              <a:rPr lang="en-US" altLang="en-US" sz="2400" b="1" dirty="0">
                <a:solidFill>
                  <a:srgbClr val="FFFFFF"/>
                </a:solidFill>
                <a:latin typeface="+mj-lt"/>
                <a:ea typeface="+mj-ea"/>
                <a:cs typeface="+mj-cs"/>
              </a:rPr>
              <a:t>Annotation-based</a:t>
            </a:r>
            <a:r>
              <a:rPr lang="en-US" sz="2400" b="1" dirty="0">
                <a:solidFill>
                  <a:schemeClr val="bg1">
                    <a:lumMod val="20000"/>
                    <a:lumOff val="80000"/>
                  </a:schemeClr>
                </a:solidFill>
                <a:latin typeface="Courier New" pitchFamily="49" charset="0"/>
                <a:cs typeface="Courier New" pitchFamily="49" charset="0"/>
              </a:rPr>
              <a:t> </a:t>
            </a:r>
            <a:r>
              <a:rPr lang="en-US" altLang="en-US" sz="2400" b="1" dirty="0">
                <a:solidFill>
                  <a:srgbClr val="FFFFFF"/>
                </a:solidFill>
                <a:latin typeface="+mj-lt"/>
                <a:ea typeface="+mj-ea"/>
                <a:cs typeface="+mj-cs"/>
              </a:rPr>
              <a:t>Security</a:t>
            </a:r>
          </a:p>
          <a:p>
            <a:pPr eaLnBrk="0" hangingPunct="0">
              <a:defRPr/>
            </a:pPr>
            <a:endParaRPr lang="en-US" sz="2400" b="1" kern="0" dirty="0">
              <a:solidFill>
                <a:srgbClr val="FFFFFF"/>
              </a:solidFill>
              <a:latin typeface="+mj-lt"/>
              <a:ea typeface="+mj-ea"/>
              <a:cs typeface="+mj-cs"/>
            </a:endParaRPr>
          </a:p>
        </p:txBody>
      </p:sp>
      <p:sp>
        <p:nvSpPr>
          <p:cNvPr id="25805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nchor="ctr"/>
          <a:lstStyle/>
          <a:p>
            <a:pPr algn="ctr"/>
            <a:r>
              <a:rPr lang="en-US" altLang="en-US" sz="1100"/>
              <a:t>Spring Framework </a:t>
            </a:r>
          </a:p>
        </p:txBody>
      </p:sp>
      <p:graphicFrame>
        <p:nvGraphicFramePr>
          <p:cNvPr id="13" name="Table 12"/>
          <p:cNvGraphicFramePr>
            <a:graphicFrameLocks noGrp="1"/>
          </p:cNvGraphicFramePr>
          <p:nvPr/>
        </p:nvGraphicFramePr>
        <p:xfrm>
          <a:off x="304800" y="2286000"/>
          <a:ext cx="8382000" cy="4025900"/>
        </p:xfrm>
        <a:graphic>
          <a:graphicData uri="http://schemas.openxmlformats.org/drawingml/2006/table">
            <a:tbl>
              <a:tblPr/>
              <a:tblGrid>
                <a:gridCol w="3481997"/>
                <a:gridCol w="4900003"/>
              </a:tblGrid>
              <a:tr h="380801">
                <a:tc>
                  <a:txBody>
                    <a:bodyPr/>
                    <a:lstStyle/>
                    <a:p>
                      <a:pPr marL="0" marR="0" algn="ctr">
                        <a:lnSpc>
                          <a:spcPct val="115000"/>
                        </a:lnSpc>
                        <a:spcBef>
                          <a:spcPts val="0"/>
                        </a:spcBef>
                        <a:spcAft>
                          <a:spcPts val="1000"/>
                        </a:spcAft>
                      </a:pPr>
                      <a:r>
                        <a:rPr lang="en-US" sz="1600" b="1" dirty="0" smtClean="0">
                          <a:latin typeface="Calibri"/>
                          <a:ea typeface="Calibri"/>
                          <a:cs typeface="Calibri"/>
                        </a:rPr>
                        <a:t>Annotation</a:t>
                      </a:r>
                      <a:endParaRPr lang="en-US" sz="1600" b="1" dirty="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lnSpc>
                          <a:spcPct val="115000"/>
                        </a:lnSpc>
                        <a:spcBef>
                          <a:spcPts val="0"/>
                        </a:spcBef>
                        <a:spcAft>
                          <a:spcPts val="1000"/>
                        </a:spcAft>
                      </a:pPr>
                      <a:r>
                        <a:rPr lang="en-US" sz="1600" b="1" dirty="0" smtClean="0">
                          <a:latin typeface="Calibri"/>
                          <a:ea typeface="Calibri"/>
                          <a:cs typeface="Calibri"/>
                        </a:rPr>
                        <a:t>Description</a:t>
                      </a:r>
                      <a:endParaRPr lang="en-US" sz="1600" b="1" dirty="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r>
              <a:tr h="841177">
                <a:tc>
                  <a:txBody>
                    <a:bodyPr/>
                    <a:lstStyle/>
                    <a:p>
                      <a:pPr marL="0" marR="0">
                        <a:lnSpc>
                          <a:spcPct val="115000"/>
                        </a:lnSpc>
                        <a:spcBef>
                          <a:spcPts val="0"/>
                        </a:spcBef>
                        <a:spcAft>
                          <a:spcPts val="1000"/>
                        </a:spcAft>
                      </a:pPr>
                      <a:r>
                        <a:rPr lang="en-IN" sz="1600" dirty="0">
                          <a:latin typeface="Courier New"/>
                          <a:ea typeface="Times New Roman"/>
                          <a:cs typeface="Calibri"/>
                        </a:rPr>
                        <a:t>@PreAuthorize(expression)</a:t>
                      </a:r>
                      <a:endParaRPr lang="en-US" sz="1600" dirty="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IN" sz="1600" dirty="0">
                          <a:latin typeface="Calibri"/>
                          <a:ea typeface="Times New Roman"/>
                          <a:cs typeface="Times New Roman"/>
                        </a:rPr>
                        <a:t>Used to check if the expression that is passed as an argument is true before allowing access to the method being annotated.</a:t>
                      </a:r>
                      <a:endParaRPr lang="en-US" sz="1600" dirty="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1569">
                <a:tc>
                  <a:txBody>
                    <a:bodyPr/>
                    <a:lstStyle/>
                    <a:p>
                      <a:pPr marL="0" marR="0">
                        <a:lnSpc>
                          <a:spcPct val="115000"/>
                        </a:lnSpc>
                        <a:spcBef>
                          <a:spcPts val="0"/>
                        </a:spcBef>
                        <a:spcAft>
                          <a:spcPts val="1000"/>
                        </a:spcAft>
                      </a:pPr>
                      <a:r>
                        <a:rPr lang="en-IN" sz="1600" dirty="0">
                          <a:latin typeface="Courier New"/>
                          <a:ea typeface="Times New Roman"/>
                          <a:cs typeface="Calibri"/>
                        </a:rPr>
                        <a:t>@PreFilter(value=expression [,filterTarget=collection])</a:t>
                      </a:r>
                      <a:endParaRPr lang="en-US" sz="1600" dirty="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IN" sz="1600" dirty="0">
                          <a:latin typeface="Calibri"/>
                          <a:ea typeface="Times New Roman"/>
                          <a:cs typeface="Times New Roman"/>
                        </a:rPr>
                        <a:t>Used to filter a collection of elements before passing it on to the annotated method. Each element is evaluated against the specified expression and is removed from the collection if the expression fails.</a:t>
                      </a:r>
                      <a:endParaRPr lang="en-US" sz="1600" dirty="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1569">
                <a:tc>
                  <a:txBody>
                    <a:bodyPr/>
                    <a:lstStyle/>
                    <a:p>
                      <a:pPr marL="0" marR="0">
                        <a:lnSpc>
                          <a:spcPct val="115000"/>
                        </a:lnSpc>
                        <a:spcBef>
                          <a:spcPts val="0"/>
                        </a:spcBef>
                        <a:spcAft>
                          <a:spcPts val="1000"/>
                        </a:spcAft>
                      </a:pPr>
                      <a:r>
                        <a:rPr lang="en-IN" sz="1600" dirty="0">
                          <a:latin typeface="Courier New"/>
                          <a:ea typeface="Times New Roman"/>
                          <a:cs typeface="Calibri"/>
                        </a:rPr>
                        <a:t>@PostAuthorize(expression)</a:t>
                      </a:r>
                      <a:endParaRPr lang="en-US" sz="1600" dirty="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IN" sz="1600" dirty="0">
                          <a:latin typeface="Calibri"/>
                          <a:ea typeface="Times New Roman"/>
                          <a:cs typeface="Times New Roman"/>
                        </a:rPr>
                        <a:t>Used to check if the expression passed is true before returning the result value of the annotated method. This is used when the method’s domain object parameters are user IDs.</a:t>
                      </a:r>
                      <a:endParaRPr lang="en-US" sz="1600" dirty="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0785">
                <a:tc>
                  <a:txBody>
                    <a:bodyPr/>
                    <a:lstStyle/>
                    <a:p>
                      <a:pPr marL="0" marR="0">
                        <a:lnSpc>
                          <a:spcPct val="115000"/>
                        </a:lnSpc>
                        <a:spcBef>
                          <a:spcPts val="0"/>
                        </a:spcBef>
                        <a:spcAft>
                          <a:spcPts val="1000"/>
                        </a:spcAft>
                      </a:pPr>
                      <a:r>
                        <a:rPr lang="en-IN" sz="1600" dirty="0">
                          <a:latin typeface="Courier New"/>
                          <a:ea typeface="Times New Roman"/>
                          <a:cs typeface="Calibri"/>
                        </a:rPr>
                        <a:t>@PostFilter(expression)</a:t>
                      </a:r>
                      <a:endParaRPr lang="en-US" sz="1600" dirty="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IN" sz="1600" dirty="0">
                          <a:latin typeface="Calibri"/>
                          <a:ea typeface="Times New Roman"/>
                          <a:cs typeface="Times New Roman"/>
                        </a:rPr>
                        <a:t>Used to filter a collection before returning the value of the annotated method.</a:t>
                      </a:r>
                      <a:endParaRPr lang="en-US" sz="1600" dirty="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p:cNvSpPr>
            <a:spLocks noGrp="1" noChangeArrowheads="1"/>
          </p:cNvSpPr>
          <p:nvPr>
            <p:ph type="sldNum" sz="quarter" idx="12"/>
          </p:nvPr>
        </p:nvSpPr>
        <p:spPr>
          <a:noFill/>
        </p:spPr>
        <p:txBody>
          <a:bodyPr/>
          <a:lstStyle/>
          <a:p>
            <a:fld id="{BCCDA3EF-81C6-4C75-A2F0-F03A61E1249A}" type="slidenum">
              <a:rPr lang="en-US" altLang="en-US" smtClean="0">
                <a:latin typeface="Arial" pitchFamily="34" charset="0"/>
              </a:rPr>
              <a:pPr/>
              <a:t>25</a:t>
            </a:fld>
            <a:endParaRPr lang="en-US" altLang="en-US" smtClean="0">
              <a:latin typeface="Arial" pitchFamily="34" charset="0"/>
            </a:endParaRPr>
          </a:p>
        </p:txBody>
      </p:sp>
      <p:sp>
        <p:nvSpPr>
          <p:cNvPr id="27651"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525B8331-02FA-450B-9ECE-6F6F348FE13B}" type="slidenum">
              <a:rPr lang="en-US" altLang="en-US" sz="1000"/>
              <a:pPr algn="r"/>
              <a:t>25</a:t>
            </a:fld>
            <a:endParaRPr lang="en-US" altLang="en-US" sz="1000"/>
          </a:p>
        </p:txBody>
      </p:sp>
      <p:sp>
        <p:nvSpPr>
          <p:cNvPr id="27652"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Lesson 1: </a:t>
            </a:r>
            <a:r>
              <a:rPr lang="en-IN" altLang="en-US" smtClean="0">
                <a:solidFill>
                  <a:schemeClr val="tx1"/>
                </a:solidFill>
              </a:rPr>
              <a:t>DI and XML Configurations</a:t>
            </a:r>
          </a:p>
        </p:txBody>
      </p:sp>
      <p:sp>
        <p:nvSpPr>
          <p:cNvPr id="27653"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27654"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27655"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6"/>
          <p:cNvSpPr>
            <a:spLocks noGrp="1" noChangeArrowheads="1"/>
          </p:cNvSpPr>
          <p:nvPr>
            <p:ph type="sldNum" sz="quarter" idx="12"/>
          </p:nvPr>
        </p:nvSpPr>
        <p:spPr>
          <a:noFill/>
        </p:spPr>
        <p:txBody>
          <a:bodyPr/>
          <a:lstStyle/>
          <a:p>
            <a:fld id="{95115F10-2D3C-4413-912E-7076EF18E698}" type="slidenum">
              <a:rPr lang="en-US" altLang="en-US" smtClean="0">
                <a:latin typeface="Arial" pitchFamily="34" charset="0"/>
              </a:rPr>
              <a:pPr/>
              <a:t>250</a:t>
            </a:fld>
            <a:endParaRPr lang="en-US" altLang="en-US" smtClean="0">
              <a:latin typeface="Arial" pitchFamily="34" charset="0"/>
            </a:endParaRPr>
          </a:p>
        </p:txBody>
      </p:sp>
      <p:sp>
        <p:nvSpPr>
          <p:cNvPr id="19461" name="Text Box 7"/>
          <p:cNvSpPr txBox="1">
            <a:spLocks noChangeArrowheads="1"/>
          </p:cNvSpPr>
          <p:nvPr/>
        </p:nvSpPr>
        <p:spPr bwMode="auto">
          <a:xfrm>
            <a:off x="304800" y="1371600"/>
            <a:ext cx="8229600" cy="4370388"/>
          </a:xfrm>
          <a:prstGeom prst="rect">
            <a:avLst/>
          </a:prstGeom>
          <a:noFill/>
          <a:ln w="9525">
            <a:noFill/>
            <a:miter lim="800000"/>
            <a:headEnd/>
            <a:tailEnd/>
          </a:ln>
        </p:spPr>
        <p:txBody>
          <a:bodyPr>
            <a:spAutoFit/>
          </a:bodyPr>
          <a:lstStyle/>
          <a:p>
            <a:pPr marL="231775" indent="-231775" algn="just">
              <a:buFont typeface="Wingdings" pitchFamily="2" charset="2"/>
              <a:buChar char="§"/>
              <a:defRPr/>
            </a:pPr>
            <a:r>
              <a:rPr lang="en-US" dirty="0">
                <a:latin typeface="Arial" charset="0"/>
              </a:rPr>
              <a:t>Filters work by handling user requests through the HttpServletReuests and HtttpServletResponses interfaces.</a:t>
            </a:r>
          </a:p>
          <a:p>
            <a:pPr marL="231775" indent="-231775" algn="just">
              <a:buFont typeface="Wingdings" pitchFamily="2" charset="2"/>
              <a:buChar char="§"/>
              <a:defRPr/>
            </a:pPr>
            <a:r>
              <a:rPr lang="en-US" dirty="0">
                <a:latin typeface="Arial" charset="0"/>
              </a:rPr>
              <a:t>Spring Security Framework maintains a chain of filters, where each filter is given one specific task by defining methods in the filter’s code.</a:t>
            </a:r>
          </a:p>
          <a:p>
            <a:pPr marL="231775" indent="-231775" algn="just">
              <a:buFont typeface="Wingdings" pitchFamily="2" charset="2"/>
              <a:buChar char="§"/>
              <a:defRPr/>
            </a:pPr>
            <a:r>
              <a:rPr lang="en-US" dirty="0">
                <a:latin typeface="Arial" charset="0"/>
              </a:rPr>
              <a:t>These filters are arranged in the order in which their tasks are to be implemented which is important to maintain the dependencies between them.</a:t>
            </a:r>
          </a:p>
          <a:p>
            <a:pPr marL="231775" indent="-231775" algn="just">
              <a:buFont typeface="Wingdings" pitchFamily="2" charset="2"/>
              <a:buChar char="§"/>
              <a:defRPr/>
            </a:pPr>
            <a:r>
              <a:rPr lang="en-US" dirty="0">
                <a:latin typeface="Arial" charset="0"/>
              </a:rPr>
              <a:t>You can insert or remove filters from the configuration files depending on which of the tasks are needed for a given application.</a:t>
            </a:r>
          </a:p>
          <a:p>
            <a:pPr marL="231775" indent="-231775" algn="just">
              <a:buFont typeface="Wingdings" pitchFamily="2" charset="2"/>
              <a:buChar char="§"/>
              <a:defRPr/>
            </a:pPr>
            <a:r>
              <a:rPr lang="en-US" dirty="0">
                <a:latin typeface="Arial" charset="0"/>
              </a:rPr>
              <a:t>Some of the filters used to handle user requests in a web application are:  </a:t>
            </a:r>
          </a:p>
          <a:p>
            <a:pPr algn="just">
              <a:defRPr/>
            </a:pPr>
            <a:r>
              <a:rPr lang="en-US" dirty="0">
                <a:latin typeface="Arial" charset="0"/>
              </a:rPr>
              <a:t> </a:t>
            </a:r>
            <a:endParaRPr lang="en-US" sz="1600" dirty="0">
              <a:latin typeface="Arial" charset="0"/>
            </a:endParaRPr>
          </a:p>
          <a:p>
            <a:pPr marL="742950" lvl="1" indent="-285750" algn="just">
              <a:buFont typeface="Wingdings" pitchFamily="2" charset="2"/>
              <a:buChar char="§"/>
              <a:defRPr/>
            </a:pPr>
            <a:r>
              <a:rPr lang="en-US" sz="1600" dirty="0">
                <a:latin typeface="Arial" charset="0"/>
              </a:rPr>
              <a:t>DelegatingFilterProxy interface</a:t>
            </a:r>
          </a:p>
          <a:p>
            <a:pPr marL="742950" lvl="1" indent="-285750" algn="just">
              <a:buFont typeface="Wingdings" pitchFamily="2" charset="2"/>
              <a:buChar char="§"/>
              <a:defRPr/>
            </a:pPr>
            <a:r>
              <a:rPr lang="en-US" sz="1600" dirty="0">
                <a:latin typeface="Arial" charset="0"/>
              </a:rPr>
              <a:t>FilterChainProxy interface</a:t>
            </a:r>
          </a:p>
          <a:p>
            <a:pPr marL="742950" lvl="1" indent="-285750" algn="just">
              <a:buFont typeface="Wingdings" pitchFamily="2" charset="2"/>
              <a:buChar char="§"/>
              <a:defRPr/>
            </a:pPr>
            <a:r>
              <a:rPr lang="en-US" sz="1600" dirty="0">
                <a:latin typeface="Arial" charset="0"/>
              </a:rPr>
              <a:t>Bypass the filter chain</a:t>
            </a:r>
          </a:p>
          <a:p>
            <a:pPr marL="742950" lvl="1" indent="-285750" algn="just">
              <a:buFont typeface="Wingdings" pitchFamily="2" charset="2"/>
              <a:buChar char="§"/>
              <a:defRPr/>
            </a:pPr>
            <a:r>
              <a:rPr lang="en-US" sz="1600" dirty="0">
                <a:latin typeface="Arial" charset="0"/>
              </a:rPr>
              <a:t>Set filter ordering</a:t>
            </a:r>
          </a:p>
          <a:p>
            <a:pPr marL="742950" lvl="1" indent="-285750" algn="just">
              <a:buFont typeface="Wingdings" pitchFamily="2" charset="2"/>
              <a:buChar char="§"/>
              <a:defRPr/>
            </a:pPr>
            <a:r>
              <a:rPr lang="en-US" sz="1600" dirty="0">
                <a:latin typeface="Arial" charset="0"/>
              </a:rPr>
              <a:t>Use with other filter-based frameworks</a:t>
            </a:r>
          </a:p>
          <a:p>
            <a:pPr marL="231775" indent="-231775" algn="just">
              <a:buFont typeface="Wingdings" pitchFamily="2" charset="2"/>
              <a:buChar char="§"/>
              <a:defRPr/>
            </a:pPr>
            <a:endParaRPr lang="en-IN" altLang="en-US" dirty="0">
              <a:latin typeface="Arial" charset="0"/>
              <a:cs typeface="Arial" pitchFamily="34" charset="0"/>
            </a:endParaRPr>
          </a:p>
        </p:txBody>
      </p:sp>
      <p:sp>
        <p:nvSpPr>
          <p:cNvPr id="11" name="Title 1"/>
          <p:cNvSpPr txBox="1">
            <a:spLocks/>
          </p:cNvSpPr>
          <p:nvPr/>
        </p:nvSpPr>
        <p:spPr bwMode="auto">
          <a:xfrm>
            <a:off x="304800" y="228600"/>
            <a:ext cx="6934200" cy="747713"/>
          </a:xfrm>
          <a:prstGeom prst="rect">
            <a:avLst/>
          </a:prstGeom>
          <a:noFill/>
          <a:ln w="9525">
            <a:noFill/>
            <a:miter lim="800000"/>
            <a:headEnd/>
            <a:tailEnd/>
          </a:ln>
        </p:spPr>
        <p:txBody>
          <a:bodyPr anchor="ctr"/>
          <a:lstStyle/>
          <a:p>
            <a:pPr eaLnBrk="0" hangingPunct="0">
              <a:defRPr/>
            </a:pPr>
            <a:r>
              <a:rPr lang="en-US" altLang="en-US" sz="2400" b="1" dirty="0">
                <a:solidFill>
                  <a:srgbClr val="FFFFFF"/>
                </a:solidFill>
                <a:latin typeface="+mj-lt"/>
                <a:ea typeface="+mj-ea"/>
                <a:cs typeface="+mj-cs"/>
              </a:rPr>
              <a:t>Customizing Filter Chain</a:t>
            </a:r>
          </a:p>
          <a:p>
            <a:pPr eaLnBrk="0" hangingPunct="0">
              <a:defRPr/>
            </a:pPr>
            <a:endParaRPr lang="en-US" sz="2400" b="1" kern="0" dirty="0">
              <a:solidFill>
                <a:srgbClr val="FFFFFF"/>
              </a:solidFill>
              <a:latin typeface="+mj-lt"/>
              <a:ea typeface="+mj-ea"/>
              <a:cs typeface="+mj-cs"/>
            </a:endParaRPr>
          </a:p>
        </p:txBody>
      </p:sp>
      <p:sp>
        <p:nvSpPr>
          <p:cNvPr id="25907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nchor="ct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6"/>
          <p:cNvSpPr>
            <a:spLocks noGrp="1" noChangeArrowheads="1"/>
          </p:cNvSpPr>
          <p:nvPr>
            <p:ph type="sldNum" sz="quarter" idx="12"/>
          </p:nvPr>
        </p:nvSpPr>
        <p:spPr>
          <a:noFill/>
        </p:spPr>
        <p:txBody>
          <a:bodyPr/>
          <a:lstStyle/>
          <a:p>
            <a:fld id="{325499DB-661F-4D6A-9484-70B611B43EB7}" type="slidenum">
              <a:rPr lang="en-US" altLang="en-US" smtClean="0">
                <a:latin typeface="Arial" pitchFamily="34" charset="0"/>
              </a:rPr>
              <a:pPr/>
              <a:t>251</a:t>
            </a:fld>
            <a:endParaRPr lang="en-US" altLang="en-US" smtClean="0">
              <a:latin typeface="Arial" pitchFamily="34" charset="0"/>
            </a:endParaRPr>
          </a:p>
        </p:txBody>
      </p:sp>
      <p:sp>
        <p:nvSpPr>
          <p:cNvPr id="260099" name="Text Box 7"/>
          <p:cNvSpPr txBox="1">
            <a:spLocks noChangeArrowheads="1"/>
          </p:cNvSpPr>
          <p:nvPr/>
        </p:nvSpPr>
        <p:spPr bwMode="auto">
          <a:xfrm>
            <a:off x="304800" y="1371600"/>
            <a:ext cx="8229600" cy="3478213"/>
          </a:xfrm>
          <a:prstGeom prst="rect">
            <a:avLst/>
          </a:prstGeom>
          <a:noFill/>
          <a:ln w="9525">
            <a:noFill/>
            <a:miter lim="800000"/>
            <a:headEnd/>
            <a:tailEnd/>
          </a:ln>
        </p:spPr>
        <p:txBody>
          <a:bodyPr>
            <a:spAutoFit/>
          </a:bodyPr>
          <a:lstStyle/>
          <a:p>
            <a:r>
              <a:rPr lang="en-US" altLang="en-US" sz="2000"/>
              <a:t>Some key filters that are used in every web application use Spring Security Framework. These filters belong to classes and interfaces that are as follows: </a:t>
            </a:r>
          </a:p>
          <a:p>
            <a:r>
              <a:rPr lang="en-US" altLang="en-US" sz="2000"/>
              <a:t> </a:t>
            </a:r>
          </a:p>
          <a:p>
            <a:pPr marL="682625" lvl="1" indent="-225425">
              <a:buFont typeface="Wingdings" pitchFamily="2" charset="2"/>
              <a:buChar char="§"/>
            </a:pPr>
            <a:r>
              <a:rPr lang="en-US" altLang="en-US" sz="2000">
                <a:latin typeface="Courier New" pitchFamily="49" charset="0"/>
                <a:cs typeface="Courier New" pitchFamily="49" charset="0"/>
              </a:rPr>
              <a:t>FilterSecurityIntercepter </a:t>
            </a:r>
            <a:r>
              <a:rPr lang="en-US" altLang="en-US" sz="2000"/>
              <a:t>interface</a:t>
            </a:r>
          </a:p>
          <a:p>
            <a:pPr marL="682625" lvl="1" indent="-225425">
              <a:buFont typeface="Wingdings" pitchFamily="2" charset="2"/>
              <a:buChar char="§"/>
            </a:pPr>
            <a:r>
              <a:rPr lang="en-US" altLang="en-US" sz="2000">
                <a:latin typeface="Courier New" pitchFamily="49" charset="0"/>
                <a:cs typeface="Courier New" pitchFamily="49" charset="0"/>
              </a:rPr>
              <a:t>ExceptionTranslationFilter</a:t>
            </a:r>
            <a:r>
              <a:rPr lang="en-US" altLang="en-US" sz="2000"/>
              <a:t> Interface</a:t>
            </a:r>
          </a:p>
          <a:p>
            <a:pPr marL="682625" lvl="1" indent="-225425">
              <a:buFont typeface="Wingdings" pitchFamily="2" charset="2"/>
              <a:buChar char="§"/>
            </a:pPr>
            <a:r>
              <a:rPr lang="en-US" altLang="en-US" sz="2000">
                <a:latin typeface="Courier New" pitchFamily="49" charset="0"/>
                <a:cs typeface="Courier New" pitchFamily="49" charset="0"/>
              </a:rPr>
              <a:t>AuthenticationEntryPoint</a:t>
            </a:r>
            <a:r>
              <a:rPr lang="en-US" altLang="en-US" sz="2000"/>
              <a:t> Interface</a:t>
            </a:r>
          </a:p>
          <a:p>
            <a:pPr marL="682625" lvl="1" indent="-225425">
              <a:buFont typeface="Wingdings" pitchFamily="2" charset="2"/>
              <a:buChar char="§"/>
            </a:pPr>
            <a:r>
              <a:rPr lang="en-US" altLang="en-US" sz="2000">
                <a:latin typeface="Courier New" pitchFamily="49" charset="0"/>
                <a:cs typeface="Courier New" pitchFamily="49" charset="0"/>
              </a:rPr>
              <a:t>AccessDeniedHandler</a:t>
            </a:r>
            <a:r>
              <a:rPr lang="en-US" altLang="en-US" sz="2000"/>
              <a:t> Interface</a:t>
            </a:r>
          </a:p>
          <a:p>
            <a:pPr marL="682625" lvl="1" indent="-225425">
              <a:buFont typeface="Wingdings" pitchFamily="2" charset="2"/>
              <a:buChar char="§"/>
            </a:pPr>
            <a:r>
              <a:rPr lang="en-US" altLang="en-US" sz="2000">
                <a:latin typeface="Courier New" pitchFamily="49" charset="0"/>
                <a:cs typeface="Courier New" pitchFamily="49" charset="0"/>
              </a:rPr>
              <a:t>SecurityContentPersistenceFilter</a:t>
            </a:r>
            <a:r>
              <a:rPr lang="en-US" altLang="en-US" sz="2000"/>
              <a:t> Interface</a:t>
            </a:r>
          </a:p>
          <a:p>
            <a:pPr marL="682625" lvl="1" indent="-225425">
              <a:buFont typeface="Wingdings" pitchFamily="2" charset="2"/>
              <a:buChar char="§"/>
            </a:pPr>
            <a:r>
              <a:rPr lang="en-US" altLang="en-US" sz="2000">
                <a:latin typeface="Courier New" pitchFamily="49" charset="0"/>
                <a:cs typeface="Courier New" pitchFamily="49" charset="0"/>
              </a:rPr>
              <a:t>HTTPSessionSecurityContextRepository</a:t>
            </a:r>
            <a:r>
              <a:rPr lang="en-US" altLang="en-US" sz="2000"/>
              <a:t> Interface</a:t>
            </a:r>
          </a:p>
          <a:p>
            <a:pPr marL="682625" lvl="1" indent="-225425">
              <a:buFont typeface="Wingdings" pitchFamily="2" charset="2"/>
              <a:buChar char="§"/>
            </a:pPr>
            <a:r>
              <a:rPr lang="en-US" altLang="en-US" sz="2000">
                <a:latin typeface="Courier New" pitchFamily="49" charset="0"/>
                <a:cs typeface="Courier New" pitchFamily="49" charset="0"/>
              </a:rPr>
              <a:t>UsernamePasswordAuthenticationFilter</a:t>
            </a:r>
            <a:r>
              <a:rPr lang="en-US" altLang="en-US" sz="2000"/>
              <a:t> Interface</a:t>
            </a:r>
          </a:p>
        </p:txBody>
      </p:sp>
      <p:sp>
        <p:nvSpPr>
          <p:cNvPr id="11" name="Title 1"/>
          <p:cNvSpPr txBox="1">
            <a:spLocks/>
          </p:cNvSpPr>
          <p:nvPr/>
        </p:nvSpPr>
        <p:spPr bwMode="auto">
          <a:xfrm>
            <a:off x="304800" y="381000"/>
            <a:ext cx="6934200" cy="533400"/>
          </a:xfrm>
          <a:prstGeom prst="rect">
            <a:avLst/>
          </a:prstGeom>
          <a:noFill/>
          <a:ln w="9525">
            <a:noFill/>
            <a:miter lim="800000"/>
            <a:headEnd/>
            <a:tailEnd/>
          </a:ln>
        </p:spPr>
        <p:txBody>
          <a:bodyPr anchor="ctr"/>
          <a:lstStyle/>
          <a:p>
            <a:pPr>
              <a:defRPr/>
            </a:pPr>
            <a:r>
              <a:rPr lang="en-US" sz="2400" b="1" dirty="0">
                <a:solidFill>
                  <a:schemeClr val="bg1">
                    <a:lumMod val="20000"/>
                    <a:lumOff val="80000"/>
                  </a:schemeClr>
                </a:solidFill>
                <a:latin typeface="Arial" charset="0"/>
              </a:rPr>
              <a:t>Core Security Filter Interfaces</a:t>
            </a:r>
            <a:endParaRPr lang="en-US" sz="2400" dirty="0">
              <a:solidFill>
                <a:schemeClr val="bg1">
                  <a:lumMod val="20000"/>
                  <a:lumOff val="80000"/>
                </a:schemeClr>
              </a:solidFill>
              <a:latin typeface="Arial" charset="0"/>
            </a:endParaRPr>
          </a:p>
          <a:p>
            <a:pPr eaLnBrk="0" hangingPunct="0">
              <a:defRPr/>
            </a:pPr>
            <a:endParaRPr lang="en-US" sz="2400" b="1" kern="0" dirty="0">
              <a:solidFill>
                <a:schemeClr val="bg1">
                  <a:lumMod val="20000"/>
                  <a:lumOff val="80000"/>
                </a:schemeClr>
              </a:solidFill>
              <a:latin typeface="+mj-lt"/>
              <a:ea typeface="+mj-ea"/>
              <a:cs typeface="+mj-cs"/>
            </a:endParaRPr>
          </a:p>
        </p:txBody>
      </p:sp>
      <p:sp>
        <p:nvSpPr>
          <p:cNvPr id="26010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nchor="ct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6"/>
          <p:cNvSpPr>
            <a:spLocks noGrp="1" noChangeArrowheads="1"/>
          </p:cNvSpPr>
          <p:nvPr>
            <p:ph type="sldNum" sz="quarter" idx="12"/>
          </p:nvPr>
        </p:nvSpPr>
        <p:spPr>
          <a:noFill/>
        </p:spPr>
        <p:txBody>
          <a:bodyPr/>
          <a:lstStyle/>
          <a:p>
            <a:fld id="{9BD37453-C05F-4288-85FD-69C0114BD4AA}" type="slidenum">
              <a:rPr lang="en-US" altLang="en-US" smtClean="0">
                <a:latin typeface="Arial" pitchFamily="34" charset="0"/>
              </a:rPr>
              <a:pPr/>
              <a:t>252</a:t>
            </a:fld>
            <a:endParaRPr lang="en-US" altLang="en-US" smtClean="0">
              <a:latin typeface="Arial" pitchFamily="34" charset="0"/>
            </a:endParaRPr>
          </a:p>
        </p:txBody>
      </p:sp>
      <p:sp>
        <p:nvSpPr>
          <p:cNvPr id="261123" name="Title 1"/>
          <p:cNvSpPr>
            <a:spLocks noGrp="1"/>
          </p:cNvSpPr>
          <p:nvPr>
            <p:ph type="title" idx="4294967295"/>
          </p:nvPr>
        </p:nvSpPr>
        <p:spPr/>
        <p:txBody>
          <a:bodyPr/>
          <a:lstStyle/>
          <a:p>
            <a:r>
              <a:rPr lang="en-US" altLang="en-US" smtClean="0"/>
              <a:t>Module Summary</a:t>
            </a:r>
          </a:p>
        </p:txBody>
      </p:sp>
      <p:sp>
        <p:nvSpPr>
          <p:cNvPr id="261124"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61125" name="Text Box 7"/>
          <p:cNvSpPr txBox="1">
            <a:spLocks noChangeArrowheads="1"/>
          </p:cNvSpPr>
          <p:nvPr/>
        </p:nvSpPr>
        <p:spPr bwMode="auto">
          <a:xfrm>
            <a:off x="381000" y="1905000"/>
            <a:ext cx="81534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261126" name="Text Box 8"/>
          <p:cNvSpPr txBox="1">
            <a:spLocks noChangeArrowheads="1"/>
          </p:cNvSpPr>
          <p:nvPr/>
        </p:nvSpPr>
        <p:spPr bwMode="auto">
          <a:xfrm>
            <a:off x="304800" y="1981200"/>
            <a:ext cx="83820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261127" name="Text Box 52"/>
          <p:cNvSpPr txBox="1">
            <a:spLocks noChangeArrowheads="1"/>
          </p:cNvSpPr>
          <p:nvPr/>
        </p:nvSpPr>
        <p:spPr bwMode="auto">
          <a:xfrm>
            <a:off x="304800" y="1524000"/>
            <a:ext cx="8458200" cy="2446338"/>
          </a:xfrm>
          <a:prstGeom prst="rect">
            <a:avLst/>
          </a:prstGeom>
          <a:noFill/>
          <a:ln w="9525">
            <a:noFill/>
            <a:miter lim="800000"/>
            <a:headEnd/>
            <a:tailEnd/>
          </a:ln>
        </p:spPr>
        <p:txBody>
          <a:bodyPr>
            <a:spAutoFit/>
          </a:bodyPr>
          <a:lstStyle/>
          <a:p>
            <a:pPr marL="268288" indent="-268288">
              <a:spcBef>
                <a:spcPct val="50000"/>
              </a:spcBef>
              <a:buFont typeface="Wingdings" pitchFamily="2" charset="2"/>
              <a:buNone/>
            </a:pPr>
            <a:r>
              <a:rPr lang="en-US" altLang="en-US"/>
              <a:t>In this module, you learned about the following:</a:t>
            </a:r>
          </a:p>
          <a:p>
            <a:pPr marL="268288" indent="-268288">
              <a:spcBef>
                <a:spcPct val="50000"/>
              </a:spcBef>
              <a:buFont typeface="Wingdings" pitchFamily="2" charset="2"/>
              <a:buChar char="§"/>
            </a:pPr>
            <a:r>
              <a:rPr lang="en-IN" altLang="en-US"/>
              <a:t>An introduction to the concepts of Spring Security Framework</a:t>
            </a:r>
          </a:p>
          <a:p>
            <a:pPr marL="268288" indent="-268288">
              <a:spcBef>
                <a:spcPct val="50000"/>
              </a:spcBef>
              <a:buFont typeface="Wingdings" pitchFamily="2" charset="2"/>
              <a:buChar char="§"/>
            </a:pPr>
            <a:r>
              <a:rPr lang="en-US" altLang="en-US"/>
              <a:t>Authentication and authorization methods that can be implemented through user expressions and the security Tag library available in the Spring Security Framework </a:t>
            </a:r>
          </a:p>
          <a:p>
            <a:pPr marL="268288" indent="-268288">
              <a:spcBef>
                <a:spcPct val="50000"/>
              </a:spcBef>
              <a:buFont typeface="Wingdings" pitchFamily="2" charset="2"/>
              <a:buChar char="§"/>
            </a:pPr>
            <a:r>
              <a:rPr lang="en-US" altLang="en-US"/>
              <a:t>Security filters that perform security operations on incoming user requests and handle request based exceptions thrown by your application.</a:t>
            </a:r>
          </a:p>
        </p:txBody>
      </p:sp>
      <p:sp>
        <p:nvSpPr>
          <p:cNvPr id="261128"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6"/>
          <p:cNvSpPr>
            <a:spLocks noGrp="1" noChangeArrowheads="1"/>
          </p:cNvSpPr>
          <p:nvPr>
            <p:ph type="sldNum" sz="quarter" idx="12"/>
          </p:nvPr>
        </p:nvSpPr>
        <p:spPr>
          <a:noFill/>
        </p:spPr>
        <p:txBody>
          <a:bodyPr/>
          <a:lstStyle/>
          <a:p>
            <a:fld id="{092CBA6B-BB28-43A7-BC6D-D0A1B84201BF}" type="slidenum">
              <a:rPr lang="en-US" altLang="en-US" smtClean="0">
                <a:latin typeface="Arial" pitchFamily="34" charset="0"/>
              </a:rPr>
              <a:pPr/>
              <a:t>253</a:t>
            </a:fld>
            <a:endParaRPr lang="en-US" altLang="en-US" smtClean="0">
              <a:latin typeface="Arial" pitchFamily="34" charset="0"/>
            </a:endParaRPr>
          </a:p>
        </p:txBody>
      </p:sp>
      <p:sp>
        <p:nvSpPr>
          <p:cNvPr id="262147" name="Title 1"/>
          <p:cNvSpPr>
            <a:spLocks noGrp="1"/>
          </p:cNvSpPr>
          <p:nvPr>
            <p:ph type="title" idx="4294967295"/>
          </p:nvPr>
        </p:nvSpPr>
        <p:spPr/>
        <p:txBody>
          <a:bodyPr/>
          <a:lstStyle/>
          <a:p>
            <a:r>
              <a:rPr lang="en-US" altLang="en-US" smtClean="0"/>
              <a:t>Module 1: </a:t>
            </a:r>
            <a:r>
              <a:rPr lang="en-IN" altLang="en-US" smtClean="0"/>
              <a:t>Spring Security Framework</a:t>
            </a:r>
            <a:endParaRPr lang="en-US" altLang="en-US" smtClean="0"/>
          </a:p>
        </p:txBody>
      </p:sp>
      <p:sp>
        <p:nvSpPr>
          <p:cNvPr id="262148"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262149" name="Text Box 7"/>
          <p:cNvSpPr txBox="1">
            <a:spLocks noChangeArrowheads="1"/>
          </p:cNvSpPr>
          <p:nvPr/>
        </p:nvSpPr>
        <p:spPr bwMode="auto">
          <a:xfrm>
            <a:off x="381000" y="1905000"/>
            <a:ext cx="81534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262150" name="Text Box 8"/>
          <p:cNvSpPr txBox="1">
            <a:spLocks noChangeArrowheads="1"/>
          </p:cNvSpPr>
          <p:nvPr/>
        </p:nvSpPr>
        <p:spPr bwMode="auto">
          <a:xfrm>
            <a:off x="304800" y="1981200"/>
            <a:ext cx="83820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262151" name="Text Box 9"/>
          <p:cNvSpPr txBox="1">
            <a:spLocks noChangeArrowheads="1"/>
          </p:cNvSpPr>
          <p:nvPr/>
        </p:nvSpPr>
        <p:spPr bwMode="auto">
          <a:xfrm>
            <a:off x="342900" y="3429000"/>
            <a:ext cx="8305800" cy="701675"/>
          </a:xfrm>
          <a:prstGeom prst="rect">
            <a:avLst/>
          </a:prstGeom>
          <a:noFill/>
          <a:ln w="9525">
            <a:noFill/>
            <a:miter lim="800000"/>
            <a:headEnd/>
            <a:tailEnd/>
          </a:ln>
        </p:spPr>
        <p:txBody>
          <a:bodyPr>
            <a:spAutoFit/>
          </a:bodyPr>
          <a:lstStyle/>
          <a:p>
            <a:pPr algn="ctr">
              <a:spcBef>
                <a:spcPct val="50000"/>
              </a:spcBef>
            </a:pPr>
            <a:r>
              <a:rPr lang="en-US" altLang="en-US" sz="4000" b="1"/>
              <a:t>Questions?</a:t>
            </a:r>
          </a:p>
        </p:txBody>
      </p:sp>
      <p:sp>
        <p:nvSpPr>
          <p:cNvPr id="262152"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04800" y="152400"/>
            <a:ext cx="6934200" cy="747713"/>
          </a:xfrm>
          <a:prstGeom prst="rect">
            <a:avLst/>
          </a:prstGeom>
          <a:noFill/>
          <a:ln w="9525">
            <a:noFill/>
            <a:miter lim="800000"/>
            <a:headEnd/>
            <a:tailEnd/>
          </a:ln>
        </p:spPr>
        <p:txBody>
          <a:bodyPr anchor="ctr"/>
          <a:lstStyle/>
          <a:p>
            <a:pPr eaLnBrk="0" hangingPunct="0">
              <a:defRPr/>
            </a:pPr>
            <a:r>
              <a:rPr lang="en-US" sz="2400" b="1" kern="0" dirty="0">
                <a:solidFill>
                  <a:srgbClr val="FFFFFF"/>
                </a:solidFill>
                <a:latin typeface="+mj-lt"/>
                <a:ea typeface="+mj-ea"/>
                <a:cs typeface="+mj-cs"/>
              </a:rPr>
              <a:t>Lab 9: Spring Security Framework</a:t>
            </a:r>
          </a:p>
        </p:txBody>
      </p:sp>
      <p:sp>
        <p:nvSpPr>
          <p:cNvPr id="263171" name="Text Box 7"/>
          <p:cNvSpPr txBox="1">
            <a:spLocks noChangeArrowheads="1"/>
          </p:cNvSpPr>
          <p:nvPr/>
        </p:nvSpPr>
        <p:spPr bwMode="auto">
          <a:xfrm>
            <a:off x="381000" y="1371600"/>
            <a:ext cx="7696200" cy="4524375"/>
          </a:xfrm>
          <a:prstGeom prst="rect">
            <a:avLst/>
          </a:prstGeom>
          <a:noFill/>
          <a:ln w="9525">
            <a:noFill/>
            <a:miter lim="800000"/>
            <a:headEnd/>
            <a:tailEnd/>
          </a:ln>
        </p:spPr>
        <p:txBody>
          <a:bodyPr>
            <a:spAutoFit/>
          </a:bodyPr>
          <a:lstStyle/>
          <a:p>
            <a:pPr algn="just">
              <a:spcBef>
                <a:spcPct val="50000"/>
              </a:spcBef>
            </a:pPr>
            <a:r>
              <a:rPr lang="en-US" altLang="en-US" b="1"/>
              <a:t>Problem Statement</a:t>
            </a:r>
          </a:p>
          <a:p>
            <a:pPr eaLnBrk="0" hangingPunct="0">
              <a:spcBef>
                <a:spcPct val="20000"/>
              </a:spcBef>
            </a:pPr>
            <a:r>
              <a:rPr lang="en-US" altLang="en-US"/>
              <a:t>YourBank has announced a new scheme where the bank will be giving home loans at very competitive interest rates during the festival season. To apply for the loan, a customer needs to fill the relevant form that contains the fields required for processing the loan for the customer. </a:t>
            </a:r>
          </a:p>
          <a:p>
            <a:pPr eaLnBrk="0" hangingPunct="0">
              <a:spcBef>
                <a:spcPct val="20000"/>
              </a:spcBef>
            </a:pPr>
            <a:endParaRPr lang="en-US" altLang="en-US"/>
          </a:p>
          <a:p>
            <a:pPr eaLnBrk="0" hangingPunct="0">
              <a:spcBef>
                <a:spcPct val="20000"/>
              </a:spcBef>
            </a:pPr>
            <a:r>
              <a:rPr lang="en-US" altLang="en-US"/>
              <a:t>For the given scenario, write an application to build a simple Spring MVC design pattern structure such that the process of filling the form is completed at the controller phase without any interactions with the database.</a:t>
            </a:r>
          </a:p>
          <a:p>
            <a:pPr eaLnBrk="0" hangingPunct="0">
              <a:spcBef>
                <a:spcPct val="20000"/>
              </a:spcBef>
            </a:pPr>
            <a:endParaRPr lang="en-US" altLang="en-US"/>
          </a:p>
          <a:p>
            <a:pPr eaLnBrk="0" hangingPunct="0">
              <a:spcBef>
                <a:spcPct val="20000"/>
              </a:spcBef>
            </a:pPr>
            <a:r>
              <a:rPr lang="en-US" altLang="en-US"/>
              <a:t>In this exercise, you have to develop an application that allows a user and an administrator to log into and access the bank’s web page. The application should be able to display an error message when a customer tries to log in using admin authorization. </a:t>
            </a:r>
          </a:p>
        </p:txBody>
      </p:sp>
      <p:sp>
        <p:nvSpPr>
          <p:cNvPr id="263172" name="Footer Placeholder 4"/>
          <p:cNvSpPr>
            <a:spLocks noGrp="1"/>
          </p:cNvSpPr>
          <p:nvPr>
            <p:ph type="ftr" sz="quarter" idx="11"/>
          </p:nvPr>
        </p:nvSpPr>
        <p:spPr>
          <a:xfrm>
            <a:off x="4648200" y="6477000"/>
            <a:ext cx="1905000" cy="152400"/>
          </a:xfrm>
          <a:noFill/>
        </p:spPr>
        <p:txBody>
          <a:bodyPr/>
          <a:lstStyle/>
          <a:p>
            <a:r>
              <a:rPr lang="en-US" altLang="en-US" sz="1000" smtClean="0"/>
              <a:t>Spring Framework</a:t>
            </a:r>
          </a:p>
        </p:txBody>
      </p:sp>
      <p:sp>
        <p:nvSpPr>
          <p:cNvPr id="263173" name="Slide Number Placeholder 5"/>
          <p:cNvSpPr>
            <a:spLocks noGrp="1"/>
          </p:cNvSpPr>
          <p:nvPr>
            <p:ph type="sldNum" sz="quarter" idx="12"/>
          </p:nvPr>
        </p:nvSpPr>
        <p:spPr>
          <a:xfrm>
            <a:off x="5486400" y="6477000"/>
            <a:ext cx="3429000" cy="152400"/>
          </a:xfrm>
          <a:noFill/>
        </p:spPr>
        <p:txBody>
          <a:bodyPr/>
          <a:lstStyle/>
          <a:p>
            <a:fld id="{6D02C4AF-049E-4E2A-A749-8A846CD8CFD6}" type="slidenum">
              <a:rPr lang="en-US" altLang="en-US" sz="1100" smtClean="0">
                <a:latin typeface="Arial" pitchFamily="34" charset="0"/>
              </a:rPr>
              <a:pPr/>
              <a:t>254</a:t>
            </a:fld>
            <a:endParaRPr lang="en-US" altLang="en-US" sz="1100" smtClean="0">
              <a:latin typeface="Arial" pitchFamily="34" charset="0"/>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6"/>
          <p:cNvSpPr>
            <a:spLocks noGrp="1" noChangeArrowheads="1"/>
          </p:cNvSpPr>
          <p:nvPr>
            <p:ph type="sldNum" sz="quarter" idx="12"/>
          </p:nvPr>
        </p:nvSpPr>
        <p:spPr>
          <a:noFill/>
        </p:spPr>
        <p:txBody>
          <a:bodyPr/>
          <a:lstStyle/>
          <a:p>
            <a:fld id="{B9DF0093-9A7F-46CE-BB64-1F0B73725D1E}" type="slidenum">
              <a:rPr lang="en-US" altLang="en-US" smtClean="0">
                <a:latin typeface="Arial" pitchFamily="34" charset="0"/>
              </a:rPr>
              <a:pPr/>
              <a:t>255</a:t>
            </a:fld>
            <a:endParaRPr lang="en-US" altLang="en-US" smtClean="0">
              <a:latin typeface="Arial" pitchFamily="34" charset="0"/>
            </a:endParaRPr>
          </a:p>
        </p:txBody>
      </p:sp>
      <p:sp>
        <p:nvSpPr>
          <p:cNvPr id="11" name="Title 1"/>
          <p:cNvSpPr txBox="1">
            <a:spLocks/>
          </p:cNvSpPr>
          <p:nvPr/>
        </p:nvSpPr>
        <p:spPr bwMode="auto">
          <a:xfrm>
            <a:off x="304800" y="228600"/>
            <a:ext cx="6438900" cy="747713"/>
          </a:xfrm>
          <a:prstGeom prst="rect">
            <a:avLst/>
          </a:prstGeom>
          <a:noFill/>
          <a:ln w="9525">
            <a:noFill/>
            <a:miter lim="800000"/>
            <a:headEnd/>
            <a:tailEnd/>
          </a:ln>
        </p:spPr>
        <p:txBody>
          <a:bodyPr anchor="ctr"/>
          <a:lstStyle/>
          <a:p>
            <a:pPr algn="just" eaLnBrk="0" hangingPunct="0">
              <a:defRPr/>
            </a:pPr>
            <a:r>
              <a:rPr lang="en-IN" b="1" kern="0" dirty="0">
                <a:solidFill>
                  <a:srgbClr val="FFFFFF"/>
                </a:solidFill>
                <a:latin typeface="+mj-lt"/>
                <a:ea typeface="+mj-ea"/>
                <a:cs typeface="Courier New" panose="02070309020205020404" pitchFamily="49" charset="0"/>
              </a:rPr>
              <a:t>Additional Study: Differences Between AOP and AspectJ</a:t>
            </a:r>
            <a:endParaRPr lang="en-US" b="1" kern="0" dirty="0">
              <a:solidFill>
                <a:srgbClr val="FFFFFF"/>
              </a:solidFill>
              <a:latin typeface="+mj-lt"/>
              <a:ea typeface="+mj-ea"/>
              <a:cs typeface="+mj-cs"/>
            </a:endParaRPr>
          </a:p>
        </p:txBody>
      </p:sp>
      <p:sp>
        <p:nvSpPr>
          <p:cNvPr id="264196" name="Footer Placeholder 3"/>
          <p:cNvSpPr txBox="1">
            <a:spLocks noGrp="1"/>
          </p:cNvSpPr>
          <p:nvPr/>
        </p:nvSpPr>
        <p:spPr bwMode="auto">
          <a:xfrm>
            <a:off x="5029200" y="6553200"/>
            <a:ext cx="3429000" cy="152400"/>
          </a:xfrm>
          <a:prstGeom prst="rect">
            <a:avLst/>
          </a:prstGeom>
          <a:noFill/>
          <a:ln w="9525">
            <a:noFill/>
            <a:miter lim="800000"/>
            <a:headEnd/>
            <a:tailEnd/>
          </a:ln>
        </p:spPr>
        <p:txBody>
          <a:bodyPr anchor="ctr"/>
          <a:lstStyle/>
          <a:p>
            <a:pPr algn="ctr"/>
            <a:r>
              <a:rPr lang="en-US" altLang="en-US" sz="1100"/>
              <a:t>Spring Framework </a:t>
            </a:r>
          </a:p>
        </p:txBody>
      </p:sp>
      <p:sp>
        <p:nvSpPr>
          <p:cNvPr id="264197" name="Text Box 7"/>
          <p:cNvSpPr txBox="1">
            <a:spLocks noChangeArrowheads="1"/>
          </p:cNvSpPr>
          <p:nvPr/>
        </p:nvSpPr>
        <p:spPr bwMode="auto">
          <a:xfrm>
            <a:off x="152400" y="990600"/>
            <a:ext cx="7467600" cy="1616075"/>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When choosing between Spring AOP and AspectJ, the three main points to consider are:</a:t>
            </a:r>
          </a:p>
          <a:p>
            <a:pPr marL="742950" lvl="1" indent="-285750">
              <a:spcBef>
                <a:spcPts val="600"/>
              </a:spcBef>
              <a:buFont typeface="Wingdings" pitchFamily="2" charset="2"/>
              <a:buChar char="§"/>
            </a:pPr>
            <a:r>
              <a:rPr lang="en-IN" altLang="en-US" sz="1600"/>
              <a:t>The aspect target</a:t>
            </a:r>
          </a:p>
          <a:p>
            <a:pPr marL="742950" lvl="1" indent="-285750">
              <a:spcBef>
                <a:spcPts val="600"/>
              </a:spcBef>
              <a:buFont typeface="Wingdings" pitchFamily="2" charset="2"/>
              <a:buChar char="§"/>
            </a:pPr>
            <a:r>
              <a:rPr lang="en-IN" altLang="en-US" sz="1600"/>
              <a:t>The pointcut type needed by the aspect</a:t>
            </a:r>
          </a:p>
          <a:p>
            <a:pPr marL="742950" lvl="1" indent="-285750">
              <a:spcBef>
                <a:spcPts val="600"/>
              </a:spcBef>
              <a:buFont typeface="Wingdings" pitchFamily="2" charset="2"/>
              <a:buChar char="§"/>
            </a:pPr>
            <a:r>
              <a:rPr lang="en-IN" altLang="en-US" sz="1600"/>
              <a:t>How invasive the solution can be</a:t>
            </a:r>
          </a:p>
        </p:txBody>
      </p:sp>
      <p:graphicFrame>
        <p:nvGraphicFramePr>
          <p:cNvPr id="2" name="Table 1"/>
          <p:cNvGraphicFramePr>
            <a:graphicFrameLocks noGrp="1"/>
          </p:cNvGraphicFramePr>
          <p:nvPr/>
        </p:nvGraphicFramePr>
        <p:xfrm>
          <a:off x="152400" y="2627313"/>
          <a:ext cx="8839200" cy="3897312"/>
        </p:xfrm>
        <a:graphic>
          <a:graphicData uri="http://schemas.openxmlformats.org/drawingml/2006/table">
            <a:tbl>
              <a:tblPr firstRow="1" firstCol="1" bandRow="1">
                <a:tableStyleId>{BDBED569-4797-4DF1-A0F4-6AAB3CD982D8}</a:tableStyleId>
              </a:tblPr>
              <a:tblGrid>
                <a:gridCol w="4419600"/>
                <a:gridCol w="4419600"/>
              </a:tblGrid>
              <a:tr h="245366">
                <a:tc>
                  <a:txBody>
                    <a:bodyPr/>
                    <a:lstStyle/>
                    <a:p>
                      <a:pPr algn="ctr">
                        <a:lnSpc>
                          <a:spcPct val="115000"/>
                        </a:lnSpc>
                        <a:spcAft>
                          <a:spcPts val="0"/>
                        </a:spcAft>
                      </a:pPr>
                      <a:r>
                        <a:rPr lang="en-US" sz="1400" dirty="0" err="1">
                          <a:effectLst/>
                          <a:latin typeface="Arial" panose="020B0604020202020204" pitchFamily="34" charset="0"/>
                          <a:cs typeface="Arial" panose="020B0604020202020204" pitchFamily="34" charset="0"/>
                        </a:rPr>
                        <a:t>AspectJ</a:t>
                      </a:r>
                      <a:endParaRPr lang="en-GB" sz="1400" b="1" dirty="0">
                        <a:effectLst/>
                        <a:latin typeface="Arial" panose="020B0604020202020204" pitchFamily="34" charset="0"/>
                        <a:ea typeface="Times New Roman"/>
                        <a:cs typeface="Arial" panose="020B0604020202020204" pitchFamily="34" charset="0"/>
                      </a:endParaRPr>
                    </a:p>
                  </a:txBody>
                  <a:tcPr marL="68580" marR="68580" marT="0" marB="0"/>
                </a:tc>
                <a:tc>
                  <a:txBody>
                    <a:bodyPr/>
                    <a:lstStyle/>
                    <a:p>
                      <a:pPr algn="ctr">
                        <a:lnSpc>
                          <a:spcPct val="115000"/>
                        </a:lnSpc>
                        <a:spcAft>
                          <a:spcPts val="0"/>
                        </a:spcAft>
                      </a:pPr>
                      <a:r>
                        <a:rPr lang="en-US" sz="1400" dirty="0">
                          <a:effectLst/>
                          <a:latin typeface="Arial" panose="020B0604020202020204" pitchFamily="34" charset="0"/>
                          <a:cs typeface="Arial" panose="020B0604020202020204" pitchFamily="34" charset="0"/>
                        </a:rPr>
                        <a:t>Spring AOP Framework</a:t>
                      </a:r>
                      <a:endParaRPr lang="en-GB" sz="1400" b="1" dirty="0">
                        <a:effectLst/>
                        <a:latin typeface="Arial" panose="020B0604020202020204" pitchFamily="34" charset="0"/>
                        <a:ea typeface="Times New Roman"/>
                        <a:cs typeface="Arial" panose="020B0604020202020204" pitchFamily="34" charset="0"/>
                      </a:endParaRPr>
                    </a:p>
                  </a:txBody>
                  <a:tcPr marL="68580" marR="68580" marT="0" marB="0"/>
                </a:tc>
              </a:tr>
              <a:tr h="245366">
                <a:tc>
                  <a:txBody>
                    <a:bodyPr/>
                    <a:lstStyle/>
                    <a:p>
                      <a:pPr>
                        <a:lnSpc>
                          <a:spcPct val="115000"/>
                        </a:lnSpc>
                        <a:spcAft>
                          <a:spcPts val="0"/>
                        </a:spcAft>
                      </a:pPr>
                      <a:r>
                        <a:rPr lang="en-US" sz="1400" b="0" dirty="0">
                          <a:effectLst/>
                          <a:latin typeface="Arial" panose="020B0604020202020204" pitchFamily="34" charset="0"/>
                          <a:cs typeface="Arial" panose="020B0604020202020204" pitchFamily="34" charset="0"/>
                        </a:rPr>
                        <a:t>It is more powerful but also more complicated.</a:t>
                      </a:r>
                      <a:endParaRPr lang="en-GB" sz="1400" b="0" dirty="0">
                        <a:effectLst/>
                        <a:latin typeface="Arial" panose="020B0604020202020204" pitchFamily="34" charset="0"/>
                        <a:ea typeface="Times New Roman"/>
                        <a:cs typeface="Arial" panose="020B0604020202020204" pitchFamily="34" charset="0"/>
                      </a:endParaRPr>
                    </a:p>
                  </a:txBody>
                  <a:tcPr marL="68580" marR="68580" marT="0" marB="0"/>
                </a:tc>
                <a:tc>
                  <a:txBody>
                    <a:bodyPr/>
                    <a:lstStyle/>
                    <a:p>
                      <a:pPr>
                        <a:lnSpc>
                          <a:spcPct val="115000"/>
                        </a:lnSpc>
                        <a:spcAft>
                          <a:spcPts val="0"/>
                        </a:spcAft>
                      </a:pPr>
                      <a:r>
                        <a:rPr lang="en-US" sz="1400">
                          <a:effectLst/>
                          <a:latin typeface="Arial" panose="020B0604020202020204" pitchFamily="34" charset="0"/>
                          <a:cs typeface="Arial" panose="020B0604020202020204" pitchFamily="34" charset="0"/>
                        </a:rPr>
                        <a:t>It is less complex and less powerful.</a:t>
                      </a:r>
                      <a:endParaRPr lang="en-GB" sz="1400" b="0">
                        <a:effectLst/>
                        <a:latin typeface="Arial" panose="020B0604020202020204" pitchFamily="34" charset="0"/>
                        <a:ea typeface="Times New Roman"/>
                        <a:cs typeface="Arial" panose="020B0604020202020204" pitchFamily="34" charset="0"/>
                      </a:endParaRPr>
                    </a:p>
                  </a:txBody>
                  <a:tcPr marL="68580" marR="68580" marT="0" marB="0"/>
                </a:tc>
              </a:tr>
              <a:tr h="490733">
                <a:tc>
                  <a:txBody>
                    <a:bodyPr/>
                    <a:lstStyle/>
                    <a:p>
                      <a:pPr>
                        <a:lnSpc>
                          <a:spcPct val="115000"/>
                        </a:lnSpc>
                        <a:spcAft>
                          <a:spcPts val="0"/>
                        </a:spcAft>
                      </a:pPr>
                      <a:r>
                        <a:rPr lang="en-US" sz="1400" b="0" dirty="0">
                          <a:effectLst/>
                          <a:latin typeface="Arial" panose="020B0604020202020204" pitchFamily="34" charset="0"/>
                          <a:cs typeface="Arial" panose="020B0604020202020204" pitchFamily="34" charset="0"/>
                        </a:rPr>
                        <a:t>It supports method and type </a:t>
                      </a:r>
                      <a:r>
                        <a:rPr lang="en-US" sz="1400" b="0" dirty="0" err="1" smtClean="0">
                          <a:effectLst/>
                          <a:latin typeface="Arial" panose="020B0604020202020204" pitchFamily="34" charset="0"/>
                          <a:cs typeface="Arial" panose="020B0604020202020204" pitchFamily="34" charset="0"/>
                        </a:rPr>
                        <a:t>pointcuts</a:t>
                      </a:r>
                      <a:r>
                        <a:rPr lang="en-US" sz="1400" b="0" dirty="0" smtClean="0">
                          <a:effectLst/>
                          <a:latin typeface="Arial" panose="020B0604020202020204" pitchFamily="34" charset="0"/>
                          <a:cs typeface="Arial" panose="020B0604020202020204" pitchFamily="34" charset="0"/>
                        </a:rPr>
                        <a:t>.</a:t>
                      </a:r>
                      <a:endParaRPr lang="en-GB" sz="1400" b="0" dirty="0">
                        <a:effectLst/>
                        <a:latin typeface="Arial" panose="020B0604020202020204" pitchFamily="34" charset="0"/>
                        <a:ea typeface="Times New Roman"/>
                        <a:cs typeface="Arial" panose="020B0604020202020204" pitchFamily="34" charset="0"/>
                      </a:endParaRPr>
                    </a:p>
                  </a:txBody>
                  <a:tcPr marL="68580" marR="68580" marT="0" marB="0"/>
                </a:tc>
                <a:tc>
                  <a:txBody>
                    <a:bodyPr/>
                    <a:lstStyle/>
                    <a:p>
                      <a:pPr>
                        <a:lnSpc>
                          <a:spcPct val="115000"/>
                        </a:lnSpc>
                        <a:spcAft>
                          <a:spcPts val="0"/>
                        </a:spcAft>
                      </a:pPr>
                      <a:r>
                        <a:rPr lang="en-US" sz="1400" dirty="0">
                          <a:effectLst/>
                          <a:latin typeface="Arial" panose="020B0604020202020204" pitchFamily="34" charset="0"/>
                          <a:cs typeface="Arial" panose="020B0604020202020204" pitchFamily="34" charset="0"/>
                        </a:rPr>
                        <a:t>It is proxy-based AOP that supports only method introduction </a:t>
                      </a:r>
                      <a:r>
                        <a:rPr lang="en-US" sz="1400" dirty="0" err="1">
                          <a:effectLst/>
                          <a:latin typeface="Arial" panose="020B0604020202020204" pitchFamily="34" charset="0"/>
                          <a:cs typeface="Arial" panose="020B0604020202020204" pitchFamily="34" charset="0"/>
                        </a:rPr>
                        <a:t>pointcuts</a:t>
                      </a:r>
                      <a:r>
                        <a:rPr lang="en-US" sz="1400" dirty="0">
                          <a:effectLst/>
                          <a:latin typeface="Arial" panose="020B0604020202020204" pitchFamily="34" charset="0"/>
                          <a:cs typeface="Arial" panose="020B0604020202020204" pitchFamily="34" charset="0"/>
                        </a:rPr>
                        <a:t>.</a:t>
                      </a:r>
                      <a:endParaRPr lang="en-GB" sz="1400" b="0" dirty="0">
                        <a:effectLst/>
                        <a:latin typeface="Arial" panose="020B0604020202020204" pitchFamily="34" charset="0"/>
                        <a:ea typeface="Times New Roman"/>
                        <a:cs typeface="Arial" panose="020B0604020202020204" pitchFamily="34" charset="0"/>
                      </a:endParaRPr>
                    </a:p>
                  </a:txBody>
                  <a:tcPr marL="68580" marR="68580" marT="0" marB="0"/>
                </a:tc>
              </a:tr>
              <a:tr h="490733">
                <a:tc>
                  <a:txBody>
                    <a:bodyPr/>
                    <a:lstStyle/>
                    <a:p>
                      <a:pPr>
                        <a:lnSpc>
                          <a:spcPct val="115000"/>
                        </a:lnSpc>
                        <a:spcAft>
                          <a:spcPts val="0"/>
                        </a:spcAft>
                      </a:pPr>
                      <a:r>
                        <a:rPr lang="en-US" sz="1400" b="0" dirty="0">
                          <a:effectLst/>
                          <a:latin typeface="Arial" panose="020B0604020202020204" pitchFamily="34" charset="0"/>
                          <a:cs typeface="Arial" panose="020B0604020202020204" pitchFamily="34" charset="0"/>
                        </a:rPr>
                        <a:t>It works on any object.</a:t>
                      </a:r>
                      <a:endParaRPr lang="en-GB" sz="1400" b="0" dirty="0">
                        <a:effectLst/>
                        <a:latin typeface="Arial" panose="020B0604020202020204" pitchFamily="34" charset="0"/>
                        <a:ea typeface="Times New Roman"/>
                        <a:cs typeface="Arial" panose="020B0604020202020204" pitchFamily="34" charset="0"/>
                      </a:endParaRPr>
                    </a:p>
                  </a:txBody>
                  <a:tcPr marL="68580" marR="68580" marT="0" marB="0"/>
                </a:tc>
                <a:tc>
                  <a:txBody>
                    <a:bodyPr/>
                    <a:lstStyle/>
                    <a:p>
                      <a:pPr>
                        <a:lnSpc>
                          <a:spcPct val="115000"/>
                        </a:lnSpc>
                        <a:spcAft>
                          <a:spcPts val="0"/>
                        </a:spcAft>
                      </a:pPr>
                      <a:r>
                        <a:rPr lang="en-US" sz="1400" dirty="0">
                          <a:effectLst/>
                          <a:latin typeface="Arial" panose="020B0604020202020204" pitchFamily="34" charset="0"/>
                          <a:cs typeface="Arial" panose="020B0604020202020204" pitchFamily="34" charset="0"/>
                        </a:rPr>
                        <a:t>It works only on objects created and managed by the Spring container.</a:t>
                      </a:r>
                      <a:endParaRPr lang="en-GB" sz="1400" b="0" dirty="0">
                        <a:effectLst/>
                        <a:latin typeface="Arial" panose="020B0604020202020204" pitchFamily="34" charset="0"/>
                        <a:ea typeface="Times New Roman"/>
                        <a:cs typeface="Arial" panose="020B0604020202020204" pitchFamily="34" charset="0"/>
                      </a:endParaRPr>
                    </a:p>
                  </a:txBody>
                  <a:tcPr marL="68580" marR="68580" marT="0" marB="0"/>
                </a:tc>
              </a:tr>
              <a:tr h="721824">
                <a:tc>
                  <a:txBody>
                    <a:bodyPr/>
                    <a:lstStyle/>
                    <a:p>
                      <a:pPr>
                        <a:lnSpc>
                          <a:spcPct val="115000"/>
                        </a:lnSpc>
                        <a:spcAft>
                          <a:spcPts val="0"/>
                        </a:spcAft>
                      </a:pPr>
                      <a:r>
                        <a:rPr lang="en-US" sz="1400" b="0" dirty="0">
                          <a:effectLst/>
                          <a:latin typeface="Arial" panose="020B0604020202020204" pitchFamily="34" charset="0"/>
                          <a:cs typeface="Arial" panose="020B0604020202020204" pitchFamily="34" charset="0"/>
                        </a:rPr>
                        <a:t>Volume of code needed is </a:t>
                      </a:r>
                      <a:r>
                        <a:rPr lang="en-US" sz="1400" b="0" dirty="0" smtClean="0">
                          <a:effectLst/>
                          <a:latin typeface="Arial" panose="020B0604020202020204" pitchFamily="34" charset="0"/>
                          <a:cs typeface="Arial" panose="020B0604020202020204" pitchFamily="34" charset="0"/>
                        </a:rPr>
                        <a:t>more.</a:t>
                      </a:r>
                      <a:endParaRPr lang="en-GB" sz="1400" b="0" dirty="0">
                        <a:effectLst/>
                        <a:latin typeface="Arial" panose="020B0604020202020204" pitchFamily="34" charset="0"/>
                        <a:ea typeface="Times New Roman"/>
                        <a:cs typeface="Arial" panose="020B0604020202020204" pitchFamily="34" charset="0"/>
                      </a:endParaRPr>
                    </a:p>
                  </a:txBody>
                  <a:tcPr marL="68580" marR="68580" marT="0" marB="0"/>
                </a:tc>
                <a:tc>
                  <a:txBody>
                    <a:bodyPr/>
                    <a:lstStyle/>
                    <a:p>
                      <a:pPr>
                        <a:lnSpc>
                          <a:spcPct val="115000"/>
                        </a:lnSpc>
                        <a:spcAft>
                          <a:spcPts val="0"/>
                        </a:spcAft>
                      </a:pPr>
                      <a:r>
                        <a:rPr lang="en-US" sz="1400" dirty="0">
                          <a:effectLst/>
                          <a:latin typeface="Arial" panose="020B0604020202020204" pitchFamily="34" charset="0"/>
                          <a:cs typeface="Arial" panose="020B0604020202020204" pitchFamily="34" charset="0"/>
                        </a:rPr>
                        <a:t>Using annotations, you can reduce the amount of coding needed.</a:t>
                      </a:r>
                      <a:endParaRPr lang="en-GB" sz="1400" b="0" dirty="0">
                        <a:effectLst/>
                        <a:latin typeface="Arial" panose="020B0604020202020204" pitchFamily="34" charset="0"/>
                        <a:ea typeface="Times New Roman"/>
                        <a:cs typeface="Arial" panose="020B0604020202020204" pitchFamily="34" charset="0"/>
                      </a:endParaRPr>
                    </a:p>
                  </a:txBody>
                  <a:tcPr marL="68580" marR="68580" marT="0" marB="0"/>
                </a:tc>
              </a:tr>
              <a:tr h="490733">
                <a:tc>
                  <a:txBody>
                    <a:bodyPr/>
                    <a:lstStyle/>
                    <a:p>
                      <a:pPr>
                        <a:lnSpc>
                          <a:spcPct val="115000"/>
                        </a:lnSpc>
                        <a:spcAft>
                          <a:spcPts val="0"/>
                        </a:spcAft>
                      </a:pPr>
                      <a:r>
                        <a:rPr lang="en-US" sz="1400" b="0" dirty="0">
                          <a:effectLst/>
                          <a:latin typeface="Arial" panose="020B0604020202020204" pitchFamily="34" charset="0"/>
                          <a:cs typeface="Arial" panose="020B0604020202020204" pitchFamily="34" charset="0"/>
                        </a:rPr>
                        <a:t>There is no restriction in applying aspects to methods.</a:t>
                      </a:r>
                      <a:endParaRPr lang="en-GB" sz="1400" b="0" dirty="0">
                        <a:effectLst/>
                        <a:latin typeface="Arial" panose="020B0604020202020204" pitchFamily="34" charset="0"/>
                        <a:ea typeface="Times New Roman"/>
                        <a:cs typeface="Arial" panose="020B0604020202020204" pitchFamily="34" charset="0"/>
                      </a:endParaRPr>
                    </a:p>
                  </a:txBody>
                  <a:tcPr marL="68580" marR="68580" marT="0" marB="0"/>
                </a:tc>
                <a:tc>
                  <a:txBody>
                    <a:bodyPr/>
                    <a:lstStyle/>
                    <a:p>
                      <a:pPr>
                        <a:lnSpc>
                          <a:spcPct val="115000"/>
                        </a:lnSpc>
                        <a:spcAft>
                          <a:spcPts val="0"/>
                        </a:spcAft>
                      </a:pPr>
                      <a:r>
                        <a:rPr lang="en-US" sz="1400" dirty="0">
                          <a:effectLst/>
                          <a:latin typeface="Arial" panose="020B0604020202020204" pitchFamily="34" charset="0"/>
                          <a:cs typeface="Arial" panose="020B0604020202020204" pitchFamily="34" charset="0"/>
                        </a:rPr>
                        <a:t>Aspects cannot be applied to more than one method from the same class.</a:t>
                      </a:r>
                      <a:endParaRPr lang="en-GB" sz="1400" b="0" dirty="0">
                        <a:effectLst/>
                        <a:latin typeface="Arial" panose="020B0604020202020204" pitchFamily="34" charset="0"/>
                        <a:ea typeface="Times New Roman"/>
                        <a:cs typeface="Arial" panose="020B0604020202020204" pitchFamily="34" charset="0"/>
                      </a:endParaRPr>
                    </a:p>
                  </a:txBody>
                  <a:tcPr marL="68580" marR="68580" marT="0" marB="0"/>
                </a:tc>
              </a:tr>
              <a:tr h="490733">
                <a:tc>
                  <a:txBody>
                    <a:bodyPr/>
                    <a:lstStyle/>
                    <a:p>
                      <a:pPr>
                        <a:lnSpc>
                          <a:spcPct val="115000"/>
                        </a:lnSpc>
                        <a:spcAft>
                          <a:spcPts val="0"/>
                        </a:spcAft>
                      </a:pPr>
                      <a:r>
                        <a:rPr lang="en-US" sz="1400" b="0" dirty="0">
                          <a:effectLst/>
                          <a:latin typeface="Arial" panose="020B0604020202020204" pitchFamily="34" charset="0"/>
                          <a:cs typeface="Arial" panose="020B0604020202020204" pitchFamily="34" charset="0"/>
                        </a:rPr>
                        <a:t>It can apply cross-cutting concerns for static and </a:t>
                      </a:r>
                      <a:r>
                        <a:rPr lang="en-US" sz="1400" b="0" dirty="0" smtClean="0">
                          <a:effectLst/>
                          <a:latin typeface="Arial" panose="020B0604020202020204" pitchFamily="34" charset="0"/>
                          <a:cs typeface="Arial" panose="020B0604020202020204" pitchFamily="34" charset="0"/>
                        </a:rPr>
                        <a:t>final methods.</a:t>
                      </a:r>
                      <a:endParaRPr lang="en-GB" sz="1400" b="0" dirty="0">
                        <a:effectLst/>
                        <a:latin typeface="Arial" panose="020B0604020202020204" pitchFamily="34" charset="0"/>
                        <a:ea typeface="Times New Roman"/>
                        <a:cs typeface="Arial" panose="020B0604020202020204" pitchFamily="34" charset="0"/>
                      </a:endParaRPr>
                    </a:p>
                  </a:txBody>
                  <a:tcPr marL="68580" marR="68580" marT="0" marB="0"/>
                </a:tc>
                <a:tc>
                  <a:txBody>
                    <a:bodyPr/>
                    <a:lstStyle/>
                    <a:p>
                      <a:pPr>
                        <a:lnSpc>
                          <a:spcPct val="115000"/>
                        </a:lnSpc>
                        <a:spcAft>
                          <a:spcPts val="0"/>
                        </a:spcAft>
                      </a:pPr>
                      <a:r>
                        <a:rPr lang="en-US" sz="1400" dirty="0">
                          <a:effectLst/>
                          <a:latin typeface="Arial" panose="020B0604020202020204" pitchFamily="34" charset="0"/>
                          <a:cs typeface="Arial" panose="020B0604020202020204" pitchFamily="34" charset="0"/>
                        </a:rPr>
                        <a:t>It cannot apply cross-cutting concerns for static and final methods.</a:t>
                      </a:r>
                      <a:endParaRPr lang="en-GB" sz="1400" b="0" dirty="0">
                        <a:effectLst/>
                        <a:latin typeface="Arial" panose="020B0604020202020204" pitchFamily="34" charset="0"/>
                        <a:ea typeface="Times New Roman"/>
                        <a:cs typeface="Arial" panose="020B0604020202020204" pitchFamily="34" charset="0"/>
                      </a:endParaRPr>
                    </a:p>
                  </a:txBody>
                  <a:tcPr marL="68580" marR="68580" marT="0" marB="0"/>
                </a:tc>
              </a:tr>
              <a:tr h="721824">
                <a:tc>
                  <a:txBody>
                    <a:bodyPr/>
                    <a:lstStyle/>
                    <a:p>
                      <a:pPr>
                        <a:lnSpc>
                          <a:spcPct val="115000"/>
                        </a:lnSpc>
                        <a:spcAft>
                          <a:spcPts val="0"/>
                        </a:spcAft>
                      </a:pPr>
                      <a:r>
                        <a:rPr lang="en-US" sz="1400" b="0" dirty="0">
                          <a:effectLst/>
                          <a:latin typeface="Arial" panose="020B0604020202020204" pitchFamily="34" charset="0"/>
                          <a:cs typeface="Arial" panose="020B0604020202020204" pitchFamily="34" charset="0"/>
                        </a:rPr>
                        <a:t>Weaving is done at compile time through </a:t>
                      </a:r>
                      <a:r>
                        <a:rPr lang="en-US" sz="1400" b="0" dirty="0" err="1">
                          <a:effectLst/>
                          <a:latin typeface="Arial" panose="020B0604020202020204" pitchFamily="34" charset="0"/>
                          <a:cs typeface="Arial" panose="020B0604020202020204" pitchFamily="34" charset="0"/>
                        </a:rPr>
                        <a:t>AspectJ</a:t>
                      </a:r>
                      <a:r>
                        <a:rPr lang="en-US" sz="1400" b="0" dirty="0">
                          <a:effectLst/>
                          <a:latin typeface="Arial" panose="020B0604020202020204" pitchFamily="34" charset="0"/>
                          <a:cs typeface="Arial" panose="020B0604020202020204" pitchFamily="34" charset="0"/>
                        </a:rPr>
                        <a:t> compilers if the source code is </a:t>
                      </a:r>
                      <a:r>
                        <a:rPr lang="en-US" sz="1400" b="0" dirty="0" smtClean="0">
                          <a:effectLst/>
                          <a:latin typeface="Arial" panose="020B0604020202020204" pitchFamily="34" charset="0"/>
                          <a:cs typeface="Arial" panose="020B0604020202020204" pitchFamily="34" charset="0"/>
                        </a:rPr>
                        <a:t>available.</a:t>
                      </a:r>
                      <a:r>
                        <a:rPr lang="en-US" sz="1400" b="0" baseline="0" dirty="0" smtClean="0">
                          <a:effectLst/>
                          <a:latin typeface="Arial" panose="020B0604020202020204" pitchFamily="34" charset="0"/>
                          <a:cs typeface="Arial" panose="020B0604020202020204" pitchFamily="34" charset="0"/>
                        </a:rPr>
                        <a:t> </a:t>
                      </a:r>
                      <a:endParaRPr lang="en-GB" sz="1400" b="0" dirty="0">
                        <a:effectLst/>
                        <a:latin typeface="Arial" panose="020B0604020202020204" pitchFamily="34" charset="0"/>
                        <a:ea typeface="Times New Roman"/>
                        <a:cs typeface="Arial" panose="020B0604020202020204" pitchFamily="34" charset="0"/>
                      </a:endParaRPr>
                    </a:p>
                  </a:txBody>
                  <a:tcPr marL="68580" marR="68580" marT="0" marB="0"/>
                </a:tc>
                <a:tc>
                  <a:txBody>
                    <a:bodyPr/>
                    <a:lstStyle/>
                    <a:p>
                      <a:pPr>
                        <a:lnSpc>
                          <a:spcPct val="115000"/>
                        </a:lnSpc>
                        <a:spcAft>
                          <a:spcPts val="0"/>
                        </a:spcAft>
                      </a:pPr>
                      <a:r>
                        <a:rPr lang="en-US" sz="1400" dirty="0">
                          <a:effectLst/>
                          <a:latin typeface="Arial" panose="020B0604020202020204" pitchFamily="34" charset="0"/>
                          <a:cs typeface="Arial" panose="020B0604020202020204" pitchFamily="34" charset="0"/>
                        </a:rPr>
                        <a:t>Weaving is done at run time through proxy using the concept of dynamic proxy if an interface </a:t>
                      </a:r>
                      <a:r>
                        <a:rPr lang="en-US" sz="1400" dirty="0" smtClean="0">
                          <a:effectLst/>
                          <a:latin typeface="Arial" panose="020B0604020202020204" pitchFamily="34" charset="0"/>
                          <a:cs typeface="Arial" panose="020B0604020202020204" pitchFamily="34" charset="0"/>
                        </a:rPr>
                        <a:t>exists.</a:t>
                      </a:r>
                      <a:endParaRPr lang="en-GB" sz="1400" b="0" dirty="0">
                        <a:effectLst/>
                        <a:latin typeface="Arial" panose="020B0604020202020204" pitchFamily="34" charset="0"/>
                        <a:ea typeface="Times New Roman"/>
                        <a:cs typeface="Arial" panose="020B0604020202020204" pitchFamily="34" charset="0"/>
                      </a:endParaRPr>
                    </a:p>
                  </a:txBody>
                  <a:tcPr marL="68580" marR="68580" marT="0" marB="0"/>
                </a:tc>
              </a:tr>
            </a:tbl>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p:cNvSpPr>
            <a:spLocks noGrp="1" noChangeArrowheads="1"/>
          </p:cNvSpPr>
          <p:nvPr>
            <p:ph type="sldNum" sz="quarter" idx="12"/>
          </p:nvPr>
        </p:nvSpPr>
        <p:spPr>
          <a:noFill/>
        </p:spPr>
        <p:txBody>
          <a:bodyPr/>
          <a:lstStyle/>
          <a:p>
            <a:fld id="{8923188F-FC41-4CB4-856B-D6274A35944F}" type="slidenum">
              <a:rPr lang="en-US" altLang="en-US" smtClean="0">
                <a:latin typeface="Arial" pitchFamily="34" charset="0"/>
              </a:rPr>
              <a:pPr/>
              <a:t>26</a:t>
            </a:fld>
            <a:endParaRPr lang="en-US" altLang="en-US" smtClean="0">
              <a:latin typeface="Arial" pitchFamily="34" charset="0"/>
            </a:endParaRPr>
          </a:p>
        </p:txBody>
      </p:sp>
      <p:sp>
        <p:nvSpPr>
          <p:cNvPr id="28675"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48D3F18B-E22F-4B71-88F7-1D5E0222DA61}" type="slidenum">
              <a:rPr lang="en-US" altLang="en-US" sz="1000"/>
              <a:pPr algn="r"/>
              <a:t>26</a:t>
            </a:fld>
            <a:endParaRPr lang="en-US" altLang="en-US" sz="1000"/>
          </a:p>
        </p:txBody>
      </p:sp>
      <p:sp>
        <p:nvSpPr>
          <p:cNvPr id="28676"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7CFBC079-B6A4-4696-A2A2-3CD47E46F065}" type="slidenum">
              <a:rPr lang="en-US" altLang="en-US" sz="1000"/>
              <a:pPr algn="r"/>
              <a:t>26</a:t>
            </a:fld>
            <a:endParaRPr lang="en-US" altLang="en-US" sz="1000"/>
          </a:p>
        </p:txBody>
      </p:sp>
      <p:sp>
        <p:nvSpPr>
          <p:cNvPr id="28677" name="Rectangle 2"/>
          <p:cNvSpPr>
            <a:spLocks noGrp="1" noChangeArrowheads="1"/>
          </p:cNvSpPr>
          <p:nvPr>
            <p:ph type="title" idx="4294967295"/>
          </p:nvPr>
        </p:nvSpPr>
        <p:spPr/>
        <p:txBody>
          <a:bodyPr/>
          <a:lstStyle/>
          <a:p>
            <a:pPr eaLnBrk="1" hangingPunct="1"/>
            <a:r>
              <a:rPr lang="en-US" altLang="en-US" smtClean="0"/>
              <a:t>Lesson Objectives</a:t>
            </a:r>
          </a:p>
        </p:txBody>
      </p:sp>
      <p:sp>
        <p:nvSpPr>
          <p:cNvPr id="28678"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lesson, you will learn to: </a:t>
            </a:r>
          </a:p>
          <a:p>
            <a:pPr eaLnBrk="1" hangingPunct="1">
              <a:buFont typeface="Wingdings" pitchFamily="2" charset="2"/>
              <a:buChar char="§"/>
            </a:pPr>
            <a:r>
              <a:rPr lang="en-US" altLang="en-US" b="0" smtClean="0"/>
              <a:t>Implement </a:t>
            </a:r>
            <a:r>
              <a:rPr lang="en-IN" altLang="en-US" b="0" smtClean="0"/>
              <a:t>IOC in Spring Framework. </a:t>
            </a:r>
          </a:p>
          <a:p>
            <a:pPr eaLnBrk="1" hangingPunct="1">
              <a:buFont typeface="Wingdings" pitchFamily="2" charset="2"/>
              <a:buChar char="§"/>
            </a:pPr>
            <a:r>
              <a:rPr lang="en-IN" altLang="en-US" b="0" smtClean="0"/>
              <a:t>Configure Beans using XML.</a:t>
            </a:r>
          </a:p>
          <a:p>
            <a:pPr eaLnBrk="1" hangingPunct="1">
              <a:buFont typeface="Wingdings" pitchFamily="2" charset="2"/>
              <a:buChar char="§"/>
            </a:pPr>
            <a:r>
              <a:rPr lang="en-IN" altLang="en-US" b="0" smtClean="0"/>
              <a:t>Inject properties to Beans.</a:t>
            </a:r>
          </a:p>
          <a:p>
            <a:pPr eaLnBrk="1" hangingPunct="1">
              <a:buFont typeface="Wingdings" pitchFamily="2" charset="2"/>
              <a:buChar char="§"/>
            </a:pPr>
            <a:endParaRPr lang="en-US" altLang="en-US" b="0" smtClean="0"/>
          </a:p>
          <a:p>
            <a:pPr eaLnBrk="1" hangingPunct="1">
              <a:buFont typeface="Wingdings" pitchFamily="2" charset="2"/>
              <a:buNone/>
            </a:pPr>
            <a:endParaRPr lang="en-US" altLang="en-US" b="0" smtClean="0"/>
          </a:p>
          <a:p>
            <a:pPr eaLnBrk="1" hangingPunct="1">
              <a:buFont typeface="Wingdings" pitchFamily="2" charset="2"/>
              <a:buChar char="§"/>
            </a:pPr>
            <a:endParaRPr lang="en-US" altLang="en-US" b="0" smtClean="0"/>
          </a:p>
        </p:txBody>
      </p:sp>
      <p:grpSp>
        <p:nvGrpSpPr>
          <p:cNvPr id="28679" name="Group 12"/>
          <p:cNvGrpSpPr>
            <a:grpSpLocks/>
          </p:cNvGrpSpPr>
          <p:nvPr/>
        </p:nvGrpSpPr>
        <p:grpSpPr bwMode="auto">
          <a:xfrm>
            <a:off x="304800" y="1066800"/>
            <a:ext cx="6477000" cy="1009650"/>
            <a:chOff x="838200" y="3276600"/>
            <a:chExt cx="6477000" cy="838200"/>
          </a:xfrm>
        </p:grpSpPr>
        <p:sp>
          <p:nvSpPr>
            <p:cNvPr id="14" name="Rounded Rectangle 13"/>
            <p:cNvSpPr/>
            <p:nvPr/>
          </p:nvSpPr>
          <p:spPr bwMode="auto">
            <a:xfrm>
              <a:off x="838200" y="3276600"/>
              <a:ext cx="6477000" cy="838200"/>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28682" name="TextBox 14"/>
            <p:cNvSpPr txBox="1">
              <a:spLocks noChangeArrowheads="1"/>
            </p:cNvSpPr>
            <p:nvPr/>
          </p:nvSpPr>
          <p:spPr bwMode="auto">
            <a:xfrm>
              <a:off x="1066800" y="3403121"/>
              <a:ext cx="5410200" cy="383269"/>
            </a:xfrm>
            <a:prstGeom prst="rect">
              <a:avLst/>
            </a:prstGeom>
            <a:noFill/>
            <a:ln w="9525">
              <a:noFill/>
              <a:miter lim="800000"/>
              <a:headEnd/>
              <a:tailEnd/>
            </a:ln>
          </p:spPr>
          <p:txBody>
            <a:bodyPr>
              <a:spAutoFit/>
            </a:bodyPr>
            <a:lstStyle/>
            <a:p>
              <a:r>
                <a:rPr lang="en-US" altLang="en-US" sz="2400">
                  <a:solidFill>
                    <a:srgbClr val="F2F2F2"/>
                  </a:solidFill>
                  <a:latin typeface="Trebuchet MS" pitchFamily="34" charset="0"/>
                </a:rPr>
                <a:t>Lesson 1: </a:t>
              </a:r>
              <a:r>
                <a:rPr lang="en-IN" altLang="en-US" sz="2400">
                  <a:solidFill>
                    <a:srgbClr val="F2F2F2"/>
                  </a:solidFill>
                  <a:latin typeface="Trebuchet MS" pitchFamily="34" charset="0"/>
                </a:rPr>
                <a:t>DI and XML Configurations </a:t>
              </a:r>
              <a:endParaRPr lang="en-US" altLang="en-US" sz="2400">
                <a:solidFill>
                  <a:srgbClr val="F2F2F2"/>
                </a:solidFill>
                <a:latin typeface="Trebuchet MS" pitchFamily="34" charset="0"/>
              </a:endParaRPr>
            </a:p>
          </p:txBody>
        </p:sp>
      </p:grpSp>
      <p:sp>
        <p:nvSpPr>
          <p:cNvPr id="28680"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
          <p:cNvSpPr>
            <a:spLocks noGrp="1" noChangeArrowheads="1"/>
          </p:cNvSpPr>
          <p:nvPr>
            <p:ph type="sldNum" sz="quarter" idx="12"/>
          </p:nvPr>
        </p:nvSpPr>
        <p:spPr>
          <a:noFill/>
        </p:spPr>
        <p:txBody>
          <a:bodyPr/>
          <a:lstStyle/>
          <a:p>
            <a:fld id="{33B69A85-39E5-4C8D-BD39-436B969F10B0}" type="slidenum">
              <a:rPr lang="en-US" altLang="en-US" smtClean="0">
                <a:latin typeface="Arial" pitchFamily="34" charset="0"/>
              </a:rPr>
              <a:pPr/>
              <a:t>27</a:t>
            </a:fld>
            <a:endParaRPr lang="en-US" altLang="en-US" smtClean="0">
              <a:latin typeface="Arial" pitchFamily="34" charset="0"/>
            </a:endParaRPr>
          </a:p>
        </p:txBody>
      </p:sp>
      <p:sp>
        <p:nvSpPr>
          <p:cNvPr id="29699"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51CDBF12-C366-4F93-B532-2217FF65D204}" type="slidenum">
              <a:rPr lang="en-US" altLang="en-US" sz="1000"/>
              <a:pPr algn="r"/>
              <a:t>27</a:t>
            </a:fld>
            <a:endParaRPr lang="en-US" altLang="en-US" sz="1000"/>
          </a:p>
        </p:txBody>
      </p:sp>
      <p:sp>
        <p:nvSpPr>
          <p:cNvPr id="29700" name="Title 1"/>
          <p:cNvSpPr>
            <a:spLocks noGrp="1"/>
          </p:cNvSpPr>
          <p:nvPr>
            <p:ph type="title" idx="4294967295"/>
          </p:nvPr>
        </p:nvSpPr>
        <p:spPr>
          <a:xfrm>
            <a:off x="304800" y="381000"/>
            <a:ext cx="6934200" cy="747713"/>
          </a:xfrm>
        </p:spPr>
        <p:txBody>
          <a:bodyPr/>
          <a:lstStyle/>
          <a:p>
            <a:r>
              <a:rPr lang="en-IN" altLang="en-US" smtClean="0"/>
              <a:t>Spring Implementation of IoC with DI</a:t>
            </a:r>
            <a:endParaRPr lang="en-US" altLang="en-US" smtClean="0"/>
          </a:p>
        </p:txBody>
      </p:sp>
      <p:sp>
        <p:nvSpPr>
          <p:cNvPr id="29701"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F1765B3C-61B4-4792-A8D7-B34282EB9CEB}" type="slidenum">
              <a:rPr lang="en-US" altLang="en-US" sz="1000"/>
              <a:pPr algn="r"/>
              <a:t>27</a:t>
            </a:fld>
            <a:endParaRPr lang="en-US" altLang="en-US" sz="1000"/>
          </a:p>
        </p:txBody>
      </p:sp>
      <p:sp>
        <p:nvSpPr>
          <p:cNvPr id="29702"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29703" name="Rectangle 40"/>
          <p:cNvSpPr>
            <a:spLocks noChangeArrowheads="1"/>
          </p:cNvSpPr>
          <p:nvPr/>
        </p:nvSpPr>
        <p:spPr bwMode="auto">
          <a:xfrm>
            <a:off x="0" y="0"/>
            <a:ext cx="9144000" cy="457200"/>
          </a:xfrm>
          <a:prstGeom prst="rect">
            <a:avLst/>
          </a:prstGeom>
          <a:noFill/>
          <a:ln w="9525">
            <a:noFill/>
            <a:miter lim="800000"/>
            <a:headEnd/>
            <a:tailEnd/>
          </a:ln>
          <a:effectLst/>
        </p:spPr>
        <p:txBody>
          <a:bodyPr wrap="none" anchor="ctr">
            <a:spAutoFit/>
          </a:bodyPr>
          <a:lstStyle/>
          <a:p>
            <a:endParaRPr lang="en-GB" altLang="en-US"/>
          </a:p>
        </p:txBody>
      </p:sp>
      <p:sp>
        <p:nvSpPr>
          <p:cNvPr id="29704" name="Text Box 7"/>
          <p:cNvSpPr txBox="1">
            <a:spLocks noChangeArrowheads="1"/>
          </p:cNvSpPr>
          <p:nvPr/>
        </p:nvSpPr>
        <p:spPr bwMode="auto">
          <a:xfrm>
            <a:off x="152400" y="1219200"/>
            <a:ext cx="8686800" cy="4524375"/>
          </a:xfrm>
          <a:prstGeom prst="rect">
            <a:avLst/>
          </a:prstGeom>
          <a:noFill/>
          <a:ln w="9525">
            <a:noFill/>
            <a:miter lim="800000"/>
            <a:headEnd/>
            <a:tailEnd/>
          </a:ln>
        </p:spPr>
        <p:txBody>
          <a:bodyPr>
            <a:spAutoFit/>
          </a:bodyPr>
          <a:lstStyle/>
          <a:p>
            <a:pPr marL="285750" indent="-285750">
              <a:spcBef>
                <a:spcPts val="1200"/>
              </a:spcBef>
              <a:spcAft>
                <a:spcPts val="600"/>
              </a:spcAft>
              <a:buFont typeface="Wingdings" pitchFamily="2" charset="2"/>
              <a:buChar char="§"/>
            </a:pPr>
            <a:r>
              <a:rPr lang="en-IN" altLang="en-US" b="1"/>
              <a:t>IoC: </a:t>
            </a:r>
          </a:p>
          <a:p>
            <a:pPr marL="742950" lvl="1" indent="-285750">
              <a:spcBef>
                <a:spcPts val="1200"/>
              </a:spcBef>
              <a:spcAft>
                <a:spcPts val="600"/>
              </a:spcAft>
              <a:buFont typeface="Wingdings" pitchFamily="2" charset="2"/>
              <a:buChar char="§"/>
            </a:pPr>
            <a:r>
              <a:rPr lang="en-IN" altLang="en-US"/>
              <a:t>A programming method that couples two objects that are logically related to each other at run time. </a:t>
            </a:r>
          </a:p>
          <a:p>
            <a:pPr marL="742950" lvl="1" indent="-285750">
              <a:spcBef>
                <a:spcPts val="1200"/>
              </a:spcBef>
              <a:spcAft>
                <a:spcPts val="600"/>
              </a:spcAft>
              <a:buFont typeface="Wingdings" pitchFamily="2" charset="2"/>
              <a:buChar char="§"/>
            </a:pPr>
            <a:r>
              <a:rPr lang="en-IN" altLang="en-US"/>
              <a:t>Defined as the process where reusable control code is used to implement problem-specific code. </a:t>
            </a:r>
          </a:p>
          <a:p>
            <a:pPr marL="285750" indent="-285750">
              <a:spcBef>
                <a:spcPts val="1200"/>
              </a:spcBef>
              <a:spcAft>
                <a:spcPts val="600"/>
              </a:spcAft>
              <a:buFont typeface="Wingdings" pitchFamily="2" charset="2"/>
              <a:buChar char="§"/>
            </a:pPr>
            <a:r>
              <a:rPr lang="en-IN" altLang="en-US" b="1"/>
              <a:t>DI: </a:t>
            </a:r>
            <a:r>
              <a:rPr lang="en-IN" altLang="en-US"/>
              <a:t>The process of binding compatible objects at run time using an object graph. </a:t>
            </a:r>
          </a:p>
          <a:p>
            <a:pPr marL="285750" indent="-285750">
              <a:spcBef>
                <a:spcPts val="1200"/>
              </a:spcBef>
              <a:spcAft>
                <a:spcPts val="600"/>
              </a:spcAft>
              <a:buFont typeface="Wingdings" pitchFamily="2" charset="2"/>
              <a:buChar char="§"/>
            </a:pPr>
            <a:r>
              <a:rPr lang="en-IN" altLang="en-US"/>
              <a:t>The bound objects should have compatible abstractions. </a:t>
            </a:r>
          </a:p>
          <a:p>
            <a:pPr marL="285750" indent="-285750">
              <a:spcBef>
                <a:spcPts val="1200"/>
              </a:spcBef>
              <a:spcAft>
                <a:spcPts val="600"/>
              </a:spcAft>
              <a:buFont typeface="Wingdings" pitchFamily="2" charset="2"/>
              <a:buChar char="§"/>
            </a:pPr>
            <a:r>
              <a:rPr lang="en-IN" altLang="en-US" b="1"/>
              <a:t>Abstractions: </a:t>
            </a:r>
            <a:r>
              <a:rPr lang="en-IN" altLang="en-US"/>
              <a:t>The separation of certain code from the main code such that the separated code can be accessed using references to the main code for future changes and bug fixes. </a:t>
            </a:r>
          </a:p>
          <a:p>
            <a:pPr marL="285750" indent="-285750">
              <a:spcBef>
                <a:spcPts val="1200"/>
              </a:spcBef>
              <a:spcAft>
                <a:spcPts val="600"/>
              </a:spcAft>
              <a:buFont typeface="Wingdings" pitchFamily="2" charset="2"/>
              <a:buChar char="§"/>
            </a:pPr>
            <a:endParaRPr lang="en-IN" altLang="en-US" b="1"/>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Grp="1" noChangeArrowheads="1"/>
          </p:cNvSpPr>
          <p:nvPr>
            <p:ph type="sldNum" sz="quarter" idx="12"/>
          </p:nvPr>
        </p:nvSpPr>
        <p:spPr>
          <a:noFill/>
        </p:spPr>
        <p:txBody>
          <a:bodyPr/>
          <a:lstStyle/>
          <a:p>
            <a:fld id="{D5B17DCD-E5A4-45DE-B737-B6AFB15B3D1C}" type="slidenum">
              <a:rPr lang="en-US" altLang="en-US" smtClean="0">
                <a:latin typeface="Arial" pitchFamily="34" charset="0"/>
              </a:rPr>
              <a:pPr/>
              <a:t>28</a:t>
            </a:fld>
            <a:endParaRPr lang="en-US" altLang="en-US" smtClean="0">
              <a:latin typeface="Arial" pitchFamily="34" charset="0"/>
            </a:endParaRPr>
          </a:p>
        </p:txBody>
      </p:sp>
      <p:sp>
        <p:nvSpPr>
          <p:cNvPr id="30723"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0406DAAF-E1A9-4D69-B301-0EEB87D06F74}" type="slidenum">
              <a:rPr lang="en-US" altLang="en-US" sz="1000"/>
              <a:pPr algn="r"/>
              <a:t>28</a:t>
            </a:fld>
            <a:endParaRPr lang="en-US" altLang="en-US" sz="1000"/>
          </a:p>
        </p:txBody>
      </p:sp>
      <p:sp>
        <p:nvSpPr>
          <p:cNvPr id="30724" name="Title 1"/>
          <p:cNvSpPr>
            <a:spLocks noGrp="1"/>
          </p:cNvSpPr>
          <p:nvPr>
            <p:ph type="title" idx="4294967295"/>
          </p:nvPr>
        </p:nvSpPr>
        <p:spPr>
          <a:xfrm>
            <a:off x="304800" y="381000"/>
            <a:ext cx="6934200" cy="747713"/>
          </a:xfrm>
        </p:spPr>
        <p:txBody>
          <a:bodyPr/>
          <a:lstStyle/>
          <a:p>
            <a:r>
              <a:rPr lang="en-IN" altLang="en-US" smtClean="0"/>
              <a:t>Key Features of IoC</a:t>
            </a:r>
            <a:endParaRPr lang="en-US" altLang="en-US" smtClean="0"/>
          </a:p>
        </p:txBody>
      </p:sp>
      <p:sp>
        <p:nvSpPr>
          <p:cNvPr id="30725"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4EC175C4-97A4-48D1-8564-A60D4CAAF07B}" type="slidenum">
              <a:rPr lang="en-US" altLang="en-US" sz="1000"/>
              <a:pPr algn="r"/>
              <a:t>28</a:t>
            </a:fld>
            <a:endParaRPr lang="en-US" altLang="en-US" sz="1000"/>
          </a:p>
        </p:txBody>
      </p:sp>
      <p:sp>
        <p:nvSpPr>
          <p:cNvPr id="30726"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3072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30728" name="Text Box 7"/>
          <p:cNvSpPr txBox="1">
            <a:spLocks noChangeArrowheads="1"/>
          </p:cNvSpPr>
          <p:nvPr/>
        </p:nvSpPr>
        <p:spPr bwMode="auto">
          <a:xfrm>
            <a:off x="152400" y="1219200"/>
            <a:ext cx="7543800" cy="2723823"/>
          </a:xfrm>
          <a:prstGeom prst="rect">
            <a:avLst/>
          </a:prstGeom>
          <a:noFill/>
          <a:ln w="9525">
            <a:noFill/>
            <a:miter lim="800000"/>
            <a:headEnd/>
            <a:tailEnd/>
          </a:ln>
        </p:spPr>
        <p:txBody>
          <a:bodyPr>
            <a:spAutoFit/>
          </a:bodyPr>
          <a:lstStyle/>
          <a:p>
            <a:pPr marL="285750" indent="-285750">
              <a:spcBef>
                <a:spcPts val="1200"/>
              </a:spcBef>
              <a:spcAft>
                <a:spcPts val="600"/>
              </a:spcAft>
              <a:buFont typeface="Wingdings" pitchFamily="2" charset="2"/>
              <a:buChar char="§"/>
            </a:pPr>
            <a:r>
              <a:rPr lang="en-IN" altLang="en-US" dirty="0"/>
              <a:t>The key features of </a:t>
            </a:r>
            <a:r>
              <a:rPr lang="en-IN" altLang="en-US" dirty="0" err="1"/>
              <a:t>IoC</a:t>
            </a:r>
            <a:r>
              <a:rPr lang="en-IN" altLang="en-US" dirty="0"/>
              <a:t> are:</a:t>
            </a:r>
          </a:p>
          <a:p>
            <a:pPr marL="742950" lvl="1" indent="-285750">
              <a:spcBef>
                <a:spcPts val="1200"/>
              </a:spcBef>
              <a:spcAft>
                <a:spcPts val="600"/>
              </a:spcAft>
              <a:buFont typeface="Wingdings" pitchFamily="2" charset="2"/>
              <a:buChar char="§"/>
            </a:pPr>
            <a:r>
              <a:rPr lang="en-IN" altLang="en-US" dirty="0"/>
              <a:t>Loose coupling of </a:t>
            </a:r>
            <a:r>
              <a:rPr lang="en-IN" altLang="en-US" dirty="0" smtClean="0"/>
              <a:t>modules - </a:t>
            </a:r>
            <a:r>
              <a:rPr lang="en-US" dirty="0"/>
              <a:t>facilitates addition, replacement, or removal of components</a:t>
            </a:r>
            <a:r>
              <a:rPr lang="en-IN" altLang="en-US" dirty="0" smtClean="0"/>
              <a:t> </a:t>
            </a:r>
            <a:endParaRPr lang="en-IN" altLang="en-US" dirty="0">
              <a:solidFill>
                <a:srgbClr val="FF0000"/>
              </a:solidFill>
            </a:endParaRPr>
          </a:p>
          <a:p>
            <a:pPr marL="742950" lvl="1" indent="-285750">
              <a:spcBef>
                <a:spcPts val="1200"/>
              </a:spcBef>
              <a:spcAft>
                <a:spcPts val="600"/>
              </a:spcAft>
              <a:buFont typeface="Wingdings" pitchFamily="2" charset="2"/>
              <a:buChar char="§"/>
            </a:pPr>
            <a:r>
              <a:rPr lang="en-IN" altLang="en-US" dirty="0"/>
              <a:t>Lazy initialization of </a:t>
            </a:r>
            <a:r>
              <a:rPr lang="en-IN" altLang="en-US" dirty="0" smtClean="0"/>
              <a:t>objects – here, an</a:t>
            </a:r>
            <a:r>
              <a:rPr lang="en-US" dirty="0" smtClean="0"/>
              <a:t> </a:t>
            </a:r>
            <a:r>
              <a:rPr lang="en-US" dirty="0"/>
              <a:t>object is not called upon until it is actually needed during application execution</a:t>
            </a:r>
            <a:endParaRPr lang="en-IN" altLang="en-US" dirty="0"/>
          </a:p>
          <a:p>
            <a:pPr marL="742950" lvl="1" indent="-285750">
              <a:spcBef>
                <a:spcPts val="1200"/>
              </a:spcBef>
              <a:spcAft>
                <a:spcPts val="600"/>
              </a:spcAft>
              <a:buFont typeface="Wingdings" pitchFamily="2" charset="2"/>
              <a:buChar char="§"/>
            </a:pPr>
            <a:r>
              <a:rPr lang="en-IN" altLang="en-US" dirty="0"/>
              <a:t>No application server </a:t>
            </a:r>
            <a:r>
              <a:rPr lang="en-IN" altLang="en-US" dirty="0" smtClean="0"/>
              <a:t>dependency - </a:t>
            </a:r>
            <a:r>
              <a:rPr lang="en-US" dirty="0"/>
              <a:t>proxy </a:t>
            </a:r>
            <a:r>
              <a:rPr lang="en-US" dirty="0" smtClean="0"/>
              <a:t>objects are created, </a:t>
            </a:r>
            <a:r>
              <a:rPr lang="en-US" dirty="0"/>
              <a:t>which act as codeless interfaces to access other objects</a:t>
            </a:r>
            <a:endParaRPr lang="en-IN" altLang="en-US" dirty="0"/>
          </a:p>
        </p:txBody>
      </p:sp>
      <p:sp>
        <p:nvSpPr>
          <p:cNvPr id="30729" name="Rectangle 40"/>
          <p:cNvSpPr>
            <a:spLocks noChangeArrowheads="1"/>
          </p:cNvSpPr>
          <p:nvPr/>
        </p:nvSpPr>
        <p:spPr bwMode="auto">
          <a:xfrm>
            <a:off x="0" y="0"/>
            <a:ext cx="9144000" cy="457200"/>
          </a:xfrm>
          <a:prstGeom prst="rect">
            <a:avLst/>
          </a:prstGeom>
          <a:noFill/>
          <a:ln w="9525">
            <a:noFill/>
            <a:miter lim="800000"/>
            <a:headEnd/>
            <a:tailEnd/>
          </a:ln>
          <a:effectLst/>
        </p:spPr>
        <p:txBody>
          <a:bodyPr wrap="none" anchor="ctr">
            <a:spAutoFit/>
          </a:bodyPr>
          <a:lstStyle/>
          <a:p>
            <a:endParaRPr lang="en-GB" altLang="en-US"/>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a:spLocks noGrp="1" noChangeArrowheads="1"/>
          </p:cNvSpPr>
          <p:nvPr>
            <p:ph type="sldNum" sz="quarter" idx="12"/>
          </p:nvPr>
        </p:nvSpPr>
        <p:spPr>
          <a:noFill/>
        </p:spPr>
        <p:txBody>
          <a:bodyPr/>
          <a:lstStyle/>
          <a:p>
            <a:fld id="{134B5EE7-A9C8-4278-9988-9553B851BD59}" type="slidenum">
              <a:rPr lang="en-US" altLang="en-US" smtClean="0">
                <a:latin typeface="Arial" pitchFamily="34" charset="0"/>
              </a:rPr>
              <a:pPr/>
              <a:t>29</a:t>
            </a:fld>
            <a:endParaRPr lang="en-US" altLang="en-US" smtClean="0">
              <a:latin typeface="Arial" pitchFamily="34" charset="0"/>
            </a:endParaRPr>
          </a:p>
        </p:txBody>
      </p:sp>
      <p:sp>
        <p:nvSpPr>
          <p:cNvPr id="31747"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DBDBABFD-49B7-498D-A419-086196C679D0}" type="slidenum">
              <a:rPr lang="en-US" altLang="en-US" sz="1000"/>
              <a:pPr algn="r"/>
              <a:t>29</a:t>
            </a:fld>
            <a:endParaRPr lang="en-US" altLang="en-US" sz="1000"/>
          </a:p>
        </p:txBody>
      </p:sp>
      <p:sp>
        <p:nvSpPr>
          <p:cNvPr id="31748" name="Title 1"/>
          <p:cNvSpPr>
            <a:spLocks noGrp="1"/>
          </p:cNvSpPr>
          <p:nvPr>
            <p:ph type="title" idx="4294967295"/>
          </p:nvPr>
        </p:nvSpPr>
        <p:spPr>
          <a:xfrm>
            <a:off x="304800" y="381000"/>
            <a:ext cx="6934200" cy="747713"/>
          </a:xfrm>
        </p:spPr>
        <p:txBody>
          <a:bodyPr/>
          <a:lstStyle/>
          <a:p>
            <a:r>
              <a:rPr lang="en-IN" altLang="en-US" smtClean="0"/>
              <a:t>Advantages of IoC </a:t>
            </a:r>
            <a:endParaRPr lang="en-US" altLang="en-US" smtClean="0"/>
          </a:p>
        </p:txBody>
      </p:sp>
      <p:sp>
        <p:nvSpPr>
          <p:cNvPr id="31749"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11667588-7DAF-4920-A704-7B47DB412251}" type="slidenum">
              <a:rPr lang="en-US" altLang="en-US" sz="1000"/>
              <a:pPr algn="r"/>
              <a:t>29</a:t>
            </a:fld>
            <a:endParaRPr lang="en-US" altLang="en-US" sz="1000"/>
          </a:p>
        </p:txBody>
      </p:sp>
      <p:sp>
        <p:nvSpPr>
          <p:cNvPr id="31750"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3175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31752" name="Rectangle 40"/>
          <p:cNvSpPr>
            <a:spLocks noChangeArrowheads="1"/>
          </p:cNvSpPr>
          <p:nvPr/>
        </p:nvSpPr>
        <p:spPr bwMode="auto">
          <a:xfrm>
            <a:off x="0" y="0"/>
            <a:ext cx="9144000" cy="457200"/>
          </a:xfrm>
          <a:prstGeom prst="rect">
            <a:avLst/>
          </a:prstGeom>
          <a:noFill/>
          <a:ln w="9525">
            <a:noFill/>
            <a:miter lim="800000"/>
            <a:headEnd/>
            <a:tailEnd/>
          </a:ln>
          <a:effectLst/>
        </p:spPr>
        <p:txBody>
          <a:bodyPr wrap="none" anchor="ctr">
            <a:spAutoFit/>
          </a:bodyPr>
          <a:lstStyle/>
          <a:p>
            <a:endParaRPr lang="en-GB" altLang="en-US"/>
          </a:p>
        </p:txBody>
      </p:sp>
      <p:sp>
        <p:nvSpPr>
          <p:cNvPr id="31753" name="Text Box 7"/>
          <p:cNvSpPr txBox="1">
            <a:spLocks noChangeArrowheads="1"/>
          </p:cNvSpPr>
          <p:nvPr/>
        </p:nvSpPr>
        <p:spPr bwMode="auto">
          <a:xfrm>
            <a:off x="152400" y="1219200"/>
            <a:ext cx="7543800" cy="3232150"/>
          </a:xfrm>
          <a:prstGeom prst="rect">
            <a:avLst/>
          </a:prstGeom>
          <a:noFill/>
          <a:ln w="9525">
            <a:noFill/>
            <a:miter lim="800000"/>
            <a:headEnd/>
            <a:tailEnd/>
          </a:ln>
        </p:spPr>
        <p:txBody>
          <a:bodyPr>
            <a:spAutoFit/>
          </a:bodyPr>
          <a:lstStyle/>
          <a:p>
            <a:pPr marL="285750" indent="-285750">
              <a:spcBef>
                <a:spcPts val="1200"/>
              </a:spcBef>
              <a:spcAft>
                <a:spcPts val="600"/>
              </a:spcAft>
              <a:buFont typeface="Wingdings" pitchFamily="2" charset="2"/>
              <a:buChar char="§"/>
            </a:pPr>
            <a:r>
              <a:rPr lang="en-IN" altLang="en-US"/>
              <a:t>The distinct advantages of using IoC in Spring Framework are:</a:t>
            </a:r>
          </a:p>
          <a:p>
            <a:pPr marL="742950" lvl="1" indent="-285750">
              <a:spcBef>
                <a:spcPts val="1200"/>
              </a:spcBef>
              <a:spcAft>
                <a:spcPts val="600"/>
              </a:spcAft>
              <a:buFont typeface="Wingdings" pitchFamily="2" charset="2"/>
              <a:buChar char="§"/>
            </a:pPr>
            <a:r>
              <a:rPr lang="en-IN" altLang="en-US"/>
              <a:t>IoC enables an appropriate method to focus on the task that it is meant for.</a:t>
            </a:r>
          </a:p>
          <a:p>
            <a:pPr marL="742950" lvl="1" indent="-285750">
              <a:spcBef>
                <a:spcPts val="1200"/>
              </a:spcBef>
              <a:spcAft>
                <a:spcPts val="600"/>
              </a:spcAft>
              <a:buFont typeface="Wingdings" pitchFamily="2" charset="2"/>
              <a:buChar char="§"/>
            </a:pPr>
            <a:r>
              <a:rPr lang="en-IN" altLang="en-US"/>
              <a:t>IoC supports designing of a module with less dependency on the main code. </a:t>
            </a:r>
          </a:p>
          <a:p>
            <a:pPr marL="742950" lvl="1" indent="-285750">
              <a:spcBef>
                <a:spcPts val="1200"/>
              </a:spcBef>
              <a:spcAft>
                <a:spcPts val="600"/>
              </a:spcAft>
              <a:buFont typeface="Wingdings" pitchFamily="2" charset="2"/>
              <a:buChar char="§"/>
            </a:pPr>
            <a:r>
              <a:rPr lang="en-IN" altLang="en-US"/>
              <a:t>Modules can be replaced without any side effects to the main code. </a:t>
            </a:r>
          </a:p>
          <a:p>
            <a:pPr marL="742950" lvl="1" indent="-285750">
              <a:spcBef>
                <a:spcPts val="1200"/>
              </a:spcBef>
              <a:spcAft>
                <a:spcPts val="600"/>
              </a:spcAft>
              <a:buFont typeface="Wingdings" pitchFamily="2" charset="2"/>
              <a:buChar char="§"/>
            </a:pPr>
            <a:r>
              <a:rPr lang="en-IN" altLang="en-US"/>
              <a:t>Modules are flexible with the implementation.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p:cNvSpPr>
            <a:spLocks noGrp="1" noChangeArrowheads="1"/>
          </p:cNvSpPr>
          <p:nvPr>
            <p:ph type="sldNum" sz="quarter" idx="12"/>
          </p:nvPr>
        </p:nvSpPr>
        <p:spPr>
          <a:noFill/>
        </p:spPr>
        <p:txBody>
          <a:bodyPr/>
          <a:lstStyle/>
          <a:p>
            <a:fld id="{E6EB58E7-0479-4786-B041-2B73B3F0C298}" type="slidenum">
              <a:rPr lang="en-US" altLang="en-US" smtClean="0">
                <a:latin typeface="Arial" pitchFamily="34" charset="0"/>
              </a:rPr>
              <a:pPr/>
              <a:t>3</a:t>
            </a:fld>
            <a:endParaRPr lang="en-US" altLang="en-US" smtClean="0">
              <a:latin typeface="Arial" pitchFamily="34" charset="0"/>
            </a:endParaRPr>
          </a:p>
        </p:txBody>
      </p:sp>
      <p:sp>
        <p:nvSpPr>
          <p:cNvPr id="5123"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C6257631-038F-45F8-A748-162A98DC9A82}" type="slidenum">
              <a:rPr lang="en-US" altLang="en-US" sz="1000"/>
              <a:pPr algn="r"/>
              <a:t>3</a:t>
            </a:fld>
            <a:endParaRPr lang="en-US" altLang="en-US" sz="1000"/>
          </a:p>
        </p:txBody>
      </p:sp>
      <p:sp>
        <p:nvSpPr>
          <p:cNvPr id="5124"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55D81951-4E92-4667-A8FB-6005F154EFB4}" type="slidenum">
              <a:rPr lang="en-US" altLang="en-US" sz="1000"/>
              <a:pPr algn="r"/>
              <a:t>3</a:t>
            </a:fld>
            <a:endParaRPr lang="en-US" altLang="en-US" sz="1000"/>
          </a:p>
        </p:txBody>
      </p:sp>
      <p:sp>
        <p:nvSpPr>
          <p:cNvPr id="5125" name="Rectangle 2"/>
          <p:cNvSpPr>
            <a:spLocks noGrp="1" noChangeArrowheads="1"/>
          </p:cNvSpPr>
          <p:nvPr>
            <p:ph type="title" idx="4294967295"/>
          </p:nvPr>
        </p:nvSpPr>
        <p:spPr/>
        <p:txBody>
          <a:bodyPr/>
          <a:lstStyle/>
          <a:p>
            <a:pPr eaLnBrk="1" hangingPunct="1"/>
            <a:r>
              <a:rPr lang="en-US" altLang="en-US" smtClean="0"/>
              <a:t>Course Contents</a:t>
            </a:r>
          </a:p>
        </p:txBody>
      </p:sp>
      <p:sp>
        <p:nvSpPr>
          <p:cNvPr id="5126" name="Rectangle 3"/>
          <p:cNvSpPr>
            <a:spLocks noGrp="1" noChangeArrowheads="1"/>
          </p:cNvSpPr>
          <p:nvPr>
            <p:ph type="body" idx="4294967295"/>
          </p:nvPr>
        </p:nvSpPr>
        <p:spPr>
          <a:xfrm>
            <a:off x="619125" y="1143000"/>
            <a:ext cx="7839075" cy="457200"/>
          </a:xfrm>
        </p:spPr>
        <p:txBody>
          <a:bodyPr/>
          <a:lstStyle/>
          <a:p>
            <a:pPr eaLnBrk="1" hangingPunct="1">
              <a:buFontTx/>
              <a:buNone/>
            </a:pPr>
            <a:r>
              <a:rPr lang="en-US" altLang="en-US" b="0" smtClean="0"/>
              <a:t>Spring Framework</a:t>
            </a:r>
          </a:p>
        </p:txBody>
      </p:sp>
      <p:grpSp>
        <p:nvGrpSpPr>
          <p:cNvPr id="5127" name="Group 11"/>
          <p:cNvGrpSpPr>
            <a:grpSpLocks/>
          </p:cNvGrpSpPr>
          <p:nvPr/>
        </p:nvGrpSpPr>
        <p:grpSpPr bwMode="auto">
          <a:xfrm>
            <a:off x="838200" y="1671638"/>
            <a:ext cx="6477000" cy="501650"/>
            <a:chOff x="838200" y="2234983"/>
            <a:chExt cx="6477000" cy="889217"/>
          </a:xfrm>
        </p:grpSpPr>
        <p:sp>
          <p:nvSpPr>
            <p:cNvPr id="13" name="Rounded Rectangle 12"/>
            <p:cNvSpPr/>
            <p:nvPr/>
          </p:nvSpPr>
          <p:spPr bwMode="auto">
            <a:xfrm>
              <a:off x="838200" y="2285635"/>
              <a:ext cx="6477000" cy="838565"/>
            </a:xfrm>
            <a:prstGeom prst="roundRect">
              <a:avLst/>
            </a:prstGeom>
            <a:solidFill>
              <a:srgbClr val="535E3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b"/>
            <a:lstStyle/>
            <a:p>
              <a:pPr algn="ctr">
                <a:defRPr/>
              </a:pPr>
              <a:endParaRPr lang="en-US" dirty="0">
                <a:latin typeface="Arial" charset="0"/>
              </a:endParaRPr>
            </a:p>
          </p:txBody>
        </p:sp>
        <p:sp>
          <p:nvSpPr>
            <p:cNvPr id="5154" name="TextBox 13"/>
            <p:cNvSpPr txBox="1">
              <a:spLocks noChangeArrowheads="1"/>
            </p:cNvSpPr>
            <p:nvPr/>
          </p:nvSpPr>
          <p:spPr bwMode="auto">
            <a:xfrm>
              <a:off x="990600" y="2234983"/>
              <a:ext cx="6248400" cy="817868"/>
            </a:xfrm>
            <a:prstGeom prst="rect">
              <a:avLst/>
            </a:prstGeom>
            <a:noFill/>
            <a:ln w="9525">
              <a:noFill/>
              <a:miter lim="800000"/>
              <a:headEnd/>
              <a:tailEnd/>
            </a:ln>
          </p:spPr>
          <p:txBody>
            <a:bodyPr anchor="b">
              <a:spAutoFit/>
            </a:bodyPr>
            <a:lstStyle/>
            <a:p>
              <a:r>
                <a:rPr lang="en-US" altLang="en-US" sz="2400" b="1">
                  <a:solidFill>
                    <a:srgbClr val="F2F2F2"/>
                  </a:solidFill>
                  <a:latin typeface="Trebuchet MS" pitchFamily="34" charset="0"/>
                </a:rPr>
                <a:t>An Overview of Spring Framework </a:t>
              </a:r>
              <a:endParaRPr lang="en-US" altLang="en-US" sz="2400">
                <a:solidFill>
                  <a:srgbClr val="F2F2F2"/>
                </a:solidFill>
                <a:latin typeface="Trebuchet MS" pitchFamily="34" charset="0"/>
              </a:endParaRPr>
            </a:p>
          </p:txBody>
        </p:sp>
      </p:grpSp>
      <p:grpSp>
        <p:nvGrpSpPr>
          <p:cNvPr id="5128" name="Group 14"/>
          <p:cNvGrpSpPr>
            <a:grpSpLocks/>
          </p:cNvGrpSpPr>
          <p:nvPr/>
        </p:nvGrpSpPr>
        <p:grpSpPr bwMode="auto">
          <a:xfrm>
            <a:off x="838200" y="2209800"/>
            <a:ext cx="6477000" cy="488950"/>
            <a:chOff x="838200" y="3276600"/>
            <a:chExt cx="6477000" cy="866134"/>
          </a:xfrm>
        </p:grpSpPr>
        <p:sp>
          <p:nvSpPr>
            <p:cNvPr id="16" name="Rounded Rectangle 15"/>
            <p:cNvSpPr/>
            <p:nvPr/>
          </p:nvSpPr>
          <p:spPr bwMode="auto">
            <a:xfrm>
              <a:off x="838200" y="3276600"/>
              <a:ext cx="6477000" cy="838013"/>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b"/>
            <a:lstStyle/>
            <a:p>
              <a:pPr algn="ctr">
                <a:defRPr/>
              </a:pPr>
              <a:endParaRPr lang="en-US" dirty="0">
                <a:latin typeface="Arial" charset="0"/>
              </a:endParaRPr>
            </a:p>
          </p:txBody>
        </p:sp>
        <p:sp>
          <p:nvSpPr>
            <p:cNvPr id="5152" name="TextBox 16"/>
            <p:cNvSpPr txBox="1">
              <a:spLocks noChangeArrowheads="1"/>
            </p:cNvSpPr>
            <p:nvPr/>
          </p:nvSpPr>
          <p:spPr bwMode="auto">
            <a:xfrm>
              <a:off x="990600" y="3324866"/>
              <a:ext cx="5410200" cy="817868"/>
            </a:xfrm>
            <a:prstGeom prst="rect">
              <a:avLst/>
            </a:prstGeom>
            <a:noFill/>
            <a:ln w="9525">
              <a:noFill/>
              <a:miter lim="800000"/>
              <a:headEnd/>
              <a:tailEnd/>
            </a:ln>
          </p:spPr>
          <p:txBody>
            <a:bodyPr anchor="b">
              <a:spAutoFit/>
            </a:bodyPr>
            <a:lstStyle/>
            <a:p>
              <a:r>
                <a:rPr lang="en-IN" altLang="en-US" sz="2400" b="1">
                  <a:solidFill>
                    <a:srgbClr val="F2F2F2"/>
                  </a:solidFill>
                  <a:latin typeface="Trebuchet MS" pitchFamily="34" charset="0"/>
                </a:rPr>
                <a:t>DI Wiring Collection and Objects</a:t>
              </a:r>
              <a:endParaRPr lang="en-US" altLang="en-US" sz="2400" b="1">
                <a:solidFill>
                  <a:srgbClr val="F2F2F2"/>
                </a:solidFill>
                <a:latin typeface="Trebuchet MS" pitchFamily="34" charset="0"/>
              </a:endParaRPr>
            </a:p>
          </p:txBody>
        </p:sp>
      </p:grpSp>
      <p:grpSp>
        <p:nvGrpSpPr>
          <p:cNvPr id="5129" name="Group 17"/>
          <p:cNvGrpSpPr>
            <a:grpSpLocks/>
          </p:cNvGrpSpPr>
          <p:nvPr/>
        </p:nvGrpSpPr>
        <p:grpSpPr bwMode="auto">
          <a:xfrm>
            <a:off x="838200" y="2743200"/>
            <a:ext cx="6477000" cy="485775"/>
            <a:chOff x="838200" y="4267200"/>
            <a:chExt cx="6477000" cy="861372"/>
          </a:xfrm>
        </p:grpSpPr>
        <p:sp>
          <p:nvSpPr>
            <p:cNvPr id="19" name="Rounded Rectangle 18"/>
            <p:cNvSpPr/>
            <p:nvPr/>
          </p:nvSpPr>
          <p:spPr bwMode="auto">
            <a:xfrm>
              <a:off x="838200" y="4267200"/>
              <a:ext cx="6477000" cy="838852"/>
            </a:xfrm>
            <a:prstGeom prst="roundRect">
              <a:avLst/>
            </a:prstGeom>
            <a:solidFill>
              <a:srgbClr val="234D7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b"/>
            <a:lstStyle/>
            <a:p>
              <a:pPr algn="ctr">
                <a:defRPr/>
              </a:pPr>
              <a:endParaRPr lang="en-US" dirty="0">
                <a:latin typeface="Arial" charset="0"/>
              </a:endParaRPr>
            </a:p>
          </p:txBody>
        </p:sp>
        <p:sp>
          <p:nvSpPr>
            <p:cNvPr id="5150" name="TextBox 19"/>
            <p:cNvSpPr txBox="1">
              <a:spLocks noChangeArrowheads="1"/>
            </p:cNvSpPr>
            <p:nvPr/>
          </p:nvSpPr>
          <p:spPr bwMode="auto">
            <a:xfrm>
              <a:off x="1066800" y="4310704"/>
              <a:ext cx="6096000" cy="817868"/>
            </a:xfrm>
            <a:prstGeom prst="rect">
              <a:avLst/>
            </a:prstGeom>
            <a:noFill/>
            <a:ln w="9525">
              <a:noFill/>
              <a:miter lim="800000"/>
              <a:headEnd/>
              <a:tailEnd/>
            </a:ln>
          </p:spPr>
          <p:txBody>
            <a:bodyPr anchor="b">
              <a:spAutoFit/>
            </a:bodyPr>
            <a:lstStyle/>
            <a:p>
              <a:r>
                <a:rPr lang="en-US" altLang="en-US" sz="2400" b="1">
                  <a:solidFill>
                    <a:srgbClr val="F2F2F2"/>
                  </a:solidFill>
                  <a:latin typeface="Trebuchet MS" pitchFamily="34" charset="0"/>
                </a:rPr>
                <a:t>Autowiring </a:t>
              </a:r>
            </a:p>
          </p:txBody>
        </p:sp>
      </p:grpSp>
      <p:grpSp>
        <p:nvGrpSpPr>
          <p:cNvPr id="5130" name="Group 17"/>
          <p:cNvGrpSpPr>
            <a:grpSpLocks/>
          </p:cNvGrpSpPr>
          <p:nvPr/>
        </p:nvGrpSpPr>
        <p:grpSpPr bwMode="auto">
          <a:xfrm>
            <a:off x="838200" y="3276600"/>
            <a:ext cx="6477000" cy="485775"/>
            <a:chOff x="838200" y="4267200"/>
            <a:chExt cx="6477000" cy="861374"/>
          </a:xfrm>
        </p:grpSpPr>
        <p:sp>
          <p:nvSpPr>
            <p:cNvPr id="21" name="Rounded Rectangle 20"/>
            <p:cNvSpPr/>
            <p:nvPr/>
          </p:nvSpPr>
          <p:spPr bwMode="auto">
            <a:xfrm>
              <a:off x="838200" y="4267200"/>
              <a:ext cx="6477000" cy="838854"/>
            </a:xfrm>
            <a:prstGeom prst="roundRect">
              <a:avLst/>
            </a:prstGeom>
            <a:solidFill>
              <a:srgbClr val="D8B20E"/>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b"/>
            <a:lstStyle/>
            <a:p>
              <a:pPr algn="ctr">
                <a:defRPr/>
              </a:pPr>
              <a:endParaRPr lang="en-US" dirty="0">
                <a:latin typeface="Arial" charset="0"/>
              </a:endParaRPr>
            </a:p>
          </p:txBody>
        </p:sp>
        <p:sp>
          <p:nvSpPr>
            <p:cNvPr id="5148" name="TextBox 19"/>
            <p:cNvSpPr txBox="1">
              <a:spLocks noChangeArrowheads="1"/>
            </p:cNvSpPr>
            <p:nvPr/>
          </p:nvSpPr>
          <p:spPr bwMode="auto">
            <a:xfrm>
              <a:off x="1066800" y="4309953"/>
              <a:ext cx="6096000" cy="818621"/>
            </a:xfrm>
            <a:prstGeom prst="rect">
              <a:avLst/>
            </a:prstGeom>
            <a:noFill/>
            <a:ln w="9525">
              <a:noFill/>
              <a:miter lim="800000"/>
              <a:headEnd/>
              <a:tailEnd/>
            </a:ln>
          </p:spPr>
          <p:txBody>
            <a:bodyPr anchor="b">
              <a:spAutoFit/>
            </a:bodyPr>
            <a:lstStyle/>
            <a:p>
              <a:r>
                <a:rPr lang="en-US" altLang="en-US" sz="2400" b="1">
                  <a:solidFill>
                    <a:srgbClr val="F2F2F2"/>
                  </a:solidFill>
                  <a:latin typeface="Trebuchet MS" pitchFamily="34" charset="0"/>
                </a:rPr>
                <a:t>Spring MVC </a:t>
              </a:r>
            </a:p>
          </p:txBody>
        </p:sp>
      </p:grpSp>
      <p:grpSp>
        <p:nvGrpSpPr>
          <p:cNvPr id="5131" name="Group 11"/>
          <p:cNvGrpSpPr>
            <a:grpSpLocks/>
          </p:cNvGrpSpPr>
          <p:nvPr/>
        </p:nvGrpSpPr>
        <p:grpSpPr bwMode="auto">
          <a:xfrm>
            <a:off x="838200" y="3805238"/>
            <a:ext cx="6477000" cy="501650"/>
            <a:chOff x="838200" y="2234511"/>
            <a:chExt cx="6477000" cy="889689"/>
          </a:xfrm>
        </p:grpSpPr>
        <p:sp>
          <p:nvSpPr>
            <p:cNvPr id="23" name="Rounded Rectangle 22"/>
            <p:cNvSpPr/>
            <p:nvPr/>
          </p:nvSpPr>
          <p:spPr bwMode="auto">
            <a:xfrm>
              <a:off x="838200" y="2285189"/>
              <a:ext cx="6477000" cy="839011"/>
            </a:xfrm>
            <a:prstGeom prst="roundRect">
              <a:avLst/>
            </a:prstGeom>
            <a:solidFill>
              <a:srgbClr val="535E3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b"/>
            <a:lstStyle/>
            <a:p>
              <a:pPr algn="ctr">
                <a:defRPr/>
              </a:pPr>
              <a:endParaRPr lang="en-US" dirty="0">
                <a:latin typeface="Arial" charset="0"/>
              </a:endParaRPr>
            </a:p>
          </p:txBody>
        </p:sp>
        <p:sp>
          <p:nvSpPr>
            <p:cNvPr id="5146" name="TextBox 13"/>
            <p:cNvSpPr txBox="1">
              <a:spLocks noChangeArrowheads="1"/>
            </p:cNvSpPr>
            <p:nvPr/>
          </p:nvSpPr>
          <p:spPr bwMode="auto">
            <a:xfrm>
              <a:off x="1066800" y="2234511"/>
              <a:ext cx="6248400" cy="818340"/>
            </a:xfrm>
            <a:prstGeom prst="rect">
              <a:avLst/>
            </a:prstGeom>
            <a:noFill/>
            <a:ln w="9525">
              <a:noFill/>
              <a:miter lim="800000"/>
              <a:headEnd/>
              <a:tailEnd/>
            </a:ln>
          </p:spPr>
          <p:txBody>
            <a:bodyPr anchor="b">
              <a:spAutoFit/>
            </a:bodyPr>
            <a:lstStyle/>
            <a:p>
              <a:r>
                <a:rPr lang="en-US" altLang="en-US" sz="2400" b="1">
                  <a:solidFill>
                    <a:srgbClr val="F2F2F2"/>
                  </a:solidFill>
                  <a:latin typeface="Trebuchet MS" pitchFamily="34" charset="0"/>
                </a:rPr>
                <a:t>Aspect-Oriented Programming (AOP) </a:t>
              </a:r>
            </a:p>
          </p:txBody>
        </p:sp>
      </p:grpSp>
      <p:grpSp>
        <p:nvGrpSpPr>
          <p:cNvPr id="5132" name="Group 14"/>
          <p:cNvGrpSpPr>
            <a:grpSpLocks/>
          </p:cNvGrpSpPr>
          <p:nvPr/>
        </p:nvGrpSpPr>
        <p:grpSpPr bwMode="auto">
          <a:xfrm>
            <a:off x="838200" y="4343400"/>
            <a:ext cx="6477000" cy="488950"/>
            <a:chOff x="838200" y="3276600"/>
            <a:chExt cx="6477000" cy="866134"/>
          </a:xfrm>
        </p:grpSpPr>
        <p:sp>
          <p:nvSpPr>
            <p:cNvPr id="26" name="Rounded Rectangle 25"/>
            <p:cNvSpPr/>
            <p:nvPr/>
          </p:nvSpPr>
          <p:spPr bwMode="auto">
            <a:xfrm>
              <a:off x="838200" y="3276600"/>
              <a:ext cx="6477000" cy="838013"/>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b"/>
            <a:lstStyle/>
            <a:p>
              <a:pPr algn="ctr">
                <a:defRPr/>
              </a:pPr>
              <a:endParaRPr lang="en-US" dirty="0">
                <a:latin typeface="Arial" charset="0"/>
              </a:endParaRPr>
            </a:p>
          </p:txBody>
        </p:sp>
        <p:sp>
          <p:nvSpPr>
            <p:cNvPr id="5144" name="TextBox 16"/>
            <p:cNvSpPr txBox="1">
              <a:spLocks noChangeArrowheads="1"/>
            </p:cNvSpPr>
            <p:nvPr/>
          </p:nvSpPr>
          <p:spPr bwMode="auto">
            <a:xfrm>
              <a:off x="1066800" y="3324933"/>
              <a:ext cx="5410200" cy="817801"/>
            </a:xfrm>
            <a:prstGeom prst="rect">
              <a:avLst/>
            </a:prstGeom>
            <a:noFill/>
            <a:ln w="9525">
              <a:noFill/>
              <a:miter lim="800000"/>
              <a:headEnd/>
              <a:tailEnd/>
            </a:ln>
          </p:spPr>
          <p:txBody>
            <a:bodyPr anchor="b">
              <a:spAutoFit/>
            </a:bodyPr>
            <a:lstStyle/>
            <a:p>
              <a:r>
                <a:rPr lang="en-US" altLang="en-US" sz="2400" b="1">
                  <a:solidFill>
                    <a:srgbClr val="F2F2F2"/>
                  </a:solidFill>
                  <a:latin typeface="Trebuchet MS" pitchFamily="34" charset="0"/>
                </a:rPr>
                <a:t>Data Access</a:t>
              </a:r>
            </a:p>
          </p:txBody>
        </p:sp>
      </p:grpSp>
      <p:grpSp>
        <p:nvGrpSpPr>
          <p:cNvPr id="5133" name="Group 17"/>
          <p:cNvGrpSpPr>
            <a:grpSpLocks/>
          </p:cNvGrpSpPr>
          <p:nvPr/>
        </p:nvGrpSpPr>
        <p:grpSpPr bwMode="auto">
          <a:xfrm>
            <a:off x="838200" y="4876800"/>
            <a:ext cx="6477000" cy="485775"/>
            <a:chOff x="838200" y="4267200"/>
            <a:chExt cx="6477000" cy="861374"/>
          </a:xfrm>
        </p:grpSpPr>
        <p:sp>
          <p:nvSpPr>
            <p:cNvPr id="29" name="Rounded Rectangle 28"/>
            <p:cNvSpPr/>
            <p:nvPr/>
          </p:nvSpPr>
          <p:spPr bwMode="auto">
            <a:xfrm>
              <a:off x="838200" y="4267200"/>
              <a:ext cx="6477000" cy="838854"/>
            </a:xfrm>
            <a:prstGeom prst="roundRect">
              <a:avLst/>
            </a:prstGeom>
            <a:solidFill>
              <a:srgbClr val="234D7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b"/>
            <a:lstStyle/>
            <a:p>
              <a:pPr algn="ctr">
                <a:defRPr/>
              </a:pPr>
              <a:endParaRPr lang="en-US" dirty="0">
                <a:latin typeface="Arial" charset="0"/>
              </a:endParaRPr>
            </a:p>
          </p:txBody>
        </p:sp>
        <p:sp>
          <p:nvSpPr>
            <p:cNvPr id="5142" name="TextBox 19"/>
            <p:cNvSpPr txBox="1">
              <a:spLocks noChangeArrowheads="1"/>
            </p:cNvSpPr>
            <p:nvPr/>
          </p:nvSpPr>
          <p:spPr bwMode="auto">
            <a:xfrm>
              <a:off x="1066800" y="4309953"/>
              <a:ext cx="6096000" cy="818621"/>
            </a:xfrm>
            <a:prstGeom prst="rect">
              <a:avLst/>
            </a:prstGeom>
            <a:noFill/>
            <a:ln w="9525">
              <a:noFill/>
              <a:miter lim="800000"/>
              <a:headEnd/>
              <a:tailEnd/>
            </a:ln>
          </p:spPr>
          <p:txBody>
            <a:bodyPr anchor="b">
              <a:spAutoFit/>
            </a:bodyPr>
            <a:lstStyle/>
            <a:p>
              <a:r>
                <a:rPr lang="en-US" altLang="en-US" sz="2400" b="1">
                  <a:solidFill>
                    <a:srgbClr val="F2F2F2"/>
                  </a:solidFill>
                  <a:latin typeface="Trebuchet MS" pitchFamily="34" charset="0"/>
                </a:rPr>
                <a:t>ORM Integration </a:t>
              </a:r>
            </a:p>
          </p:txBody>
        </p:sp>
      </p:grpSp>
      <p:grpSp>
        <p:nvGrpSpPr>
          <p:cNvPr id="5134" name="Group 17"/>
          <p:cNvGrpSpPr>
            <a:grpSpLocks/>
          </p:cNvGrpSpPr>
          <p:nvPr/>
        </p:nvGrpSpPr>
        <p:grpSpPr bwMode="auto">
          <a:xfrm>
            <a:off x="838200" y="5410200"/>
            <a:ext cx="6477000" cy="485775"/>
            <a:chOff x="838200" y="4267200"/>
            <a:chExt cx="6477000" cy="861372"/>
          </a:xfrm>
        </p:grpSpPr>
        <p:sp>
          <p:nvSpPr>
            <p:cNvPr id="32" name="Rounded Rectangle 31"/>
            <p:cNvSpPr/>
            <p:nvPr/>
          </p:nvSpPr>
          <p:spPr bwMode="auto">
            <a:xfrm>
              <a:off x="838200" y="4267200"/>
              <a:ext cx="6477000" cy="838852"/>
            </a:xfrm>
            <a:prstGeom prst="roundRect">
              <a:avLst/>
            </a:prstGeom>
            <a:solidFill>
              <a:srgbClr val="D8B20E"/>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b"/>
            <a:lstStyle/>
            <a:p>
              <a:pPr algn="ctr">
                <a:defRPr/>
              </a:pPr>
              <a:endParaRPr lang="en-US" dirty="0">
                <a:latin typeface="Arial" charset="0"/>
              </a:endParaRPr>
            </a:p>
          </p:txBody>
        </p:sp>
        <p:sp>
          <p:nvSpPr>
            <p:cNvPr id="5140" name="TextBox 19"/>
            <p:cNvSpPr txBox="1">
              <a:spLocks noChangeArrowheads="1"/>
            </p:cNvSpPr>
            <p:nvPr/>
          </p:nvSpPr>
          <p:spPr bwMode="auto">
            <a:xfrm>
              <a:off x="1066800" y="4310704"/>
              <a:ext cx="6096000" cy="817868"/>
            </a:xfrm>
            <a:prstGeom prst="rect">
              <a:avLst/>
            </a:prstGeom>
            <a:noFill/>
            <a:ln w="9525">
              <a:noFill/>
              <a:miter lim="800000"/>
              <a:headEnd/>
              <a:tailEnd/>
            </a:ln>
          </p:spPr>
          <p:txBody>
            <a:bodyPr anchor="b">
              <a:spAutoFit/>
            </a:bodyPr>
            <a:lstStyle/>
            <a:p>
              <a:r>
                <a:rPr lang="en-US" altLang="en-US" sz="2400" b="1">
                  <a:solidFill>
                    <a:srgbClr val="F2F2F2"/>
                  </a:solidFill>
                  <a:latin typeface="Trebuchet MS" pitchFamily="34" charset="0"/>
                </a:rPr>
                <a:t>Transaction Management </a:t>
              </a:r>
            </a:p>
          </p:txBody>
        </p:sp>
      </p:grpSp>
      <p:grpSp>
        <p:nvGrpSpPr>
          <p:cNvPr id="5135" name="Group 11"/>
          <p:cNvGrpSpPr>
            <a:grpSpLocks/>
          </p:cNvGrpSpPr>
          <p:nvPr/>
        </p:nvGrpSpPr>
        <p:grpSpPr bwMode="auto">
          <a:xfrm>
            <a:off x="838200" y="5938838"/>
            <a:ext cx="6477000" cy="517525"/>
            <a:chOff x="838200" y="2206741"/>
            <a:chExt cx="6477000" cy="917459"/>
          </a:xfrm>
        </p:grpSpPr>
        <p:sp>
          <p:nvSpPr>
            <p:cNvPr id="35" name="Rounded Rectangle 34"/>
            <p:cNvSpPr/>
            <p:nvPr/>
          </p:nvSpPr>
          <p:spPr bwMode="auto">
            <a:xfrm>
              <a:off x="838200" y="2285541"/>
              <a:ext cx="6477000" cy="838659"/>
            </a:xfrm>
            <a:prstGeom prst="roundRect">
              <a:avLst/>
            </a:prstGeom>
            <a:solidFill>
              <a:srgbClr val="535E3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b"/>
            <a:lstStyle/>
            <a:p>
              <a:pPr algn="ctr">
                <a:defRPr/>
              </a:pPr>
              <a:endParaRPr lang="en-US" dirty="0">
                <a:latin typeface="Arial" charset="0"/>
              </a:endParaRPr>
            </a:p>
          </p:txBody>
        </p:sp>
        <p:sp>
          <p:nvSpPr>
            <p:cNvPr id="5138" name="TextBox 13"/>
            <p:cNvSpPr txBox="1">
              <a:spLocks noChangeArrowheads="1"/>
            </p:cNvSpPr>
            <p:nvPr/>
          </p:nvSpPr>
          <p:spPr bwMode="auto">
            <a:xfrm>
              <a:off x="1066800" y="2206741"/>
              <a:ext cx="6248400" cy="817868"/>
            </a:xfrm>
            <a:prstGeom prst="rect">
              <a:avLst/>
            </a:prstGeom>
            <a:noFill/>
            <a:ln w="9525">
              <a:noFill/>
              <a:miter lim="800000"/>
              <a:headEnd/>
              <a:tailEnd/>
            </a:ln>
          </p:spPr>
          <p:txBody>
            <a:bodyPr anchor="b">
              <a:spAutoFit/>
            </a:bodyPr>
            <a:lstStyle/>
            <a:p>
              <a:r>
                <a:rPr lang="en-US" altLang="en-US" sz="2400" b="1">
                  <a:solidFill>
                    <a:srgbClr val="F2F2F2"/>
                  </a:solidFill>
                  <a:latin typeface="Trebuchet MS" pitchFamily="34" charset="0"/>
                </a:rPr>
                <a:t>Spring Security </a:t>
              </a:r>
              <a:endParaRPr lang="en-US" altLang="en-US" sz="2400">
                <a:solidFill>
                  <a:srgbClr val="F2F2F2"/>
                </a:solidFill>
                <a:latin typeface="Trebuchet MS" pitchFamily="34" charset="0"/>
              </a:endParaRPr>
            </a:p>
          </p:txBody>
        </p:sp>
      </p:grpSp>
      <p:sp>
        <p:nvSpPr>
          <p:cNvPr id="5136"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sldNum" sz="quarter" idx="12"/>
          </p:nvPr>
        </p:nvSpPr>
        <p:spPr>
          <a:noFill/>
        </p:spPr>
        <p:txBody>
          <a:bodyPr/>
          <a:lstStyle/>
          <a:p>
            <a:fld id="{164FE3D2-8F66-4B92-922D-5B0E5B4C3B9F}" type="slidenum">
              <a:rPr lang="en-US" altLang="en-US" smtClean="0">
                <a:latin typeface="Arial" pitchFamily="34" charset="0"/>
              </a:rPr>
              <a:pPr/>
              <a:t>30</a:t>
            </a:fld>
            <a:endParaRPr lang="en-US" altLang="en-US" smtClean="0">
              <a:latin typeface="Arial" pitchFamily="34" charset="0"/>
            </a:endParaRPr>
          </a:p>
        </p:txBody>
      </p:sp>
      <p:sp>
        <p:nvSpPr>
          <p:cNvPr id="32771"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779106EA-9A97-4A7E-8235-514A436E5E1B}" type="slidenum">
              <a:rPr lang="en-US" altLang="en-US" sz="1000"/>
              <a:pPr algn="r"/>
              <a:t>30</a:t>
            </a:fld>
            <a:endParaRPr lang="en-US" altLang="en-US" sz="1000"/>
          </a:p>
        </p:txBody>
      </p:sp>
      <p:sp>
        <p:nvSpPr>
          <p:cNvPr id="32772" name="Title 1"/>
          <p:cNvSpPr>
            <a:spLocks noGrp="1"/>
          </p:cNvSpPr>
          <p:nvPr>
            <p:ph type="title" idx="4294967295"/>
          </p:nvPr>
        </p:nvSpPr>
        <p:spPr>
          <a:xfrm>
            <a:off x="304800" y="381000"/>
            <a:ext cx="6934200" cy="747713"/>
          </a:xfrm>
        </p:spPr>
        <p:txBody>
          <a:bodyPr/>
          <a:lstStyle/>
          <a:p>
            <a:r>
              <a:rPr lang="en-IN" altLang="en-US" smtClean="0"/>
              <a:t>Techniques Used in IOC Implementation </a:t>
            </a:r>
            <a:endParaRPr lang="en-US" altLang="en-US" smtClean="0"/>
          </a:p>
        </p:txBody>
      </p:sp>
      <p:sp>
        <p:nvSpPr>
          <p:cNvPr id="32773"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C14CCAD5-4FD7-47D3-8B45-B5C6CF202BA2}" type="slidenum">
              <a:rPr lang="en-US" altLang="en-US" sz="1000"/>
              <a:pPr algn="r"/>
              <a:t>30</a:t>
            </a:fld>
            <a:endParaRPr lang="en-US" altLang="en-US" sz="1000"/>
          </a:p>
        </p:txBody>
      </p:sp>
      <p:sp>
        <p:nvSpPr>
          <p:cNvPr id="32774" name="Text Box 6"/>
          <p:cNvSpPr txBox="1">
            <a:spLocks noChangeArrowheads="1"/>
          </p:cNvSpPr>
          <p:nvPr/>
        </p:nvSpPr>
        <p:spPr bwMode="auto">
          <a:xfrm>
            <a:off x="212725" y="1219200"/>
            <a:ext cx="7483475" cy="646113"/>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The techniques used in IoC implementation in an object-oriented programming language are: </a:t>
            </a:r>
          </a:p>
        </p:txBody>
      </p:sp>
      <p:sp>
        <p:nvSpPr>
          <p:cNvPr id="32775"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32776" name="Rectangle 40"/>
          <p:cNvSpPr>
            <a:spLocks noChangeArrowheads="1"/>
          </p:cNvSpPr>
          <p:nvPr/>
        </p:nvSpPr>
        <p:spPr bwMode="auto">
          <a:xfrm>
            <a:off x="0" y="0"/>
            <a:ext cx="9144000" cy="457200"/>
          </a:xfrm>
          <a:prstGeom prst="rect">
            <a:avLst/>
          </a:prstGeom>
          <a:noFill/>
          <a:ln w="9525">
            <a:noFill/>
            <a:miter lim="800000"/>
            <a:headEnd/>
            <a:tailEnd/>
          </a:ln>
          <a:effectLst/>
        </p:spPr>
        <p:txBody>
          <a:bodyPr wrap="none" anchor="ctr">
            <a:spAutoFit/>
          </a:bodyPr>
          <a:lstStyle/>
          <a:p>
            <a:endParaRPr lang="en-GB" altLang="en-US"/>
          </a:p>
        </p:txBody>
      </p:sp>
      <p:graphicFrame>
        <p:nvGraphicFramePr>
          <p:cNvPr id="2" name="Diagram 1"/>
          <p:cNvGraphicFramePr/>
          <p:nvPr/>
        </p:nvGraphicFramePr>
        <p:xfrm>
          <a:off x="609600" y="1941731"/>
          <a:ext cx="8001000" cy="4611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6"/>
          <p:cNvSpPr>
            <a:spLocks noGrp="1" noChangeArrowheads="1"/>
          </p:cNvSpPr>
          <p:nvPr>
            <p:ph type="sldNum" sz="quarter" idx="12"/>
          </p:nvPr>
        </p:nvSpPr>
        <p:spPr>
          <a:noFill/>
        </p:spPr>
        <p:txBody>
          <a:bodyPr/>
          <a:lstStyle/>
          <a:p>
            <a:fld id="{E11B38BA-7601-44C6-98F8-597E5DEF57E5}" type="slidenum">
              <a:rPr lang="en-US" altLang="en-US" smtClean="0">
                <a:latin typeface="Arial" pitchFamily="34" charset="0"/>
              </a:rPr>
              <a:pPr/>
              <a:t>31</a:t>
            </a:fld>
            <a:endParaRPr lang="en-US" altLang="en-US" smtClean="0">
              <a:latin typeface="Arial" pitchFamily="34" charset="0"/>
            </a:endParaRPr>
          </a:p>
        </p:txBody>
      </p:sp>
      <p:sp>
        <p:nvSpPr>
          <p:cNvPr id="33795"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E52217EA-929D-44E2-93B2-76D53BB4C4C4}" type="slidenum">
              <a:rPr lang="en-US" altLang="en-US" sz="1000"/>
              <a:pPr algn="r"/>
              <a:t>31</a:t>
            </a:fld>
            <a:endParaRPr lang="en-US" altLang="en-US" sz="1000"/>
          </a:p>
        </p:txBody>
      </p:sp>
      <p:sp>
        <p:nvSpPr>
          <p:cNvPr id="33796" name="Title 1"/>
          <p:cNvSpPr>
            <a:spLocks noGrp="1"/>
          </p:cNvSpPr>
          <p:nvPr>
            <p:ph type="title" idx="4294967295"/>
          </p:nvPr>
        </p:nvSpPr>
        <p:spPr>
          <a:xfrm>
            <a:off x="304800" y="381000"/>
            <a:ext cx="6934200" cy="747713"/>
          </a:xfrm>
        </p:spPr>
        <p:txBody>
          <a:bodyPr/>
          <a:lstStyle/>
          <a:p>
            <a:r>
              <a:rPr lang="en-IN" altLang="en-US" smtClean="0"/>
              <a:t>IoC Implementation in Spring Framework</a:t>
            </a:r>
            <a:endParaRPr lang="en-US" altLang="en-US" smtClean="0"/>
          </a:p>
        </p:txBody>
      </p:sp>
      <p:sp>
        <p:nvSpPr>
          <p:cNvPr id="33797"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13ADB647-DAD9-446A-8CC9-58996637F1E5}" type="slidenum">
              <a:rPr lang="en-US" altLang="en-US" sz="1000"/>
              <a:pPr algn="r"/>
              <a:t>31</a:t>
            </a:fld>
            <a:endParaRPr lang="en-US" altLang="en-US" sz="1000"/>
          </a:p>
        </p:txBody>
      </p:sp>
      <p:sp>
        <p:nvSpPr>
          <p:cNvPr id="33798"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3379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33800" name="Rectangle 40"/>
          <p:cNvSpPr>
            <a:spLocks noChangeArrowheads="1"/>
          </p:cNvSpPr>
          <p:nvPr/>
        </p:nvSpPr>
        <p:spPr bwMode="auto">
          <a:xfrm>
            <a:off x="0" y="0"/>
            <a:ext cx="9144000" cy="457200"/>
          </a:xfrm>
          <a:prstGeom prst="rect">
            <a:avLst/>
          </a:prstGeom>
          <a:noFill/>
          <a:ln w="9525">
            <a:noFill/>
            <a:miter lim="800000"/>
            <a:headEnd/>
            <a:tailEnd/>
          </a:ln>
          <a:effectLst/>
        </p:spPr>
        <p:txBody>
          <a:bodyPr wrap="none" anchor="ctr">
            <a:spAutoFit/>
          </a:bodyPr>
          <a:lstStyle/>
          <a:p>
            <a:endParaRPr lang="en-GB" altLang="en-US"/>
          </a:p>
        </p:txBody>
      </p:sp>
      <p:graphicFrame>
        <p:nvGraphicFramePr>
          <p:cNvPr id="12" name="Diagram 11"/>
          <p:cNvGraphicFramePr/>
          <p:nvPr/>
        </p:nvGraphicFramePr>
        <p:xfrm>
          <a:off x="611332" y="1619310"/>
          <a:ext cx="7654636" cy="485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802" name="Text Box 6"/>
          <p:cNvSpPr txBox="1">
            <a:spLocks noChangeArrowheads="1"/>
          </p:cNvSpPr>
          <p:nvPr/>
        </p:nvSpPr>
        <p:spPr bwMode="auto">
          <a:xfrm>
            <a:off x="212725" y="1219200"/>
            <a:ext cx="7559675" cy="4832350"/>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b="1">
                <a:cs typeface="Arial" pitchFamily="34" charset="0"/>
              </a:rPr>
              <a:t>Bean: </a:t>
            </a:r>
            <a:r>
              <a:rPr lang="en-IN" altLang="en-US">
                <a:cs typeface="Arial" pitchFamily="34" charset="0"/>
              </a:rPr>
              <a:t>An object that is instantiated, assembled, and managed by a Spring IoC container.</a:t>
            </a:r>
          </a:p>
          <a:p>
            <a:pPr marL="285750" indent="-285750">
              <a:buFont typeface="Wingdings" pitchFamily="2" charset="2"/>
              <a:buChar char="§"/>
            </a:pPr>
            <a:endParaRPr lang="en-IN" altLang="en-US">
              <a:cs typeface="Arial" pitchFamily="34" charset="0"/>
            </a:endParaRPr>
          </a:p>
          <a:p>
            <a:pPr marL="285750" indent="-285750">
              <a:buFont typeface="Wingdings" pitchFamily="2" charset="2"/>
              <a:buChar char="§"/>
            </a:pPr>
            <a:r>
              <a:rPr lang="en-IN" altLang="en-US">
                <a:cs typeface="Arial" pitchFamily="34" charset="0"/>
              </a:rPr>
              <a:t>Two packages supporting Spring Framework’s IoC container are: </a:t>
            </a:r>
          </a:p>
          <a:p>
            <a:pPr marL="742950" lvl="1" indent="-285750">
              <a:spcBef>
                <a:spcPts val="600"/>
              </a:spcBef>
              <a:buFont typeface="Wingdings" pitchFamily="2" charset="2"/>
              <a:buChar char="§"/>
            </a:pPr>
            <a:r>
              <a:rPr lang="en-IN" altLang="en-US" sz="1600">
                <a:latin typeface="Courier New" pitchFamily="49" charset="0"/>
                <a:cs typeface="Courier New" pitchFamily="49" charset="0"/>
              </a:rPr>
              <a:t>org.springFramework.beans</a:t>
            </a:r>
          </a:p>
          <a:p>
            <a:pPr marL="742950" lvl="1" indent="-285750">
              <a:spcBef>
                <a:spcPts val="600"/>
              </a:spcBef>
              <a:buFont typeface="Wingdings" pitchFamily="2" charset="2"/>
              <a:buChar char="§"/>
            </a:pPr>
            <a:r>
              <a:rPr lang="en-IN" altLang="en-US" sz="1600">
                <a:latin typeface="Courier New" pitchFamily="49" charset="0"/>
                <a:cs typeface="Courier New" pitchFamily="49" charset="0"/>
              </a:rPr>
              <a:t>org.springFramework.context</a:t>
            </a:r>
          </a:p>
          <a:p>
            <a:pPr marL="742950" lvl="1" indent="-285750">
              <a:buFont typeface="Wingdings" pitchFamily="2" charset="2"/>
              <a:buChar char="§"/>
            </a:pPr>
            <a:endParaRPr lang="en-IN" altLang="en-US">
              <a:cs typeface="Arial" pitchFamily="34" charset="0"/>
            </a:endParaRPr>
          </a:p>
          <a:p>
            <a:pPr marL="285750" indent="-285750">
              <a:buFont typeface="Wingdings" pitchFamily="2" charset="2"/>
              <a:buChar char="§"/>
            </a:pPr>
            <a:r>
              <a:rPr lang="en-IN" altLang="en-US" b="1">
                <a:latin typeface="Courier New" pitchFamily="49" charset="0"/>
                <a:cs typeface="Courier New" pitchFamily="49" charset="0"/>
              </a:rPr>
              <a:t>org.springFramework.beans.factory.BeanFactory</a:t>
            </a:r>
            <a:r>
              <a:rPr lang="en-IN" altLang="en-US" b="1">
                <a:cs typeface="Arial" pitchFamily="34" charset="0"/>
              </a:rPr>
              <a:t> </a:t>
            </a:r>
            <a:r>
              <a:rPr lang="en-IN" altLang="en-US">
                <a:cs typeface="Arial" pitchFamily="34" charset="0"/>
              </a:rPr>
              <a:t>interface: The actual representation of the Spring IoC container and is responsible for containing and managing the beans of the Spring Container.  </a:t>
            </a:r>
          </a:p>
          <a:p>
            <a:pPr marL="285750" indent="-285750">
              <a:buFont typeface="Wingdings" pitchFamily="2" charset="2"/>
              <a:buChar char="§"/>
            </a:pPr>
            <a:endParaRPr lang="en-IN" altLang="en-US">
              <a:cs typeface="Arial" pitchFamily="34" charset="0"/>
            </a:endParaRPr>
          </a:p>
          <a:p>
            <a:pPr marL="285750" indent="-285750">
              <a:buFont typeface="Wingdings" pitchFamily="2" charset="2"/>
              <a:buChar char="§"/>
            </a:pPr>
            <a:r>
              <a:rPr lang="en-IN" altLang="en-US">
                <a:cs typeface="Arial" pitchFamily="34" charset="0"/>
              </a:rPr>
              <a:t>Depending on the definition of a bean, the factory will give either of the following:</a:t>
            </a:r>
          </a:p>
          <a:p>
            <a:pPr marL="742950" lvl="1" indent="-285750">
              <a:spcBef>
                <a:spcPts val="600"/>
              </a:spcBef>
              <a:buFont typeface="Wingdings" pitchFamily="2" charset="2"/>
              <a:buChar char="§"/>
            </a:pPr>
            <a:r>
              <a:rPr lang="en-IN" altLang="en-US" sz="1600">
                <a:cs typeface="Arial" pitchFamily="34" charset="0"/>
              </a:rPr>
              <a:t>An independent instance of a contained object </a:t>
            </a:r>
          </a:p>
          <a:p>
            <a:pPr marL="742950" lvl="1" indent="-285750">
              <a:spcBef>
                <a:spcPts val="600"/>
              </a:spcBef>
              <a:buFont typeface="Wingdings" pitchFamily="2" charset="2"/>
              <a:buChar char="§"/>
            </a:pPr>
            <a:r>
              <a:rPr lang="en-IN" altLang="en-US" sz="1600">
                <a:cs typeface="Arial" pitchFamily="34" charset="0"/>
              </a:rPr>
              <a:t>A single shared instance of the contained object</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6"/>
          <p:cNvSpPr>
            <a:spLocks noGrp="1" noChangeArrowheads="1"/>
          </p:cNvSpPr>
          <p:nvPr>
            <p:ph type="sldNum" sz="quarter" idx="12"/>
          </p:nvPr>
        </p:nvSpPr>
        <p:spPr>
          <a:noFill/>
        </p:spPr>
        <p:txBody>
          <a:bodyPr/>
          <a:lstStyle/>
          <a:p>
            <a:fld id="{6734B8F5-CBC7-4B3A-A7C0-93CD03EB0705}" type="slidenum">
              <a:rPr lang="en-US" altLang="en-US" smtClean="0">
                <a:latin typeface="Arial" pitchFamily="34" charset="0"/>
              </a:rPr>
              <a:pPr/>
              <a:t>32</a:t>
            </a:fld>
            <a:endParaRPr lang="en-US" altLang="en-US" smtClean="0">
              <a:latin typeface="Arial" pitchFamily="34" charset="0"/>
            </a:endParaRPr>
          </a:p>
        </p:txBody>
      </p:sp>
      <p:sp>
        <p:nvSpPr>
          <p:cNvPr id="34819"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CD696C7B-A079-43B8-A73A-2A7AC3AB1EBF}" type="slidenum">
              <a:rPr lang="en-US" altLang="en-US" sz="1000"/>
              <a:pPr algn="r"/>
              <a:t>32</a:t>
            </a:fld>
            <a:endParaRPr lang="en-US" altLang="en-US" sz="1000"/>
          </a:p>
        </p:txBody>
      </p:sp>
      <p:sp>
        <p:nvSpPr>
          <p:cNvPr id="34820" name="Title 1"/>
          <p:cNvSpPr>
            <a:spLocks noGrp="1"/>
          </p:cNvSpPr>
          <p:nvPr>
            <p:ph type="title" idx="4294967295"/>
          </p:nvPr>
        </p:nvSpPr>
        <p:spPr>
          <a:xfrm>
            <a:off x="304800" y="381000"/>
            <a:ext cx="6934200" cy="747713"/>
          </a:xfrm>
        </p:spPr>
        <p:txBody>
          <a:bodyPr/>
          <a:lstStyle/>
          <a:p>
            <a:r>
              <a:rPr lang="en-US" altLang="en-US" smtClean="0"/>
              <a:t>Dependency Injection</a:t>
            </a:r>
          </a:p>
        </p:txBody>
      </p:sp>
      <p:sp>
        <p:nvSpPr>
          <p:cNvPr id="34821"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FF748F23-B932-49E1-B8A9-F06F6D220418}" type="slidenum">
              <a:rPr lang="en-US" altLang="en-US" sz="1000"/>
              <a:pPr algn="r"/>
              <a:t>32</a:t>
            </a:fld>
            <a:endParaRPr lang="en-US" altLang="en-US" sz="1000"/>
          </a:p>
        </p:txBody>
      </p:sp>
      <p:sp>
        <p:nvSpPr>
          <p:cNvPr id="34822"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3482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0" name="Text Box 7"/>
          <p:cNvSpPr txBox="1">
            <a:spLocks noChangeArrowheads="1"/>
          </p:cNvSpPr>
          <p:nvPr/>
        </p:nvSpPr>
        <p:spPr bwMode="auto">
          <a:xfrm>
            <a:off x="304800" y="1295400"/>
            <a:ext cx="8305800"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eaLnBrk="1" hangingPunct="1">
              <a:spcBef>
                <a:spcPct val="50000"/>
              </a:spcBef>
              <a:buFont typeface="Wingdings" panose="05000000000000000000" pitchFamily="2" charset="2"/>
              <a:buChar char="§"/>
              <a:defRPr/>
            </a:pPr>
            <a:r>
              <a:rPr lang="en-IN" altLang="en-US" dirty="0"/>
              <a:t>Dependency </a:t>
            </a:r>
            <a:r>
              <a:rPr lang="en-IN" altLang="en-US" dirty="0" smtClean="0"/>
              <a:t>Injection:</a:t>
            </a:r>
          </a:p>
          <a:p>
            <a:pPr marL="1028700" lvl="1" eaLnBrk="1" hangingPunct="1">
              <a:spcBef>
                <a:spcPct val="50000"/>
              </a:spcBef>
              <a:buFont typeface="Wingdings" pitchFamily="2" charset="2"/>
              <a:buChar char="§"/>
              <a:defRPr/>
            </a:pPr>
            <a:r>
              <a:rPr lang="en-IN" altLang="en-US" dirty="0" smtClean="0"/>
              <a:t>Is </a:t>
            </a:r>
            <a:r>
              <a:rPr lang="en-IN" altLang="en-US" dirty="0"/>
              <a:t>the method used to implement IoC in Spring </a:t>
            </a:r>
            <a:r>
              <a:rPr lang="en-IN" altLang="en-US" dirty="0" smtClean="0"/>
              <a:t>Framework</a:t>
            </a:r>
          </a:p>
          <a:p>
            <a:pPr marL="1028700" lvl="1" eaLnBrk="1" hangingPunct="1">
              <a:spcBef>
                <a:spcPct val="50000"/>
              </a:spcBef>
              <a:buFont typeface="Wingdings" pitchFamily="2" charset="2"/>
              <a:buChar char="§"/>
              <a:defRPr/>
            </a:pPr>
            <a:r>
              <a:rPr lang="en-IN" altLang="en-US" dirty="0" smtClean="0"/>
              <a:t>Is </a:t>
            </a:r>
            <a:r>
              <a:rPr lang="en-IN" altLang="en-US" dirty="0"/>
              <a:t>a process that objects use to define their dependencies using one of the following procedures:</a:t>
            </a:r>
          </a:p>
          <a:p>
            <a:pPr marL="1485900" lvl="2" indent="-285750" eaLnBrk="1" hangingPunct="1">
              <a:spcBef>
                <a:spcPct val="50000"/>
              </a:spcBef>
              <a:buFont typeface="Wingdings" pitchFamily="2" charset="2"/>
              <a:buChar char="§"/>
              <a:defRPr/>
            </a:pPr>
            <a:r>
              <a:rPr lang="en-IN" altLang="en-US" dirty="0" smtClean="0"/>
              <a:t>Using </a:t>
            </a:r>
            <a:r>
              <a:rPr lang="en-IN" altLang="en-US" dirty="0"/>
              <a:t>constructor arguments</a:t>
            </a:r>
          </a:p>
          <a:p>
            <a:pPr marL="1485900" lvl="2" indent="-285750" eaLnBrk="1" hangingPunct="1">
              <a:spcBef>
                <a:spcPct val="50000"/>
              </a:spcBef>
              <a:buFont typeface="Wingdings" pitchFamily="2" charset="2"/>
              <a:buChar char="§"/>
              <a:defRPr/>
            </a:pPr>
            <a:r>
              <a:rPr lang="en-IN" altLang="en-US" dirty="0" smtClean="0"/>
              <a:t>Passing </a:t>
            </a:r>
            <a:r>
              <a:rPr lang="en-IN" altLang="en-US" dirty="0"/>
              <a:t>arguments to a factory method </a:t>
            </a:r>
          </a:p>
          <a:p>
            <a:pPr marL="1485900" lvl="2" indent="-285750" eaLnBrk="1" hangingPunct="1">
              <a:spcBef>
                <a:spcPct val="50000"/>
              </a:spcBef>
              <a:buFont typeface="Wingdings" pitchFamily="2" charset="2"/>
              <a:buChar char="§"/>
              <a:defRPr/>
            </a:pPr>
            <a:r>
              <a:rPr lang="en-IN" altLang="en-US" dirty="0" smtClean="0"/>
              <a:t>Injecting </a:t>
            </a:r>
            <a:r>
              <a:rPr lang="en-IN" altLang="en-US" dirty="0"/>
              <a:t>properties of an object instance</a:t>
            </a:r>
          </a:p>
          <a:p>
            <a:pPr marL="285750" indent="-285750" eaLnBrk="1" hangingPunct="1">
              <a:spcBef>
                <a:spcPct val="50000"/>
              </a:spcBef>
              <a:buFont typeface="Wingdings" panose="05000000000000000000" pitchFamily="2" charset="2"/>
              <a:buChar char="§"/>
              <a:defRPr/>
            </a:pPr>
            <a:r>
              <a:rPr lang="en-IN" altLang="en-US" dirty="0">
                <a:solidFill>
                  <a:srgbClr val="000000"/>
                </a:solidFill>
              </a:rPr>
              <a:t>T</a:t>
            </a:r>
            <a:r>
              <a:rPr lang="en-IN" altLang="en-US" dirty="0" smtClean="0">
                <a:solidFill>
                  <a:srgbClr val="000000"/>
                </a:solidFill>
              </a:rPr>
              <a:t>he </a:t>
            </a:r>
            <a:r>
              <a:rPr lang="en-IN" altLang="en-US" dirty="0">
                <a:solidFill>
                  <a:srgbClr val="000000"/>
                </a:solidFill>
              </a:rPr>
              <a:t>Spring  Framework’s container injects the dependencies to create a </a:t>
            </a:r>
            <a:r>
              <a:rPr lang="en-IN" altLang="en-US" dirty="0" smtClean="0">
                <a:solidFill>
                  <a:srgbClr val="000000"/>
                </a:solidFill>
              </a:rPr>
              <a:t>bean. </a:t>
            </a:r>
            <a:endParaRPr lang="en-IN" altLang="en-US" dirty="0">
              <a:solidFill>
                <a:srgbClr val="000000"/>
              </a:solidFill>
            </a:endParaRPr>
          </a:p>
          <a:p>
            <a:pPr eaLnBrk="1" hangingPunct="1">
              <a:spcBef>
                <a:spcPct val="50000"/>
              </a:spcBef>
              <a:defRPr/>
            </a:pPr>
            <a:endParaRPr lang="en-IN" altLang="en-US" dirty="0"/>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p:cNvSpPr>
            <a:spLocks noGrp="1" noChangeArrowheads="1"/>
          </p:cNvSpPr>
          <p:nvPr>
            <p:ph type="sldNum" sz="quarter" idx="12"/>
          </p:nvPr>
        </p:nvSpPr>
        <p:spPr>
          <a:noFill/>
        </p:spPr>
        <p:txBody>
          <a:bodyPr/>
          <a:lstStyle/>
          <a:p>
            <a:fld id="{6C998749-B800-4F6E-9221-06310CB5E12F}" type="slidenum">
              <a:rPr lang="en-US" altLang="en-US" smtClean="0">
                <a:latin typeface="Arial" pitchFamily="34" charset="0"/>
              </a:rPr>
              <a:pPr/>
              <a:t>33</a:t>
            </a:fld>
            <a:endParaRPr lang="en-US" altLang="en-US" smtClean="0">
              <a:latin typeface="Arial" pitchFamily="34" charset="0"/>
            </a:endParaRPr>
          </a:p>
        </p:txBody>
      </p:sp>
      <p:sp>
        <p:nvSpPr>
          <p:cNvPr id="35843"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BA369F7F-F246-4D02-8191-38118F4B0FF8}" type="slidenum">
              <a:rPr lang="en-US" altLang="en-US" sz="1000"/>
              <a:pPr algn="r"/>
              <a:t>33</a:t>
            </a:fld>
            <a:endParaRPr lang="en-US" altLang="en-US" sz="1000"/>
          </a:p>
        </p:txBody>
      </p:sp>
      <p:sp>
        <p:nvSpPr>
          <p:cNvPr id="35844" name="Title 1"/>
          <p:cNvSpPr>
            <a:spLocks noGrp="1"/>
          </p:cNvSpPr>
          <p:nvPr>
            <p:ph type="title" idx="4294967295"/>
          </p:nvPr>
        </p:nvSpPr>
        <p:spPr>
          <a:xfrm>
            <a:off x="304800" y="381000"/>
            <a:ext cx="6934200" cy="747713"/>
          </a:xfrm>
        </p:spPr>
        <p:txBody>
          <a:bodyPr/>
          <a:lstStyle/>
          <a:p>
            <a:r>
              <a:rPr lang="en-US" altLang="en-US" smtClean="0"/>
              <a:t>Naming and Aliasing Beans </a:t>
            </a:r>
          </a:p>
        </p:txBody>
      </p:sp>
      <p:sp>
        <p:nvSpPr>
          <p:cNvPr id="35845"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E21BF96B-345D-41F9-9ACB-9B30052A08D9}" type="slidenum">
              <a:rPr lang="en-US" altLang="en-US" sz="1000"/>
              <a:pPr algn="r"/>
              <a:t>33</a:t>
            </a:fld>
            <a:endParaRPr lang="en-US" altLang="en-US" sz="1000"/>
          </a:p>
        </p:txBody>
      </p:sp>
      <p:sp>
        <p:nvSpPr>
          <p:cNvPr id="35846"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3584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35848" name="Text Box 7"/>
          <p:cNvSpPr txBox="1">
            <a:spLocks noChangeArrowheads="1"/>
          </p:cNvSpPr>
          <p:nvPr/>
        </p:nvSpPr>
        <p:spPr bwMode="auto">
          <a:xfrm>
            <a:off x="304800" y="1066800"/>
            <a:ext cx="7391400" cy="4108450"/>
          </a:xfrm>
          <a:prstGeom prst="rect">
            <a:avLst/>
          </a:prstGeom>
          <a:noFill/>
          <a:ln w="9525">
            <a:noFill/>
            <a:miter lim="800000"/>
            <a:headEnd/>
            <a:tailEnd/>
          </a:ln>
        </p:spPr>
        <p:txBody>
          <a:bodyPr>
            <a:spAutoFit/>
          </a:bodyPr>
          <a:lstStyle/>
          <a:p>
            <a:pPr marL="285750" indent="-285750">
              <a:spcBef>
                <a:spcPct val="50000"/>
              </a:spcBef>
              <a:buFont typeface="Wingdings" pitchFamily="2" charset="2"/>
              <a:buChar char="§"/>
            </a:pPr>
            <a:r>
              <a:rPr lang="en-IN" altLang="en-US"/>
              <a:t>Every bean must have a unique identity so that it is easily recognized by the code for the purpose of DI. </a:t>
            </a:r>
          </a:p>
          <a:p>
            <a:pPr marL="285750" indent="-285750">
              <a:spcBef>
                <a:spcPct val="50000"/>
              </a:spcBef>
              <a:buFont typeface="Wingdings" pitchFamily="2" charset="2"/>
              <a:buChar char="§"/>
            </a:pPr>
            <a:r>
              <a:rPr lang="en-IN" altLang="en-US"/>
              <a:t>Bean names start with a lowercase letter and are then camel-cased.</a:t>
            </a:r>
          </a:p>
          <a:p>
            <a:pPr marL="285750" indent="-285750">
              <a:spcBef>
                <a:spcPct val="50000"/>
              </a:spcBef>
              <a:buFont typeface="Wingdings" pitchFamily="2" charset="2"/>
              <a:buChar char="§"/>
            </a:pPr>
            <a:r>
              <a:rPr lang="en-IN" altLang="en-US"/>
              <a:t>Beans are associated with one or more ids known as identifiers. </a:t>
            </a:r>
          </a:p>
          <a:p>
            <a:pPr marL="285750" indent="-285750">
              <a:spcBef>
                <a:spcPct val="50000"/>
              </a:spcBef>
              <a:buFont typeface="Wingdings" pitchFamily="2" charset="2"/>
              <a:buChar char="§"/>
            </a:pPr>
            <a:r>
              <a:rPr lang="en-IN" altLang="en-US"/>
              <a:t>An id is unique within a container where the bean is hosted. </a:t>
            </a:r>
          </a:p>
          <a:p>
            <a:pPr marL="285750" indent="-285750">
              <a:spcBef>
                <a:spcPct val="50000"/>
              </a:spcBef>
              <a:buFont typeface="Wingdings" pitchFamily="2" charset="2"/>
              <a:buChar char="§"/>
            </a:pPr>
            <a:r>
              <a:rPr lang="en-IN" altLang="en-US"/>
              <a:t>A bean having more than one id is said to have aliases. </a:t>
            </a:r>
          </a:p>
          <a:p>
            <a:pPr marL="285750" indent="-285750">
              <a:spcBef>
                <a:spcPct val="50000"/>
              </a:spcBef>
              <a:buFont typeface="Wingdings" pitchFamily="2" charset="2"/>
              <a:buChar char="§"/>
            </a:pPr>
            <a:r>
              <a:rPr lang="en-IN" altLang="en-US"/>
              <a:t>To give a bean an alias, write XML-based configuration metadata for the bean with aliases. </a:t>
            </a:r>
          </a:p>
          <a:p>
            <a:pPr marL="285750" indent="-285750">
              <a:spcBef>
                <a:spcPct val="50000"/>
              </a:spcBef>
              <a:buFont typeface="Wingdings" pitchFamily="2" charset="2"/>
              <a:buChar char="§"/>
            </a:pPr>
            <a:r>
              <a:rPr lang="en-IN" altLang="en-US"/>
              <a:t>This is done by using the &lt;alias&gt; element and then specifying the bean’s aliases within this section of bean definition. </a:t>
            </a:r>
          </a:p>
          <a:p>
            <a:pPr marL="285750" indent="-285750">
              <a:spcBef>
                <a:spcPct val="50000"/>
              </a:spcBef>
              <a:buFont typeface="Wingdings" pitchFamily="2" charset="2"/>
              <a:buChar char="§"/>
            </a:pPr>
            <a:endParaRPr lang="en-US" altLang="en-US"/>
          </a:p>
        </p:txBody>
      </p:sp>
      <p:sp>
        <p:nvSpPr>
          <p:cNvPr id="35849" name="Rectangle 13"/>
          <p:cNvSpPr>
            <a:spLocks noChangeArrowheads="1"/>
          </p:cNvSpPr>
          <p:nvPr/>
        </p:nvSpPr>
        <p:spPr bwMode="auto">
          <a:xfrm>
            <a:off x="1855788" y="6142038"/>
            <a:ext cx="5492750" cy="273050"/>
          </a:xfrm>
          <a:prstGeom prst="rect">
            <a:avLst/>
          </a:prstGeom>
          <a:noFill/>
          <a:ln w="9525" algn="ctr">
            <a:noFill/>
            <a:round/>
            <a:headEnd/>
            <a:tailEnd/>
          </a:ln>
        </p:spPr>
        <p:txBody>
          <a:bodyPr/>
          <a:lstStyle/>
          <a:p>
            <a:pPr algn="ctr"/>
            <a:r>
              <a:rPr lang="en-IN" altLang="en-US" sz="1200" b="1"/>
              <a:t>Code Segment Showing an Example of Naming and Aliasing Beans</a:t>
            </a:r>
          </a:p>
        </p:txBody>
      </p:sp>
      <p:pic>
        <p:nvPicPr>
          <p:cNvPr id="35850" name="Picture 10"/>
          <p:cNvPicPr>
            <a:picLocks noChangeAspect="1" noChangeArrowheads="1"/>
          </p:cNvPicPr>
          <p:nvPr/>
        </p:nvPicPr>
        <p:blipFill>
          <a:blip r:embed="rId3" cstate="print"/>
          <a:srcRect/>
          <a:stretch>
            <a:fillRect/>
          </a:stretch>
        </p:blipFill>
        <p:spPr bwMode="auto">
          <a:xfrm>
            <a:off x="768350" y="4852988"/>
            <a:ext cx="7613650" cy="1243012"/>
          </a:xfrm>
          <a:prstGeom prst="rect">
            <a:avLst/>
          </a:prstGeom>
          <a:noFill/>
          <a:ln w="9525">
            <a:solidFill>
              <a:schemeClr val="tx1"/>
            </a:solidFill>
            <a:miter lim="800000"/>
            <a:headEnd/>
            <a:tailEnd/>
          </a:ln>
        </p:spPr>
      </p:pic>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6"/>
          <p:cNvSpPr>
            <a:spLocks noGrp="1" noChangeArrowheads="1"/>
          </p:cNvSpPr>
          <p:nvPr>
            <p:ph type="sldNum" sz="quarter" idx="12"/>
          </p:nvPr>
        </p:nvSpPr>
        <p:spPr>
          <a:noFill/>
        </p:spPr>
        <p:txBody>
          <a:bodyPr/>
          <a:lstStyle/>
          <a:p>
            <a:fld id="{E1FB970C-4866-46DD-AC3C-4FD02B728ED3}" type="slidenum">
              <a:rPr lang="en-US" altLang="en-US" smtClean="0">
                <a:latin typeface="Arial" pitchFamily="34" charset="0"/>
              </a:rPr>
              <a:pPr/>
              <a:t>34</a:t>
            </a:fld>
            <a:endParaRPr lang="en-US" altLang="en-US" smtClean="0">
              <a:latin typeface="Arial" pitchFamily="34" charset="0"/>
            </a:endParaRPr>
          </a:p>
        </p:txBody>
      </p:sp>
      <p:sp>
        <p:nvSpPr>
          <p:cNvPr id="36867"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ADF534AA-CDA2-4DF7-BD90-0B1F485F961E}" type="slidenum">
              <a:rPr lang="en-US" altLang="en-US" sz="1000"/>
              <a:pPr algn="r"/>
              <a:t>34</a:t>
            </a:fld>
            <a:endParaRPr lang="en-US" altLang="en-US" sz="1000"/>
          </a:p>
        </p:txBody>
      </p:sp>
      <p:sp>
        <p:nvSpPr>
          <p:cNvPr id="36868" name="Title 1"/>
          <p:cNvSpPr>
            <a:spLocks noGrp="1"/>
          </p:cNvSpPr>
          <p:nvPr>
            <p:ph type="title" idx="4294967295"/>
          </p:nvPr>
        </p:nvSpPr>
        <p:spPr>
          <a:xfrm>
            <a:off x="304800" y="381000"/>
            <a:ext cx="6934200" cy="747713"/>
          </a:xfrm>
        </p:spPr>
        <p:txBody>
          <a:bodyPr/>
          <a:lstStyle/>
          <a:p>
            <a:r>
              <a:rPr lang="en-US" altLang="en-US" smtClean="0"/>
              <a:t>Injecting Bean References</a:t>
            </a:r>
          </a:p>
        </p:txBody>
      </p:sp>
      <p:sp>
        <p:nvSpPr>
          <p:cNvPr id="36869"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23B6B658-BA98-4954-9412-76E9E4EDC3CD}" type="slidenum">
              <a:rPr lang="en-US" altLang="en-US" sz="1000"/>
              <a:pPr algn="r"/>
              <a:t>34</a:t>
            </a:fld>
            <a:endParaRPr lang="en-US" altLang="en-US" sz="1000"/>
          </a:p>
        </p:txBody>
      </p:sp>
      <p:sp>
        <p:nvSpPr>
          <p:cNvPr id="36870"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3687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36872" name="Text Box 7"/>
          <p:cNvSpPr txBox="1">
            <a:spLocks noChangeArrowheads="1"/>
          </p:cNvSpPr>
          <p:nvPr/>
        </p:nvSpPr>
        <p:spPr bwMode="auto">
          <a:xfrm>
            <a:off x="146050" y="1306513"/>
            <a:ext cx="8626475" cy="2032000"/>
          </a:xfrm>
          <a:prstGeom prst="rect">
            <a:avLst/>
          </a:prstGeom>
          <a:noFill/>
          <a:ln w="9525">
            <a:noFill/>
            <a:miter lim="800000"/>
            <a:headEnd/>
            <a:tailEnd/>
          </a:ln>
        </p:spPr>
        <p:txBody>
          <a:bodyPr>
            <a:spAutoFit/>
          </a:bodyPr>
          <a:lstStyle/>
          <a:p>
            <a:pPr marL="285750" indent="-285750">
              <a:spcBef>
                <a:spcPct val="50000"/>
              </a:spcBef>
              <a:buFont typeface="Wingdings" pitchFamily="2" charset="2"/>
              <a:buChar char="§"/>
            </a:pPr>
            <a:r>
              <a:rPr lang="en-IN" altLang="en-US" dirty="0"/>
              <a:t>For DI, use the constructor and setter methods and refer a new bean as a property to the original bean. </a:t>
            </a:r>
          </a:p>
          <a:p>
            <a:pPr marL="285750" indent="-285750">
              <a:spcBef>
                <a:spcPct val="50000"/>
              </a:spcBef>
              <a:buFont typeface="Wingdings" pitchFamily="2" charset="2"/>
              <a:buChar char="§"/>
            </a:pPr>
            <a:r>
              <a:rPr lang="en-IN" altLang="en-US" dirty="0"/>
              <a:t>Define bean properties and constructor arguments by defining references to other beans managed by Spring Framework using the XML property element’s ref attribute and constructor attributes. </a:t>
            </a:r>
          </a:p>
          <a:p>
            <a:pPr marL="285750" indent="-285750">
              <a:spcBef>
                <a:spcPct val="50000"/>
              </a:spcBef>
              <a:buFont typeface="Wingdings" pitchFamily="2" charset="2"/>
              <a:buChar char="§"/>
            </a:pPr>
            <a:r>
              <a:rPr lang="en-IN" altLang="en-US" dirty="0">
                <a:solidFill>
                  <a:srgbClr val="FF0000"/>
                </a:solidFill>
              </a:rPr>
              <a:t>Key sub elements of the </a:t>
            </a:r>
            <a:r>
              <a:rPr lang="en-IN" altLang="en-US" dirty="0">
                <a:solidFill>
                  <a:srgbClr val="FF0000"/>
                </a:solidFill>
                <a:latin typeface="Courier New" pitchFamily="49" charset="0"/>
                <a:cs typeface="Courier New" pitchFamily="49" charset="0"/>
              </a:rPr>
              <a:t>ref</a:t>
            </a:r>
            <a:r>
              <a:rPr lang="en-IN" altLang="en-US" dirty="0">
                <a:solidFill>
                  <a:srgbClr val="FF0000"/>
                </a:solidFill>
              </a:rPr>
              <a:t> attribute are: </a:t>
            </a:r>
            <a:endParaRPr lang="en-US" altLang="en-US" dirty="0">
              <a:solidFill>
                <a:srgbClr val="FF0000"/>
              </a:solidFill>
            </a:endParaRPr>
          </a:p>
        </p:txBody>
      </p:sp>
      <p:graphicFrame>
        <p:nvGraphicFramePr>
          <p:cNvPr id="2" name="Diagram 1"/>
          <p:cNvGraphicFramePr/>
          <p:nvPr/>
        </p:nvGraphicFramePr>
        <p:xfrm>
          <a:off x="635000" y="3429000"/>
          <a:ext cx="6096000"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ChangeArrowheads="1"/>
          </p:cNvSpPr>
          <p:nvPr>
            <p:ph type="sldNum" sz="quarter" idx="12"/>
          </p:nvPr>
        </p:nvSpPr>
        <p:spPr>
          <a:noFill/>
        </p:spPr>
        <p:txBody>
          <a:bodyPr/>
          <a:lstStyle/>
          <a:p>
            <a:fld id="{3153FE22-4685-4DA1-8B7F-B004F0816547}" type="slidenum">
              <a:rPr lang="en-US" altLang="en-US" smtClean="0">
                <a:latin typeface="Arial" pitchFamily="34" charset="0"/>
              </a:rPr>
              <a:pPr/>
              <a:t>35</a:t>
            </a:fld>
            <a:endParaRPr lang="en-US" altLang="en-US" smtClean="0">
              <a:latin typeface="Arial" pitchFamily="34" charset="0"/>
            </a:endParaRPr>
          </a:p>
        </p:txBody>
      </p:sp>
      <p:sp>
        <p:nvSpPr>
          <p:cNvPr id="37891"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017226A6-CD99-42FC-BC53-C68129DE1A68}" type="slidenum">
              <a:rPr lang="en-US" altLang="en-US" sz="1000"/>
              <a:pPr algn="r"/>
              <a:t>35</a:t>
            </a:fld>
            <a:endParaRPr lang="en-US" altLang="en-US" sz="1000"/>
          </a:p>
        </p:txBody>
      </p:sp>
      <p:sp>
        <p:nvSpPr>
          <p:cNvPr id="37892" name="Title 1"/>
          <p:cNvSpPr>
            <a:spLocks noGrp="1"/>
          </p:cNvSpPr>
          <p:nvPr>
            <p:ph type="title" idx="4294967295"/>
          </p:nvPr>
        </p:nvSpPr>
        <p:spPr>
          <a:xfrm>
            <a:off x="304800" y="381000"/>
            <a:ext cx="6934200" cy="747713"/>
          </a:xfrm>
        </p:spPr>
        <p:txBody>
          <a:bodyPr/>
          <a:lstStyle/>
          <a:p>
            <a:r>
              <a:rPr lang="en-US" altLang="en-US" smtClean="0"/>
              <a:t>References </a:t>
            </a:r>
          </a:p>
        </p:txBody>
      </p:sp>
      <p:sp>
        <p:nvSpPr>
          <p:cNvPr id="37893"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76294C8C-4D3E-4649-BF80-F082750737D5}" type="slidenum">
              <a:rPr lang="en-US" altLang="en-US" sz="1000"/>
              <a:pPr algn="r"/>
              <a:t>35</a:t>
            </a:fld>
            <a:endParaRPr lang="en-US" altLang="en-US" sz="1000"/>
          </a:p>
        </p:txBody>
      </p:sp>
      <p:sp>
        <p:nvSpPr>
          <p:cNvPr id="37894" name="Text Box 6"/>
          <p:cNvSpPr txBox="1">
            <a:spLocks noChangeArrowheads="1"/>
          </p:cNvSpPr>
          <p:nvPr/>
        </p:nvSpPr>
        <p:spPr bwMode="auto">
          <a:xfrm>
            <a:off x="212725" y="1143000"/>
            <a:ext cx="7483475" cy="1200150"/>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References are calls from one object to another. </a:t>
            </a:r>
          </a:p>
          <a:p>
            <a:pPr marL="285750" indent="-285750">
              <a:buFont typeface="Wingdings" pitchFamily="2" charset="2"/>
              <a:buChar char="§"/>
            </a:pPr>
            <a:endParaRPr lang="en-IN" altLang="en-US"/>
          </a:p>
          <a:p>
            <a:pPr marL="285750" indent="-285750">
              <a:buFont typeface="Wingdings" pitchFamily="2" charset="2"/>
              <a:buChar char="§"/>
            </a:pPr>
            <a:r>
              <a:rPr lang="en-IN" altLang="en-US"/>
              <a:t>The three ways in which the id and name of the referenced object can be specified are:</a:t>
            </a:r>
          </a:p>
        </p:txBody>
      </p:sp>
      <p:sp>
        <p:nvSpPr>
          <p:cNvPr id="37895"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graphicFrame>
        <p:nvGraphicFramePr>
          <p:cNvPr id="2" name="Diagram 1"/>
          <p:cNvGraphicFramePr/>
          <p:nvPr/>
        </p:nvGraphicFramePr>
        <p:xfrm>
          <a:off x="647700" y="2489200"/>
          <a:ext cx="8001000" cy="322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
          <p:cNvSpPr>
            <a:spLocks noGrp="1" noChangeArrowheads="1"/>
          </p:cNvSpPr>
          <p:nvPr>
            <p:ph type="sldNum" sz="quarter" idx="12"/>
          </p:nvPr>
        </p:nvSpPr>
        <p:spPr>
          <a:noFill/>
        </p:spPr>
        <p:txBody>
          <a:bodyPr/>
          <a:lstStyle/>
          <a:p>
            <a:fld id="{24ED89CD-11F1-4BE2-B80C-819FBC881F9D}" type="slidenum">
              <a:rPr lang="en-US" altLang="en-US" smtClean="0">
                <a:latin typeface="Arial" pitchFamily="34" charset="0"/>
              </a:rPr>
              <a:pPr/>
              <a:t>36</a:t>
            </a:fld>
            <a:endParaRPr lang="en-US" altLang="en-US" smtClean="0">
              <a:latin typeface="Arial" pitchFamily="34" charset="0"/>
            </a:endParaRPr>
          </a:p>
        </p:txBody>
      </p:sp>
      <p:sp>
        <p:nvSpPr>
          <p:cNvPr id="38915"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34665800-D2CD-481E-B719-C0F5C8B601D2}" type="slidenum">
              <a:rPr lang="en-US" altLang="en-US" sz="1000"/>
              <a:pPr algn="r"/>
              <a:t>36</a:t>
            </a:fld>
            <a:endParaRPr lang="en-US" altLang="en-US" sz="1000"/>
          </a:p>
        </p:txBody>
      </p:sp>
      <p:sp>
        <p:nvSpPr>
          <p:cNvPr id="38916" name="Title 1"/>
          <p:cNvSpPr>
            <a:spLocks noGrp="1"/>
          </p:cNvSpPr>
          <p:nvPr>
            <p:ph type="title" idx="4294967295"/>
          </p:nvPr>
        </p:nvSpPr>
        <p:spPr>
          <a:xfrm>
            <a:off x="304800" y="228600"/>
            <a:ext cx="6934200" cy="747713"/>
          </a:xfrm>
        </p:spPr>
        <p:txBody>
          <a:bodyPr/>
          <a:lstStyle/>
          <a:p>
            <a:r>
              <a:rPr lang="en-IN" altLang="en-US" smtClean="0"/>
              <a:t>Inner Beans </a:t>
            </a:r>
            <a:endParaRPr lang="en-US" altLang="en-US" smtClean="0"/>
          </a:p>
        </p:txBody>
      </p:sp>
      <p:sp>
        <p:nvSpPr>
          <p:cNvPr id="38917"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45249798-B9FF-4F45-9029-5E48937585C4}" type="slidenum">
              <a:rPr lang="en-US" altLang="en-US" sz="1000"/>
              <a:pPr algn="r"/>
              <a:t>36</a:t>
            </a:fld>
            <a:endParaRPr lang="en-US" altLang="en-US" sz="1000"/>
          </a:p>
        </p:txBody>
      </p:sp>
      <p:sp>
        <p:nvSpPr>
          <p:cNvPr id="38918" name="Text Box 6"/>
          <p:cNvSpPr txBox="1">
            <a:spLocks noChangeArrowheads="1"/>
          </p:cNvSpPr>
          <p:nvPr/>
        </p:nvSpPr>
        <p:spPr bwMode="auto">
          <a:xfrm>
            <a:off x="228600" y="1219200"/>
            <a:ext cx="7467600" cy="1477963"/>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When a bean is just used as a property of another bean, it can be declared as an inner bean.</a:t>
            </a:r>
          </a:p>
          <a:p>
            <a:pPr marL="285750" indent="-285750">
              <a:buFont typeface="Wingdings" pitchFamily="2" charset="2"/>
              <a:buChar char="§"/>
            </a:pPr>
            <a:endParaRPr lang="en-IN" altLang="en-US"/>
          </a:p>
          <a:p>
            <a:pPr marL="285750" indent="-285750">
              <a:buFont typeface="Wingdings" pitchFamily="2" charset="2"/>
              <a:buChar char="§"/>
            </a:pPr>
            <a:r>
              <a:rPr lang="en-IN" altLang="en-US"/>
              <a:t>Inner beans are defined by using the </a:t>
            </a:r>
            <a:r>
              <a:rPr lang="en-IN" altLang="en-US">
                <a:latin typeface="Courier New" pitchFamily="49" charset="0"/>
                <a:cs typeface="Courier New" pitchFamily="49" charset="0"/>
              </a:rPr>
              <a:t>&lt;bean/&gt; </a:t>
            </a:r>
            <a:r>
              <a:rPr lang="en-IN" altLang="en-US"/>
              <a:t>element within the </a:t>
            </a:r>
            <a:r>
              <a:rPr lang="en-IN" altLang="en-US">
                <a:latin typeface="Courier New" pitchFamily="49" charset="0"/>
                <a:cs typeface="Courier New" pitchFamily="49" charset="0"/>
              </a:rPr>
              <a:t>&lt;property /&gt; </a:t>
            </a:r>
            <a:r>
              <a:rPr lang="en-IN" altLang="en-US"/>
              <a:t>or </a:t>
            </a:r>
            <a:r>
              <a:rPr lang="en-IN" altLang="en-US">
                <a:latin typeface="Courier New" pitchFamily="49" charset="0"/>
                <a:cs typeface="Courier New" pitchFamily="49" charset="0"/>
              </a:rPr>
              <a:t>&lt;constructor-arg /&gt; </a:t>
            </a:r>
            <a:r>
              <a:rPr lang="en-IN" altLang="en-US"/>
              <a:t>elements. </a:t>
            </a:r>
          </a:p>
        </p:txBody>
      </p:sp>
      <p:sp>
        <p:nvSpPr>
          <p:cNvPr id="3891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38920" name="Rectangle 13"/>
          <p:cNvSpPr>
            <a:spLocks noChangeArrowheads="1"/>
          </p:cNvSpPr>
          <p:nvPr/>
        </p:nvSpPr>
        <p:spPr bwMode="auto">
          <a:xfrm>
            <a:off x="2478088" y="5594350"/>
            <a:ext cx="4127500" cy="273050"/>
          </a:xfrm>
          <a:prstGeom prst="rect">
            <a:avLst/>
          </a:prstGeom>
          <a:noFill/>
          <a:ln w="9525" algn="ctr">
            <a:noFill/>
            <a:round/>
            <a:headEnd/>
            <a:tailEnd/>
          </a:ln>
        </p:spPr>
        <p:txBody>
          <a:bodyPr/>
          <a:lstStyle/>
          <a:p>
            <a:pPr algn="ctr"/>
            <a:r>
              <a:rPr lang="en-US" altLang="en-US" sz="1200" b="1"/>
              <a:t>Code Segment Showing Inner Beans </a:t>
            </a:r>
            <a:endParaRPr lang="en-IN" altLang="en-US" sz="1200" b="1"/>
          </a:p>
        </p:txBody>
      </p:sp>
      <p:pic>
        <p:nvPicPr>
          <p:cNvPr id="38921" name="Picture 11" descr="MAC HD:Users:sravankumar:Desktop:innerbean.png"/>
          <p:cNvPicPr>
            <a:picLocks noChangeAspect="1" noChangeArrowheads="1"/>
          </p:cNvPicPr>
          <p:nvPr/>
        </p:nvPicPr>
        <p:blipFill>
          <a:blip r:embed="rId3" cstate="print"/>
          <a:srcRect/>
          <a:stretch>
            <a:fillRect/>
          </a:stretch>
        </p:blipFill>
        <p:spPr bwMode="auto">
          <a:xfrm>
            <a:off x="577850" y="2960688"/>
            <a:ext cx="8032750" cy="2557462"/>
          </a:xfrm>
          <a:prstGeom prst="rect">
            <a:avLst/>
          </a:prstGeom>
          <a:noFill/>
          <a:ln w="9525">
            <a:solidFill>
              <a:schemeClr val="tx1"/>
            </a:solidFill>
            <a:miter lim="800000"/>
            <a:headEnd/>
            <a:tailEnd/>
          </a:ln>
        </p:spPr>
      </p:pic>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
          <p:cNvSpPr>
            <a:spLocks noGrp="1" noChangeArrowheads="1"/>
          </p:cNvSpPr>
          <p:nvPr>
            <p:ph type="sldNum" sz="quarter" idx="12"/>
          </p:nvPr>
        </p:nvSpPr>
        <p:spPr>
          <a:noFill/>
        </p:spPr>
        <p:txBody>
          <a:bodyPr/>
          <a:lstStyle/>
          <a:p>
            <a:fld id="{E72CF3E4-81EF-4977-8E42-90B2C16BD4EC}" type="slidenum">
              <a:rPr lang="en-US" altLang="en-US" smtClean="0">
                <a:latin typeface="Arial" pitchFamily="34" charset="0"/>
              </a:rPr>
              <a:pPr/>
              <a:t>37</a:t>
            </a:fld>
            <a:endParaRPr lang="en-US" altLang="en-US" smtClean="0">
              <a:latin typeface="Arial" pitchFamily="34" charset="0"/>
            </a:endParaRPr>
          </a:p>
        </p:txBody>
      </p:sp>
      <p:sp>
        <p:nvSpPr>
          <p:cNvPr id="39939"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AA49B5CC-9349-4AC7-B362-2B1DFE84DAE2}" type="slidenum">
              <a:rPr lang="en-US" altLang="en-US" sz="1000"/>
              <a:pPr algn="r"/>
              <a:t>37</a:t>
            </a:fld>
            <a:endParaRPr lang="en-US" altLang="en-US" sz="1000"/>
          </a:p>
        </p:txBody>
      </p:sp>
      <p:sp>
        <p:nvSpPr>
          <p:cNvPr id="39940" name="Title 1"/>
          <p:cNvSpPr>
            <a:spLocks noGrp="1"/>
          </p:cNvSpPr>
          <p:nvPr>
            <p:ph type="title" idx="4294967295"/>
          </p:nvPr>
        </p:nvSpPr>
        <p:spPr>
          <a:xfrm>
            <a:off x="304800" y="228600"/>
            <a:ext cx="6934200" cy="747713"/>
          </a:xfrm>
        </p:spPr>
        <p:txBody>
          <a:bodyPr/>
          <a:lstStyle/>
          <a:p>
            <a:r>
              <a:rPr lang="en-IN" altLang="en-US" smtClean="0"/>
              <a:t>Loading Multiple Spring Bean Configuration Files</a:t>
            </a:r>
            <a:endParaRPr lang="en-US" altLang="en-US" smtClean="0"/>
          </a:p>
        </p:txBody>
      </p:sp>
      <p:sp>
        <p:nvSpPr>
          <p:cNvPr id="39941"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19875365-CF34-4479-AAF6-1D92F9DE72CC}" type="slidenum">
              <a:rPr lang="en-US" altLang="en-US" sz="1000"/>
              <a:pPr algn="r"/>
              <a:t>37</a:t>
            </a:fld>
            <a:endParaRPr lang="en-US" altLang="en-US" sz="1000"/>
          </a:p>
        </p:txBody>
      </p:sp>
      <p:sp>
        <p:nvSpPr>
          <p:cNvPr id="39942" name="Text Box 6"/>
          <p:cNvSpPr txBox="1">
            <a:spLocks noChangeArrowheads="1"/>
          </p:cNvSpPr>
          <p:nvPr/>
        </p:nvSpPr>
        <p:spPr bwMode="auto">
          <a:xfrm>
            <a:off x="228600" y="1219200"/>
            <a:ext cx="7543800" cy="646113"/>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Spring Framework’s bean configuration files are placed in various folders for modularity and ease of maintenance. </a:t>
            </a:r>
          </a:p>
        </p:txBody>
      </p:sp>
      <p:sp>
        <p:nvSpPr>
          <p:cNvPr id="3994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39944" name="Rectangle 13"/>
          <p:cNvSpPr>
            <a:spLocks noChangeArrowheads="1"/>
          </p:cNvSpPr>
          <p:nvPr/>
        </p:nvSpPr>
        <p:spPr bwMode="auto">
          <a:xfrm>
            <a:off x="2349500" y="3505200"/>
            <a:ext cx="4127500" cy="247650"/>
          </a:xfrm>
          <a:prstGeom prst="rect">
            <a:avLst/>
          </a:prstGeom>
          <a:noFill/>
          <a:ln w="9525" algn="ctr">
            <a:noFill/>
            <a:round/>
            <a:headEnd/>
            <a:tailEnd/>
          </a:ln>
        </p:spPr>
        <p:txBody>
          <a:bodyPr/>
          <a:lstStyle/>
          <a:p>
            <a:pPr algn="ctr"/>
            <a:r>
              <a:rPr lang="en-US" altLang="en-US" sz="1200" b="1"/>
              <a:t>Table Listing the </a:t>
            </a:r>
            <a:r>
              <a:rPr lang="en-IN" altLang="en-US" sz="1200" b="1"/>
              <a:t>Location of Bean Configuration Files</a:t>
            </a:r>
          </a:p>
        </p:txBody>
      </p:sp>
      <p:graphicFrame>
        <p:nvGraphicFramePr>
          <p:cNvPr id="3" name="Table 2"/>
          <p:cNvGraphicFramePr>
            <a:graphicFrameLocks noGrp="1"/>
          </p:cNvGraphicFramePr>
          <p:nvPr/>
        </p:nvGraphicFramePr>
        <p:xfrm>
          <a:off x="990600" y="2057400"/>
          <a:ext cx="6629400" cy="1447800"/>
        </p:xfrm>
        <a:graphic>
          <a:graphicData uri="http://schemas.openxmlformats.org/drawingml/2006/table">
            <a:tbl>
              <a:tblPr firstRow="1" firstCol="1" bandRow="1">
                <a:tableStyleId>{E8B1032C-EA38-4F05-BA0D-38AFFFC7BED3}</a:tableStyleId>
              </a:tblPr>
              <a:tblGrid>
                <a:gridCol w="3551464"/>
                <a:gridCol w="3077936"/>
              </a:tblGrid>
              <a:tr h="361950">
                <a:tc>
                  <a:txBody>
                    <a:bodyPr/>
                    <a:lstStyle/>
                    <a:p>
                      <a:pPr algn="ctr">
                        <a:lnSpc>
                          <a:spcPct val="115000"/>
                        </a:lnSpc>
                        <a:spcAft>
                          <a:spcPts val="0"/>
                        </a:spcAft>
                      </a:pPr>
                      <a:r>
                        <a:rPr lang="en-IN" sz="1800" dirty="0">
                          <a:effectLst/>
                          <a:latin typeface="Arial" panose="020B0604020202020204" pitchFamily="34" charset="0"/>
                          <a:cs typeface="Arial" panose="020B0604020202020204" pitchFamily="34" charset="0"/>
                        </a:rPr>
                        <a:t>File Name</a:t>
                      </a:r>
                      <a:endParaRPr lang="en-GB" sz="18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algn="ctr">
                        <a:lnSpc>
                          <a:spcPct val="115000"/>
                        </a:lnSpc>
                        <a:spcAft>
                          <a:spcPts val="0"/>
                        </a:spcAft>
                      </a:pPr>
                      <a:r>
                        <a:rPr lang="en-IN" sz="1800">
                          <a:effectLst/>
                          <a:latin typeface="Arial" panose="020B0604020202020204" pitchFamily="34" charset="0"/>
                          <a:cs typeface="Arial" panose="020B0604020202020204" pitchFamily="34" charset="0"/>
                        </a:rPr>
                        <a:t>Folder</a:t>
                      </a:r>
                      <a:endParaRPr lang="en-GB" sz="1800">
                        <a:effectLst/>
                        <a:latin typeface="Arial" panose="020B0604020202020204" pitchFamily="34" charset="0"/>
                        <a:ea typeface="Calibri"/>
                        <a:cs typeface="Arial" panose="020B0604020202020204" pitchFamily="34" charset="0"/>
                      </a:endParaRPr>
                    </a:p>
                  </a:txBody>
                  <a:tcPr marL="68580" marR="68580" marT="0" marB="0"/>
                </a:tc>
              </a:tr>
              <a:tr h="361950">
                <a:tc>
                  <a:txBody>
                    <a:bodyPr/>
                    <a:lstStyle/>
                    <a:p>
                      <a:pPr algn="just">
                        <a:lnSpc>
                          <a:spcPct val="115000"/>
                        </a:lnSpc>
                        <a:spcAft>
                          <a:spcPts val="0"/>
                        </a:spcAft>
                      </a:pPr>
                      <a:r>
                        <a:rPr lang="en-IN" sz="1800" b="0" dirty="0">
                          <a:effectLst/>
                          <a:latin typeface="Courier New" panose="02070309020205020404" pitchFamily="49" charset="0"/>
                          <a:cs typeface="Courier New" panose="02070309020205020404" pitchFamily="49" charset="0"/>
                        </a:rPr>
                        <a:t>Spring-Common.xml</a:t>
                      </a:r>
                      <a:endParaRPr lang="en-GB" sz="1800" b="0" dirty="0">
                        <a:effectLst/>
                        <a:latin typeface="Courier New" panose="02070309020205020404" pitchFamily="49" charset="0"/>
                        <a:ea typeface="Calibri"/>
                        <a:cs typeface="Courier New" panose="02070309020205020404" pitchFamily="49" charset="0"/>
                      </a:endParaRPr>
                    </a:p>
                  </a:txBody>
                  <a:tcPr marL="68580" marR="68580" marT="0" marB="0" anchor="ctr"/>
                </a:tc>
                <a:tc>
                  <a:txBody>
                    <a:bodyPr/>
                    <a:lstStyle/>
                    <a:p>
                      <a:pPr algn="ctr">
                        <a:lnSpc>
                          <a:spcPct val="115000"/>
                        </a:lnSpc>
                        <a:spcAft>
                          <a:spcPts val="0"/>
                        </a:spcAft>
                      </a:pPr>
                      <a:r>
                        <a:rPr lang="en-IN" sz="1800" b="0" dirty="0">
                          <a:effectLst/>
                          <a:latin typeface="Arial" panose="020B0604020202020204" pitchFamily="34" charset="0"/>
                          <a:cs typeface="Arial" panose="020B0604020202020204" pitchFamily="34" charset="0"/>
                        </a:rPr>
                        <a:t>Common</a:t>
                      </a:r>
                      <a:endParaRPr lang="en-GB" sz="1800" b="0" dirty="0">
                        <a:effectLst/>
                        <a:latin typeface="Arial" panose="020B0604020202020204" pitchFamily="34" charset="0"/>
                        <a:ea typeface="Calibri"/>
                        <a:cs typeface="Arial" panose="020B0604020202020204" pitchFamily="34" charset="0"/>
                      </a:endParaRPr>
                    </a:p>
                  </a:txBody>
                  <a:tcPr marL="68580" marR="68580" marT="0" marB="0" anchor="ctr"/>
                </a:tc>
              </a:tr>
              <a:tr h="361950">
                <a:tc>
                  <a:txBody>
                    <a:bodyPr/>
                    <a:lstStyle/>
                    <a:p>
                      <a:pPr algn="just">
                        <a:lnSpc>
                          <a:spcPct val="115000"/>
                        </a:lnSpc>
                        <a:spcAft>
                          <a:spcPts val="0"/>
                        </a:spcAft>
                      </a:pPr>
                      <a:r>
                        <a:rPr lang="en-IN" sz="1800" b="0" dirty="0">
                          <a:effectLst/>
                          <a:latin typeface="Courier New" panose="02070309020205020404" pitchFamily="49" charset="0"/>
                          <a:cs typeface="Courier New" panose="02070309020205020404" pitchFamily="49" charset="0"/>
                        </a:rPr>
                        <a:t>Spring-Connection.xml</a:t>
                      </a:r>
                      <a:endParaRPr lang="en-GB" sz="1800" b="0" dirty="0">
                        <a:effectLst/>
                        <a:latin typeface="Courier New" panose="02070309020205020404" pitchFamily="49" charset="0"/>
                        <a:ea typeface="Calibri"/>
                        <a:cs typeface="Courier New" panose="02070309020205020404" pitchFamily="49" charset="0"/>
                      </a:endParaRPr>
                    </a:p>
                  </a:txBody>
                  <a:tcPr marL="68580" marR="68580" marT="0" marB="0" anchor="ctr"/>
                </a:tc>
                <a:tc>
                  <a:txBody>
                    <a:bodyPr/>
                    <a:lstStyle/>
                    <a:p>
                      <a:pPr algn="ctr">
                        <a:lnSpc>
                          <a:spcPct val="115000"/>
                        </a:lnSpc>
                        <a:spcAft>
                          <a:spcPts val="0"/>
                        </a:spcAft>
                      </a:pPr>
                      <a:r>
                        <a:rPr lang="en-IN" sz="1800" b="0" dirty="0">
                          <a:effectLst/>
                          <a:latin typeface="Arial" panose="020B0604020202020204" pitchFamily="34" charset="0"/>
                          <a:cs typeface="Arial" panose="020B0604020202020204" pitchFamily="34" charset="0"/>
                        </a:rPr>
                        <a:t>Connection</a:t>
                      </a:r>
                      <a:endParaRPr lang="en-GB" sz="1800" b="0" dirty="0">
                        <a:effectLst/>
                        <a:latin typeface="Arial" panose="020B0604020202020204" pitchFamily="34" charset="0"/>
                        <a:ea typeface="Calibri"/>
                        <a:cs typeface="Arial" panose="020B0604020202020204" pitchFamily="34" charset="0"/>
                      </a:endParaRPr>
                    </a:p>
                  </a:txBody>
                  <a:tcPr marL="68580" marR="68580" marT="0" marB="0" anchor="ctr"/>
                </a:tc>
              </a:tr>
              <a:tr h="361950">
                <a:tc>
                  <a:txBody>
                    <a:bodyPr/>
                    <a:lstStyle/>
                    <a:p>
                      <a:pPr algn="just">
                        <a:lnSpc>
                          <a:spcPct val="115000"/>
                        </a:lnSpc>
                        <a:spcAft>
                          <a:spcPts val="0"/>
                        </a:spcAft>
                      </a:pPr>
                      <a:r>
                        <a:rPr lang="en-IN" sz="1800" b="0" dirty="0">
                          <a:effectLst/>
                          <a:latin typeface="Courier New" panose="02070309020205020404" pitchFamily="49" charset="0"/>
                          <a:cs typeface="Courier New" panose="02070309020205020404" pitchFamily="49" charset="0"/>
                        </a:rPr>
                        <a:t>Spring-Address.xml</a:t>
                      </a:r>
                      <a:endParaRPr lang="en-GB" sz="1800" b="0" dirty="0">
                        <a:effectLst/>
                        <a:latin typeface="Courier New" panose="02070309020205020404" pitchFamily="49" charset="0"/>
                        <a:ea typeface="Calibri"/>
                        <a:cs typeface="Courier New" panose="02070309020205020404" pitchFamily="49" charset="0"/>
                      </a:endParaRPr>
                    </a:p>
                  </a:txBody>
                  <a:tcPr marL="68580" marR="68580" marT="0" marB="0" anchor="ctr"/>
                </a:tc>
                <a:tc>
                  <a:txBody>
                    <a:bodyPr/>
                    <a:lstStyle/>
                    <a:p>
                      <a:pPr algn="ctr">
                        <a:lnSpc>
                          <a:spcPct val="115000"/>
                        </a:lnSpc>
                        <a:spcAft>
                          <a:spcPts val="0"/>
                        </a:spcAft>
                      </a:pPr>
                      <a:r>
                        <a:rPr lang="en-IN" sz="1800" b="0" dirty="0">
                          <a:effectLst/>
                          <a:latin typeface="Arial" panose="020B0604020202020204" pitchFamily="34" charset="0"/>
                          <a:cs typeface="Arial" panose="020B0604020202020204" pitchFamily="34" charset="0"/>
                        </a:rPr>
                        <a:t>Application</a:t>
                      </a:r>
                      <a:endParaRPr lang="en-GB" sz="1800" b="0" dirty="0">
                        <a:effectLst/>
                        <a:latin typeface="Arial" panose="020B0604020202020204" pitchFamily="34" charset="0"/>
                        <a:ea typeface="Calibri"/>
                        <a:cs typeface="Arial" panose="020B0604020202020204" pitchFamily="34" charset="0"/>
                      </a:endParaRPr>
                    </a:p>
                  </a:txBody>
                  <a:tcPr marL="68580" marR="68580" marT="0" marB="0" anchor="ctr"/>
                </a:tc>
              </a:tr>
            </a:tbl>
          </a:graphicData>
        </a:graphic>
      </p:graphicFrame>
      <p:sp>
        <p:nvSpPr>
          <p:cNvPr id="39962" name="Text Box 6"/>
          <p:cNvSpPr txBox="1">
            <a:spLocks noChangeArrowheads="1"/>
          </p:cNvSpPr>
          <p:nvPr/>
        </p:nvSpPr>
        <p:spPr bwMode="auto">
          <a:xfrm>
            <a:off x="228600" y="4019550"/>
            <a:ext cx="7543800" cy="646113"/>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Code Segment displayed shows the process for loading multiple Spring Framework bean configuration files.</a:t>
            </a:r>
          </a:p>
        </p:txBody>
      </p:sp>
      <p:sp>
        <p:nvSpPr>
          <p:cNvPr id="15" name="Text Box 24"/>
          <p:cNvSpPr txBox="1">
            <a:spLocks noChangeArrowheads="1"/>
          </p:cNvSpPr>
          <p:nvPr/>
        </p:nvSpPr>
        <p:spPr bwMode="auto">
          <a:xfrm>
            <a:off x="1236663" y="4748213"/>
            <a:ext cx="6670675" cy="1271587"/>
          </a:xfrm>
          <a:prstGeom prst="rect">
            <a:avLst/>
          </a:prstGeom>
          <a:solidFill>
            <a:schemeClr val="accent5">
              <a:lumMod val="20000"/>
              <a:lumOff val="80000"/>
              <a:alpha val="50000"/>
            </a:schemeClr>
          </a:solidFill>
          <a:ln w="9525">
            <a:solidFill>
              <a:srgbClr val="000000"/>
            </a:solidFill>
            <a:miter lim="800000"/>
            <a:headEnd/>
            <a:tailEnd/>
          </a:ln>
        </p:spPr>
        <p:txBody>
          <a:bodyPr upright="1"/>
          <a:lstStyle/>
          <a:p>
            <a:pPr>
              <a:lnSpc>
                <a:spcPct val="115000"/>
              </a:lnSpc>
              <a:spcAft>
                <a:spcPts val="0"/>
              </a:spcAft>
              <a:defRPr/>
            </a:pPr>
            <a:r>
              <a:rPr lang="en-US" dirty="0" err="1">
                <a:latin typeface="Courier New" panose="02070309020205020404" pitchFamily="49" charset="0"/>
                <a:ea typeface="Calibri"/>
                <a:cs typeface="Courier New" panose="02070309020205020404" pitchFamily="49" charset="0"/>
              </a:rPr>
              <a:t>ApplicationConext</a:t>
            </a:r>
            <a:r>
              <a:rPr lang="en-US" dirty="0">
                <a:latin typeface="Courier New" panose="02070309020205020404" pitchFamily="49" charset="0"/>
                <a:ea typeface="Calibri"/>
                <a:cs typeface="Courier New" panose="02070309020205020404" pitchFamily="49" charset="0"/>
              </a:rPr>
              <a:t> context = new </a:t>
            </a:r>
            <a:endParaRPr lang="en-GB" dirty="0">
              <a:latin typeface="Courier New" panose="02070309020205020404" pitchFamily="49" charset="0"/>
              <a:ea typeface="Calibri"/>
              <a:cs typeface="Courier New" panose="02070309020205020404" pitchFamily="49" charset="0"/>
            </a:endParaRPr>
          </a:p>
          <a:p>
            <a:pPr>
              <a:lnSpc>
                <a:spcPct val="115000"/>
              </a:lnSpc>
              <a:spcAft>
                <a:spcPts val="0"/>
              </a:spcAft>
              <a:defRPr/>
            </a:pPr>
            <a:r>
              <a:rPr lang="en-US" dirty="0" err="1">
                <a:latin typeface="Courier New" panose="02070309020205020404" pitchFamily="49" charset="0"/>
                <a:ea typeface="Calibri"/>
                <a:cs typeface="Courier New" panose="02070309020205020404" pitchFamily="49" charset="0"/>
              </a:rPr>
              <a:t>ClassPathXmlApplicationContext</a:t>
            </a:r>
            <a:r>
              <a:rPr lang="en-US" dirty="0">
                <a:latin typeface="Courier New" panose="02070309020205020404" pitchFamily="49" charset="0"/>
                <a:ea typeface="Calibri"/>
                <a:cs typeface="Courier New" panose="02070309020205020404" pitchFamily="49" charset="0"/>
              </a:rPr>
              <a:t>(new String[] {“Spring-Common.xml”,”Spring-Connection.xml”,”Spring-Address.xml”});</a:t>
            </a:r>
            <a:endParaRPr lang="en-GB" dirty="0">
              <a:latin typeface="Courier New" panose="02070309020205020404" pitchFamily="49" charset="0"/>
              <a:ea typeface="Calibri"/>
              <a:cs typeface="Courier New" panose="02070309020205020404" pitchFamily="49" charset="0"/>
            </a:endParaRPr>
          </a:p>
        </p:txBody>
      </p:sp>
      <p:sp>
        <p:nvSpPr>
          <p:cNvPr id="39964" name="Rectangle 13"/>
          <p:cNvSpPr>
            <a:spLocks noChangeArrowheads="1"/>
          </p:cNvSpPr>
          <p:nvPr/>
        </p:nvSpPr>
        <p:spPr bwMode="auto">
          <a:xfrm>
            <a:off x="2362200" y="6076950"/>
            <a:ext cx="4127500" cy="247650"/>
          </a:xfrm>
          <a:prstGeom prst="rect">
            <a:avLst/>
          </a:prstGeom>
          <a:noFill/>
          <a:ln w="9525" algn="ctr">
            <a:noFill/>
            <a:round/>
            <a:headEnd/>
            <a:tailEnd/>
          </a:ln>
        </p:spPr>
        <p:txBody>
          <a:bodyPr/>
          <a:lstStyle/>
          <a:p>
            <a:pPr algn="ctr"/>
            <a:r>
              <a:rPr lang="en-IN" altLang="en-US" sz="1200" b="1"/>
              <a:t>Code Segment Showing Loading Multiple Spring Bean Configuration Files</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6"/>
          <p:cNvSpPr>
            <a:spLocks noGrp="1" noChangeArrowheads="1"/>
          </p:cNvSpPr>
          <p:nvPr>
            <p:ph type="sldNum" sz="quarter" idx="12"/>
          </p:nvPr>
        </p:nvSpPr>
        <p:spPr>
          <a:noFill/>
        </p:spPr>
        <p:txBody>
          <a:bodyPr/>
          <a:lstStyle/>
          <a:p>
            <a:fld id="{6232C6AE-B211-4F24-BAFC-3621322B91D1}" type="slidenum">
              <a:rPr lang="en-US" altLang="en-US" smtClean="0">
                <a:latin typeface="Arial" pitchFamily="34" charset="0"/>
              </a:rPr>
              <a:pPr/>
              <a:t>38</a:t>
            </a:fld>
            <a:endParaRPr lang="en-US" altLang="en-US" smtClean="0">
              <a:latin typeface="Arial" pitchFamily="34" charset="0"/>
            </a:endParaRPr>
          </a:p>
        </p:txBody>
      </p:sp>
      <p:sp>
        <p:nvSpPr>
          <p:cNvPr id="40963"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D26DEC95-D0CD-4BCA-9A6C-DF1AE0D446E6}" type="slidenum">
              <a:rPr lang="en-US" altLang="en-US" sz="1000"/>
              <a:pPr algn="r"/>
              <a:t>38</a:t>
            </a:fld>
            <a:endParaRPr lang="en-US" altLang="en-US" sz="1000"/>
          </a:p>
        </p:txBody>
      </p:sp>
      <p:sp>
        <p:nvSpPr>
          <p:cNvPr id="40964" name="Title 1"/>
          <p:cNvSpPr>
            <a:spLocks noGrp="1"/>
          </p:cNvSpPr>
          <p:nvPr>
            <p:ph type="title" idx="4294967295"/>
          </p:nvPr>
        </p:nvSpPr>
        <p:spPr>
          <a:xfrm>
            <a:off x="304800" y="228600"/>
            <a:ext cx="6934200" cy="747713"/>
          </a:xfrm>
        </p:spPr>
        <p:txBody>
          <a:bodyPr/>
          <a:lstStyle/>
          <a:p>
            <a:r>
              <a:rPr lang="en-IN" altLang="en-US" smtClean="0"/>
              <a:t>Loading Multiple Spring Bean Configuration Files (Contd.) </a:t>
            </a:r>
            <a:endParaRPr lang="en-US" altLang="en-US" smtClean="0"/>
          </a:p>
        </p:txBody>
      </p:sp>
      <p:sp>
        <p:nvSpPr>
          <p:cNvPr id="40965"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76E9791D-E0DE-46FC-9F5E-16FE6E548306}" type="slidenum">
              <a:rPr lang="en-US" altLang="en-US" sz="1000"/>
              <a:pPr algn="r"/>
              <a:t>38</a:t>
            </a:fld>
            <a:endParaRPr lang="en-US" altLang="en-US" sz="1000"/>
          </a:p>
        </p:txBody>
      </p:sp>
      <p:sp>
        <p:nvSpPr>
          <p:cNvPr id="40966"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40967" name="Rectangle 13"/>
          <p:cNvSpPr>
            <a:spLocks noChangeArrowheads="1"/>
          </p:cNvSpPr>
          <p:nvPr/>
        </p:nvSpPr>
        <p:spPr bwMode="auto">
          <a:xfrm>
            <a:off x="2508250" y="2387600"/>
            <a:ext cx="4127500" cy="247650"/>
          </a:xfrm>
          <a:prstGeom prst="rect">
            <a:avLst/>
          </a:prstGeom>
          <a:noFill/>
          <a:ln w="9525" algn="ctr">
            <a:noFill/>
            <a:round/>
            <a:headEnd/>
            <a:tailEnd/>
          </a:ln>
        </p:spPr>
        <p:txBody>
          <a:bodyPr/>
          <a:lstStyle/>
          <a:p>
            <a:pPr algn="ctr"/>
            <a:r>
              <a:rPr lang="en-US" altLang="en-US" sz="1200" b="1"/>
              <a:t>Code Segment Showing </a:t>
            </a:r>
            <a:r>
              <a:rPr lang="en-IN" altLang="en-US" sz="1200" b="1"/>
              <a:t>Location of Spring XML Files</a:t>
            </a:r>
          </a:p>
        </p:txBody>
      </p:sp>
      <p:sp>
        <p:nvSpPr>
          <p:cNvPr id="40968" name="Rectangle 13"/>
          <p:cNvSpPr>
            <a:spLocks noChangeArrowheads="1"/>
          </p:cNvSpPr>
          <p:nvPr/>
        </p:nvSpPr>
        <p:spPr bwMode="auto">
          <a:xfrm>
            <a:off x="2508250" y="5394325"/>
            <a:ext cx="4127500" cy="247650"/>
          </a:xfrm>
          <a:prstGeom prst="rect">
            <a:avLst/>
          </a:prstGeom>
          <a:noFill/>
          <a:ln w="9525" algn="ctr">
            <a:noFill/>
            <a:round/>
            <a:headEnd/>
            <a:tailEnd/>
          </a:ln>
        </p:spPr>
        <p:txBody>
          <a:bodyPr/>
          <a:lstStyle/>
          <a:p>
            <a:pPr algn="ctr"/>
            <a:r>
              <a:rPr lang="en-IN" altLang="en-US" sz="1200" b="1"/>
              <a:t>Code Segment Showing Loading a Single XML File </a:t>
            </a:r>
          </a:p>
        </p:txBody>
      </p:sp>
      <p:pic>
        <p:nvPicPr>
          <p:cNvPr id="40969" name="Picture 12" descr="MAC HD:Users:sravankumar:Desktop:CS_2.14.png"/>
          <p:cNvPicPr>
            <a:picLocks noChangeAspect="1" noChangeArrowheads="1"/>
          </p:cNvPicPr>
          <p:nvPr/>
        </p:nvPicPr>
        <p:blipFill>
          <a:blip r:embed="rId3" cstate="print"/>
          <a:srcRect/>
          <a:stretch>
            <a:fillRect/>
          </a:stretch>
        </p:blipFill>
        <p:spPr bwMode="auto">
          <a:xfrm>
            <a:off x="2749550" y="1219200"/>
            <a:ext cx="3644900" cy="1168400"/>
          </a:xfrm>
          <a:prstGeom prst="rect">
            <a:avLst/>
          </a:prstGeom>
          <a:noFill/>
          <a:ln w="9525">
            <a:solidFill>
              <a:schemeClr val="tx1"/>
            </a:solidFill>
            <a:miter lim="800000"/>
            <a:headEnd/>
            <a:tailEnd/>
          </a:ln>
        </p:spPr>
      </p:pic>
      <p:pic>
        <p:nvPicPr>
          <p:cNvPr id="40970" name="Picture 13" descr="MAC HD:Users:sravankumar:Desktop:multipleconfig.png"/>
          <p:cNvPicPr>
            <a:picLocks noChangeAspect="1" noChangeArrowheads="1"/>
          </p:cNvPicPr>
          <p:nvPr/>
        </p:nvPicPr>
        <p:blipFill>
          <a:blip r:embed="rId4" cstate="print"/>
          <a:srcRect/>
          <a:stretch>
            <a:fillRect/>
          </a:stretch>
        </p:blipFill>
        <p:spPr bwMode="auto">
          <a:xfrm>
            <a:off x="2097088" y="2819400"/>
            <a:ext cx="4943475" cy="1533525"/>
          </a:xfrm>
          <a:prstGeom prst="rect">
            <a:avLst/>
          </a:prstGeom>
          <a:noFill/>
          <a:ln w="9525">
            <a:solidFill>
              <a:schemeClr val="tx1"/>
            </a:solidFill>
            <a:miter lim="800000"/>
            <a:headEnd/>
            <a:tailEnd/>
          </a:ln>
        </p:spPr>
      </p:pic>
      <p:sp>
        <p:nvSpPr>
          <p:cNvPr id="40971" name="Rectangle 13"/>
          <p:cNvSpPr>
            <a:spLocks noChangeArrowheads="1"/>
          </p:cNvSpPr>
          <p:nvPr/>
        </p:nvSpPr>
        <p:spPr bwMode="auto">
          <a:xfrm>
            <a:off x="2514600" y="4352925"/>
            <a:ext cx="4127500" cy="247650"/>
          </a:xfrm>
          <a:prstGeom prst="rect">
            <a:avLst/>
          </a:prstGeom>
          <a:noFill/>
          <a:ln w="9525" algn="ctr">
            <a:noFill/>
            <a:round/>
            <a:headEnd/>
            <a:tailEnd/>
          </a:ln>
        </p:spPr>
        <p:txBody>
          <a:bodyPr/>
          <a:lstStyle/>
          <a:p>
            <a:pPr algn="ctr"/>
            <a:r>
              <a:rPr lang="en-US" altLang="en-US" sz="1200" b="1"/>
              <a:t>Code Segment Showing </a:t>
            </a:r>
            <a:r>
              <a:rPr lang="en-IN" altLang="en-US" sz="1200" b="1"/>
              <a:t>Spring-All-Module.xml</a:t>
            </a:r>
          </a:p>
        </p:txBody>
      </p:sp>
      <p:sp>
        <p:nvSpPr>
          <p:cNvPr id="40972" name="Rectangle 13"/>
          <p:cNvSpPr>
            <a:spLocks noChangeArrowheads="1"/>
          </p:cNvSpPr>
          <p:nvPr/>
        </p:nvSpPr>
        <p:spPr bwMode="auto">
          <a:xfrm>
            <a:off x="1831975" y="6229350"/>
            <a:ext cx="5492750" cy="247650"/>
          </a:xfrm>
          <a:prstGeom prst="rect">
            <a:avLst/>
          </a:prstGeom>
          <a:noFill/>
          <a:ln w="9525" algn="ctr">
            <a:noFill/>
            <a:round/>
            <a:headEnd/>
            <a:tailEnd/>
          </a:ln>
        </p:spPr>
        <p:txBody>
          <a:bodyPr/>
          <a:lstStyle/>
          <a:p>
            <a:pPr algn="ctr"/>
            <a:r>
              <a:rPr lang="en-IN" altLang="en-US" sz="1200" b="1"/>
              <a:t>Code Segment Showing Placing the File Under the Project </a:t>
            </a:r>
            <a:r>
              <a:rPr lang="en-IN" altLang="en-US" sz="1200" b="1">
                <a:latin typeface="Courier New" pitchFamily="49" charset="0"/>
                <a:cs typeface="Courier New" pitchFamily="49" charset="0"/>
              </a:rPr>
              <a:t>classpath </a:t>
            </a:r>
          </a:p>
        </p:txBody>
      </p:sp>
      <p:sp>
        <p:nvSpPr>
          <p:cNvPr id="19" name="Text Box 24"/>
          <p:cNvSpPr txBox="1">
            <a:spLocks noChangeArrowheads="1"/>
          </p:cNvSpPr>
          <p:nvPr/>
        </p:nvSpPr>
        <p:spPr bwMode="auto">
          <a:xfrm>
            <a:off x="542925" y="4800600"/>
            <a:ext cx="8070850" cy="593725"/>
          </a:xfrm>
          <a:prstGeom prst="rect">
            <a:avLst/>
          </a:prstGeom>
          <a:solidFill>
            <a:schemeClr val="accent5">
              <a:lumMod val="20000"/>
              <a:lumOff val="80000"/>
              <a:alpha val="50000"/>
            </a:schemeClr>
          </a:solidFill>
          <a:ln w="9525">
            <a:solidFill>
              <a:srgbClr val="000000"/>
            </a:solidFill>
            <a:miter lim="800000"/>
            <a:headEnd/>
            <a:tailEnd/>
          </a:ln>
        </p:spPr>
        <p:txBody>
          <a:bodyPr upright="1"/>
          <a:lstStyle/>
          <a:p>
            <a:pPr>
              <a:lnSpc>
                <a:spcPct val="115000"/>
              </a:lnSpc>
              <a:spcAft>
                <a:spcPts val="0"/>
              </a:spcAft>
              <a:defRPr/>
            </a:pPr>
            <a:r>
              <a:rPr lang="en-US" sz="1600" dirty="0" err="1">
                <a:latin typeface="Courier New" panose="02070309020205020404" pitchFamily="49" charset="0"/>
                <a:ea typeface="Calibri"/>
                <a:cs typeface="Courier New" panose="02070309020205020404" pitchFamily="49" charset="0"/>
              </a:rPr>
              <a:t>ApplicationContext</a:t>
            </a:r>
            <a:r>
              <a:rPr lang="en-US" sz="1600" dirty="0">
                <a:latin typeface="Courier New" panose="02070309020205020404" pitchFamily="49" charset="0"/>
                <a:ea typeface="Calibri"/>
                <a:cs typeface="Courier New" panose="02070309020205020404" pitchFamily="49" charset="0"/>
              </a:rPr>
              <a:t> context = new </a:t>
            </a:r>
            <a:r>
              <a:rPr lang="en-US" sz="1600" dirty="0" err="1">
                <a:latin typeface="Courier New" panose="02070309020205020404" pitchFamily="49" charset="0"/>
                <a:ea typeface="Calibri"/>
                <a:cs typeface="Courier New" panose="02070309020205020404" pitchFamily="49" charset="0"/>
              </a:rPr>
              <a:t>ClassPathXmlApplicationContext</a:t>
            </a:r>
            <a:r>
              <a:rPr lang="en-US" sz="1600" dirty="0">
                <a:latin typeface="Courier New" panose="02070309020205020404" pitchFamily="49" charset="0"/>
                <a:ea typeface="Calibri"/>
                <a:cs typeface="Courier New" panose="02070309020205020404" pitchFamily="49" charset="0"/>
              </a:rPr>
              <a:t>(Spring-All-Application.xml);</a:t>
            </a:r>
            <a:endParaRPr lang="en-GB" sz="1600" dirty="0">
              <a:latin typeface="Courier New" panose="02070309020205020404" pitchFamily="49" charset="0"/>
              <a:ea typeface="Calibri"/>
              <a:cs typeface="Courier New" panose="02070309020205020404" pitchFamily="49" charset="0"/>
            </a:endParaRPr>
          </a:p>
        </p:txBody>
      </p:sp>
      <p:sp>
        <p:nvSpPr>
          <p:cNvPr id="20" name="Text Box 24"/>
          <p:cNvSpPr txBox="1">
            <a:spLocks noChangeArrowheads="1"/>
          </p:cNvSpPr>
          <p:nvPr/>
        </p:nvSpPr>
        <p:spPr bwMode="auto">
          <a:xfrm>
            <a:off x="1536700" y="5878513"/>
            <a:ext cx="6064250" cy="334962"/>
          </a:xfrm>
          <a:prstGeom prst="rect">
            <a:avLst/>
          </a:prstGeom>
          <a:solidFill>
            <a:schemeClr val="accent5">
              <a:lumMod val="20000"/>
              <a:lumOff val="80000"/>
              <a:alpha val="50000"/>
            </a:schemeClr>
          </a:solidFill>
          <a:ln w="9525">
            <a:solidFill>
              <a:srgbClr val="000000"/>
            </a:solidFill>
            <a:miter lim="800000"/>
            <a:headEnd/>
            <a:tailEnd/>
          </a:ln>
        </p:spPr>
        <p:txBody>
          <a:bodyPr upright="1"/>
          <a:lstStyle/>
          <a:p>
            <a:pPr>
              <a:lnSpc>
                <a:spcPct val="115000"/>
              </a:lnSpc>
              <a:spcAft>
                <a:spcPts val="0"/>
              </a:spcAft>
              <a:defRPr/>
            </a:pPr>
            <a:r>
              <a:rPr lang="en-US" sz="1600" dirty="0">
                <a:latin typeface="Courier New" panose="02070309020205020404" pitchFamily="49" charset="0"/>
                <a:ea typeface="Calibri"/>
                <a:cs typeface="Courier New" panose="02070309020205020404" pitchFamily="49" charset="0"/>
              </a:rPr>
              <a:t>Project-classpath/Spring-All-Application.xml</a:t>
            </a:r>
            <a:endParaRPr lang="en-GB" sz="1600" dirty="0">
              <a:latin typeface="Courier New" panose="02070309020205020404" pitchFamily="49" charset="0"/>
              <a:ea typeface="Calibri"/>
              <a:cs typeface="Courier New" panose="02070309020205020404" pitchFamily="49" charset="0"/>
            </a:endParaRP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a:spLocks noGrp="1" noChangeArrowheads="1"/>
          </p:cNvSpPr>
          <p:nvPr>
            <p:ph type="sldNum" sz="quarter" idx="12"/>
          </p:nvPr>
        </p:nvSpPr>
        <p:spPr>
          <a:noFill/>
        </p:spPr>
        <p:txBody>
          <a:bodyPr/>
          <a:lstStyle/>
          <a:p>
            <a:fld id="{9E1E1C52-AD4C-44AC-8678-82CB9F3B0AF5}" type="slidenum">
              <a:rPr lang="en-US" altLang="en-US" smtClean="0">
                <a:latin typeface="Arial" pitchFamily="34" charset="0"/>
              </a:rPr>
              <a:pPr/>
              <a:t>39</a:t>
            </a:fld>
            <a:endParaRPr lang="en-US" altLang="en-US" smtClean="0">
              <a:latin typeface="Arial" pitchFamily="34" charset="0"/>
            </a:endParaRPr>
          </a:p>
        </p:txBody>
      </p:sp>
      <p:sp>
        <p:nvSpPr>
          <p:cNvPr id="41987"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38AAF991-2929-4C1B-A81D-797A432A6B9E}" type="slidenum">
              <a:rPr lang="en-US" altLang="en-US" sz="1000"/>
              <a:pPr algn="r"/>
              <a:t>39</a:t>
            </a:fld>
            <a:endParaRPr lang="en-US" altLang="en-US" sz="1000"/>
          </a:p>
        </p:txBody>
      </p:sp>
      <p:sp>
        <p:nvSpPr>
          <p:cNvPr id="41988" name="Title 1"/>
          <p:cNvSpPr>
            <a:spLocks noGrp="1"/>
          </p:cNvSpPr>
          <p:nvPr>
            <p:ph type="title" idx="4294967295"/>
          </p:nvPr>
        </p:nvSpPr>
        <p:spPr>
          <a:xfrm>
            <a:off x="304800" y="228600"/>
            <a:ext cx="6934200" cy="747713"/>
          </a:xfrm>
        </p:spPr>
        <p:txBody>
          <a:bodyPr/>
          <a:lstStyle/>
          <a:p>
            <a:r>
              <a:rPr lang="en-IN" altLang="en-US" smtClean="0"/>
              <a:t>Using External Properties in the Spring Configuration File</a:t>
            </a:r>
            <a:endParaRPr lang="en-US" altLang="en-US" smtClean="0"/>
          </a:p>
        </p:txBody>
      </p:sp>
      <p:sp>
        <p:nvSpPr>
          <p:cNvPr id="41989"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62A691CB-AE3C-4A4B-9F58-C9DB448BBF10}" type="slidenum">
              <a:rPr lang="en-US" altLang="en-US" sz="1000"/>
              <a:pPr algn="r"/>
              <a:t>39</a:t>
            </a:fld>
            <a:endParaRPr lang="en-US" altLang="en-US" sz="1000"/>
          </a:p>
        </p:txBody>
      </p:sp>
      <p:sp>
        <p:nvSpPr>
          <p:cNvPr id="41990" name="Text Box 6"/>
          <p:cNvSpPr txBox="1">
            <a:spLocks noChangeArrowheads="1"/>
          </p:cNvSpPr>
          <p:nvPr/>
        </p:nvSpPr>
        <p:spPr bwMode="auto">
          <a:xfrm>
            <a:off x="288925" y="1143000"/>
            <a:ext cx="8626475" cy="1262063"/>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To externalize the properties:</a:t>
            </a:r>
          </a:p>
          <a:p>
            <a:pPr marL="800100" lvl="1" indent="-342900">
              <a:spcBef>
                <a:spcPts val="600"/>
              </a:spcBef>
              <a:buFont typeface="Trebuchet MS" pitchFamily="34" charset="0"/>
              <a:buAutoNum type="arabicPeriod"/>
            </a:pPr>
            <a:r>
              <a:rPr lang="en-IN" altLang="en-US" sz="1600"/>
              <a:t>Consider the file </a:t>
            </a:r>
            <a:r>
              <a:rPr lang="en-IN" altLang="en-US" sz="1600">
                <a:latin typeface="Calibri" pitchFamily="34" charset="0"/>
                <a:cs typeface="Courier New" pitchFamily="49" charset="0"/>
              </a:rPr>
              <a:t>Spring-Address.xml</a:t>
            </a:r>
            <a:r>
              <a:rPr lang="en-IN" altLang="en-US" sz="1600">
                <a:latin typeface="Calibri" pitchFamily="34" charset="0"/>
              </a:rPr>
              <a:t>, </a:t>
            </a:r>
            <a:r>
              <a:rPr lang="en-IN" altLang="en-US" sz="1600"/>
              <a:t>which contains all the name values.  </a:t>
            </a:r>
          </a:p>
          <a:p>
            <a:pPr marL="800100" lvl="1" indent="-342900">
              <a:spcBef>
                <a:spcPts val="600"/>
              </a:spcBef>
              <a:buFont typeface="Trebuchet MS" pitchFamily="34" charset="0"/>
              <a:buAutoNum type="arabicPeriod"/>
            </a:pPr>
            <a:r>
              <a:rPr lang="en-IN" altLang="en-US" sz="1600"/>
              <a:t>In the </a:t>
            </a:r>
            <a:r>
              <a:rPr lang="en-IN" altLang="en-US" sz="1600">
                <a:latin typeface="Courier New" pitchFamily="49" charset="0"/>
                <a:cs typeface="Courier New" pitchFamily="49" charset="0"/>
              </a:rPr>
              <a:t>Spring-Address.xml</a:t>
            </a:r>
            <a:r>
              <a:rPr lang="en-IN" altLang="en-US" sz="1600"/>
              <a:t> file, define the </a:t>
            </a:r>
            <a:r>
              <a:rPr lang="en-IN" altLang="en-US" sz="1600">
                <a:latin typeface="Courier New" pitchFamily="49" charset="0"/>
                <a:cs typeface="Courier New" pitchFamily="49" charset="0"/>
              </a:rPr>
              <a:t>PropertyPlaceholderConfigurer</a:t>
            </a:r>
            <a:r>
              <a:rPr lang="en-IN" altLang="en-US" sz="1600"/>
              <a:t> bean.</a:t>
            </a:r>
            <a:endParaRPr lang="en-IN" altLang="en-US" sz="2000"/>
          </a:p>
        </p:txBody>
      </p:sp>
      <p:sp>
        <p:nvSpPr>
          <p:cNvPr id="4199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41992" name="Rectangle 13"/>
          <p:cNvSpPr>
            <a:spLocks noChangeArrowheads="1"/>
          </p:cNvSpPr>
          <p:nvPr/>
        </p:nvSpPr>
        <p:spPr bwMode="auto">
          <a:xfrm>
            <a:off x="1581150" y="5486400"/>
            <a:ext cx="6042025" cy="247650"/>
          </a:xfrm>
          <a:prstGeom prst="rect">
            <a:avLst/>
          </a:prstGeom>
          <a:noFill/>
          <a:ln w="9525" algn="ctr">
            <a:noFill/>
            <a:round/>
            <a:headEnd/>
            <a:tailEnd/>
          </a:ln>
        </p:spPr>
        <p:txBody>
          <a:bodyPr/>
          <a:lstStyle/>
          <a:p>
            <a:pPr algn="ctr"/>
            <a:r>
              <a:rPr lang="en-IN" altLang="en-US" sz="1200" b="1"/>
              <a:t>Code Segment Showing Definition of </a:t>
            </a:r>
            <a:r>
              <a:rPr lang="en-IN" altLang="en-US" sz="1200" b="1">
                <a:latin typeface="Courier New" pitchFamily="49" charset="0"/>
                <a:cs typeface="Courier New" pitchFamily="49" charset="0"/>
              </a:rPr>
              <a:t>PropertyPlaceholderConfigurer </a:t>
            </a:r>
            <a:r>
              <a:rPr lang="en-IN" altLang="en-US" sz="1200" b="1"/>
              <a:t>Bean</a:t>
            </a:r>
          </a:p>
        </p:txBody>
      </p:sp>
      <p:sp>
        <p:nvSpPr>
          <p:cNvPr id="41993" name="Text Box 6"/>
          <p:cNvSpPr txBox="1">
            <a:spLocks noChangeArrowheads="1"/>
          </p:cNvSpPr>
          <p:nvPr/>
        </p:nvSpPr>
        <p:spPr bwMode="auto">
          <a:xfrm>
            <a:off x="258763" y="5867400"/>
            <a:ext cx="8626475" cy="646113"/>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In Spring Framework, you can combine the Spring bean configuration files with (XML) configuration files of the user or system administrator.  </a:t>
            </a:r>
          </a:p>
        </p:txBody>
      </p:sp>
      <p:pic>
        <p:nvPicPr>
          <p:cNvPr id="41994" name="Picture 11"/>
          <p:cNvPicPr>
            <a:picLocks noChangeAspect="1" noChangeArrowheads="1"/>
          </p:cNvPicPr>
          <p:nvPr/>
        </p:nvPicPr>
        <p:blipFill>
          <a:blip r:embed="rId3" cstate="print"/>
          <a:srcRect/>
          <a:stretch>
            <a:fillRect/>
          </a:stretch>
        </p:blipFill>
        <p:spPr bwMode="auto">
          <a:xfrm>
            <a:off x="660400" y="2432050"/>
            <a:ext cx="7823200" cy="3054350"/>
          </a:xfrm>
          <a:prstGeom prst="rect">
            <a:avLst/>
          </a:prstGeom>
          <a:noFill/>
          <a:ln w="9525">
            <a:solidFill>
              <a:schemeClr val="tx1"/>
            </a:solidFill>
            <a:miter lim="800000"/>
            <a:headEnd/>
            <a:tailEnd/>
          </a:ln>
        </p:spPr>
      </p:pic>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sldNum" sz="quarter" idx="12"/>
          </p:nvPr>
        </p:nvSpPr>
        <p:spPr>
          <a:noFill/>
        </p:spPr>
        <p:txBody>
          <a:bodyPr/>
          <a:lstStyle/>
          <a:p>
            <a:fld id="{AEF7EF13-2388-47D7-8439-A87DA3D2AF3A}" type="slidenum">
              <a:rPr lang="en-US" altLang="en-US" smtClean="0">
                <a:latin typeface="Arial" pitchFamily="34" charset="0"/>
              </a:rPr>
              <a:pPr/>
              <a:t>4</a:t>
            </a:fld>
            <a:endParaRPr lang="en-US" altLang="en-US" smtClean="0">
              <a:latin typeface="Arial" pitchFamily="34" charset="0"/>
            </a:endParaRPr>
          </a:p>
        </p:txBody>
      </p:sp>
      <p:sp>
        <p:nvSpPr>
          <p:cNvPr id="6147"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F44F7D4C-1177-4E87-BA00-9D21CB30D039}" type="slidenum">
              <a:rPr lang="en-US" altLang="en-US" sz="1000"/>
              <a:pPr algn="r"/>
              <a:t>4</a:t>
            </a:fld>
            <a:endParaRPr lang="en-US" altLang="en-US" sz="1000"/>
          </a:p>
        </p:txBody>
      </p:sp>
      <p:sp>
        <p:nvSpPr>
          <p:cNvPr id="6148"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1FFCD1E8-D340-4354-8BEA-6CA7F1CCB9A5}" type="slidenum">
              <a:rPr lang="en-US" altLang="en-US" sz="1000"/>
              <a:pPr algn="r"/>
              <a:t>4</a:t>
            </a:fld>
            <a:endParaRPr lang="en-US" altLang="en-US" sz="1000"/>
          </a:p>
        </p:txBody>
      </p:sp>
      <p:sp>
        <p:nvSpPr>
          <p:cNvPr id="6149" name="Rectangle 2"/>
          <p:cNvSpPr>
            <a:spLocks noGrp="1" noChangeArrowheads="1"/>
          </p:cNvSpPr>
          <p:nvPr>
            <p:ph type="title"/>
          </p:nvPr>
        </p:nvSpPr>
        <p:spPr/>
        <p:txBody>
          <a:bodyPr/>
          <a:lstStyle/>
          <a:p>
            <a:pPr eaLnBrk="1" hangingPunct="1"/>
            <a:r>
              <a:rPr lang="en-US" altLang="en-US" smtClean="0"/>
              <a:t>Course Objectives</a:t>
            </a:r>
          </a:p>
        </p:txBody>
      </p:sp>
      <p:sp>
        <p:nvSpPr>
          <p:cNvPr id="6150" name="Rounded Rectangle 5"/>
          <p:cNvSpPr>
            <a:spLocks noChangeArrowheads="1"/>
          </p:cNvSpPr>
          <p:nvPr/>
        </p:nvSpPr>
        <p:spPr bwMode="auto">
          <a:xfrm>
            <a:off x="762000" y="1524000"/>
            <a:ext cx="8001000" cy="4572000"/>
          </a:xfrm>
          <a:prstGeom prst="roundRect">
            <a:avLst>
              <a:gd name="adj" fmla="val 16667"/>
            </a:avLst>
          </a:prstGeom>
          <a:solidFill>
            <a:srgbClr val="224974"/>
          </a:solidFill>
          <a:ln w="9525" algn="ctr">
            <a:noFill/>
            <a:round/>
            <a:headEnd/>
            <a:tailEnd/>
          </a:ln>
        </p:spPr>
        <p:txBody>
          <a:bodyPr/>
          <a:lstStyle/>
          <a:p>
            <a:pPr marL="174625" indent="-174625">
              <a:buFont typeface="Wingdings" pitchFamily="2" charset="2"/>
              <a:buNone/>
            </a:pPr>
            <a:endParaRPr lang="en-US" altLang="en-US" sz="2000">
              <a:solidFill>
                <a:srgbClr val="FFFFFF"/>
              </a:solidFill>
            </a:endParaRPr>
          </a:p>
        </p:txBody>
      </p:sp>
      <p:sp>
        <p:nvSpPr>
          <p:cNvPr id="6151" name="Rectangle 3"/>
          <p:cNvSpPr>
            <a:spLocks noChangeArrowheads="1"/>
          </p:cNvSpPr>
          <p:nvPr/>
        </p:nvSpPr>
        <p:spPr bwMode="auto">
          <a:xfrm>
            <a:off x="1066800" y="1676400"/>
            <a:ext cx="7467600" cy="3733800"/>
          </a:xfrm>
          <a:prstGeom prst="rect">
            <a:avLst/>
          </a:prstGeom>
          <a:noFill/>
          <a:ln w="9525">
            <a:noFill/>
            <a:miter lim="800000"/>
            <a:headEnd/>
            <a:tailEnd/>
          </a:ln>
        </p:spPr>
        <p:txBody>
          <a:bodyPr/>
          <a:lstStyle/>
          <a:p>
            <a:pPr marL="342900" indent="-342900">
              <a:spcBef>
                <a:spcPct val="20000"/>
              </a:spcBef>
            </a:pPr>
            <a:r>
              <a:rPr lang="en-US" altLang="en-US" sz="2000">
                <a:solidFill>
                  <a:srgbClr val="FFFFFF"/>
                </a:solidFill>
              </a:rPr>
              <a:t>At the end of this course, you will be able to:</a:t>
            </a:r>
            <a:r>
              <a:rPr lang="en-US" altLang="en-US" sz="2000" b="1">
                <a:solidFill>
                  <a:srgbClr val="FFFFFF"/>
                </a:solidFill>
              </a:rPr>
              <a:t> </a:t>
            </a:r>
            <a:r>
              <a:rPr lang="en-US" altLang="en-US" sz="2000">
                <a:solidFill>
                  <a:srgbClr val="FFFFFF"/>
                </a:solidFill>
              </a:rPr>
              <a:t> </a:t>
            </a:r>
          </a:p>
          <a:p>
            <a:pPr marL="342900" indent="-342900">
              <a:spcBef>
                <a:spcPct val="20000"/>
              </a:spcBef>
              <a:buFont typeface="Wingdings" pitchFamily="2" charset="2"/>
              <a:buChar char=""/>
            </a:pPr>
            <a:r>
              <a:rPr lang="en-US" altLang="en-US" sz="2000">
                <a:solidFill>
                  <a:srgbClr val="FFFFFF"/>
                </a:solidFill>
              </a:rPr>
              <a:t>Explain the purpose of Spring Framework</a:t>
            </a:r>
          </a:p>
          <a:p>
            <a:pPr marL="342900" indent="-342900">
              <a:spcBef>
                <a:spcPct val="20000"/>
              </a:spcBef>
              <a:buFont typeface="Wingdings" pitchFamily="2" charset="2"/>
              <a:buChar char=""/>
            </a:pPr>
            <a:r>
              <a:rPr lang="en-US" altLang="en-US" sz="2000">
                <a:solidFill>
                  <a:srgbClr val="FFFFFF"/>
                </a:solidFill>
              </a:rPr>
              <a:t>Configure Spring Framework using XML and annotation</a:t>
            </a:r>
          </a:p>
          <a:p>
            <a:pPr marL="342900" indent="-342900">
              <a:spcBef>
                <a:spcPct val="20000"/>
              </a:spcBef>
              <a:buFont typeface="Wingdings" pitchFamily="2" charset="2"/>
              <a:buChar char=""/>
            </a:pPr>
            <a:r>
              <a:rPr lang="en-US" altLang="en-US" sz="2000">
                <a:solidFill>
                  <a:srgbClr val="FFFFFF"/>
                </a:solidFill>
              </a:rPr>
              <a:t>Demonstrate Spring autowiring</a:t>
            </a:r>
          </a:p>
          <a:p>
            <a:pPr marL="342900" indent="-342900">
              <a:spcBef>
                <a:spcPct val="20000"/>
              </a:spcBef>
              <a:buFont typeface="Wingdings" pitchFamily="2" charset="2"/>
              <a:buChar char=""/>
            </a:pPr>
            <a:r>
              <a:rPr lang="en-US" altLang="en-US" sz="2000">
                <a:solidFill>
                  <a:srgbClr val="FFFFFF"/>
                </a:solidFill>
              </a:rPr>
              <a:t>Implement </a:t>
            </a:r>
            <a:r>
              <a:rPr lang="en-IN" altLang="en-US" sz="2000">
                <a:solidFill>
                  <a:srgbClr val="FFFFFF"/>
                </a:solidFill>
              </a:rPr>
              <a:t>Aspect-Oriented Principle in Spring Framework</a:t>
            </a:r>
          </a:p>
          <a:p>
            <a:pPr marL="342900" indent="-342900">
              <a:spcBef>
                <a:spcPct val="20000"/>
              </a:spcBef>
              <a:buFont typeface="Wingdings" pitchFamily="2" charset="2"/>
              <a:buChar char=""/>
            </a:pPr>
            <a:r>
              <a:rPr lang="en-IN" altLang="en-US" sz="2000">
                <a:solidFill>
                  <a:srgbClr val="FFFFFF"/>
                </a:solidFill>
              </a:rPr>
              <a:t>Provide Spring Framework support for JDBC</a:t>
            </a:r>
          </a:p>
          <a:p>
            <a:pPr marL="342900" indent="-342900">
              <a:spcBef>
                <a:spcPct val="20000"/>
              </a:spcBef>
              <a:buFont typeface="Wingdings" pitchFamily="2" charset="2"/>
              <a:buChar char=""/>
            </a:pPr>
            <a:r>
              <a:rPr lang="en-IN" altLang="en-US" sz="2000">
                <a:solidFill>
                  <a:srgbClr val="FFFFFF"/>
                </a:solidFill>
              </a:rPr>
              <a:t>Illustrate Spring Transactional Management</a:t>
            </a:r>
          </a:p>
          <a:p>
            <a:pPr marL="342900" indent="-342900">
              <a:spcBef>
                <a:spcPct val="20000"/>
              </a:spcBef>
              <a:buFont typeface="Wingdings" pitchFamily="2" charset="2"/>
              <a:buChar char=""/>
            </a:pPr>
            <a:r>
              <a:rPr lang="en-IN" altLang="en-US" sz="2000">
                <a:solidFill>
                  <a:srgbClr val="FFFFFF"/>
                </a:solidFill>
              </a:rPr>
              <a:t>Explain the fundamentals of Hibernation</a:t>
            </a:r>
          </a:p>
          <a:p>
            <a:pPr marL="342900" indent="-342900">
              <a:spcBef>
                <a:spcPct val="20000"/>
              </a:spcBef>
              <a:buFont typeface="Wingdings" pitchFamily="2" charset="2"/>
              <a:buChar char=""/>
            </a:pPr>
            <a:r>
              <a:rPr lang="en-US" altLang="en-US" sz="2000">
                <a:solidFill>
                  <a:srgbClr val="FFFFFF"/>
                </a:solidFill>
              </a:rPr>
              <a:t>Integrate Spring ORM with Hibernate</a:t>
            </a:r>
          </a:p>
          <a:p>
            <a:pPr marL="342900" indent="-342900">
              <a:spcBef>
                <a:spcPct val="20000"/>
              </a:spcBef>
              <a:buFont typeface="Wingdings" pitchFamily="2" charset="2"/>
              <a:buChar char=""/>
            </a:pPr>
            <a:r>
              <a:rPr lang="en-US" altLang="en-US" sz="2000">
                <a:solidFill>
                  <a:srgbClr val="FFFFFF"/>
                </a:solidFill>
              </a:rPr>
              <a:t>Implement Spring MVC</a:t>
            </a:r>
          </a:p>
          <a:p>
            <a:pPr marL="342900" indent="-342900">
              <a:spcBef>
                <a:spcPct val="20000"/>
              </a:spcBef>
              <a:buFont typeface="Wingdings" pitchFamily="2" charset="2"/>
              <a:buChar char=""/>
            </a:pPr>
            <a:r>
              <a:rPr lang="en-US" altLang="en-US" sz="2000">
                <a:solidFill>
                  <a:srgbClr val="FFFFFF"/>
                </a:solidFill>
              </a:rPr>
              <a:t>Deploy Spring Security</a:t>
            </a:r>
          </a:p>
        </p:txBody>
      </p:sp>
      <p:sp>
        <p:nvSpPr>
          <p:cNvPr id="6152"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Grp="1" noChangeArrowheads="1"/>
          </p:cNvSpPr>
          <p:nvPr>
            <p:ph type="sldNum" sz="quarter" idx="12"/>
          </p:nvPr>
        </p:nvSpPr>
        <p:spPr>
          <a:noFill/>
        </p:spPr>
        <p:txBody>
          <a:bodyPr/>
          <a:lstStyle/>
          <a:p>
            <a:fld id="{B586CB99-E0E9-4F77-A8FF-477E5A34370F}" type="slidenum">
              <a:rPr lang="en-US" altLang="en-US" smtClean="0">
                <a:latin typeface="Arial" pitchFamily="34" charset="0"/>
              </a:rPr>
              <a:pPr/>
              <a:t>40</a:t>
            </a:fld>
            <a:endParaRPr lang="en-US" altLang="en-US" smtClean="0">
              <a:latin typeface="Arial" pitchFamily="34" charset="0"/>
            </a:endParaRPr>
          </a:p>
        </p:txBody>
      </p:sp>
      <p:sp>
        <p:nvSpPr>
          <p:cNvPr id="44035"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30105F45-3D8D-4406-848C-96B1EFBFD307}" type="slidenum">
              <a:rPr lang="en-US" altLang="en-US" sz="1000"/>
              <a:pPr algn="r"/>
              <a:t>40</a:t>
            </a:fld>
            <a:endParaRPr lang="en-US" altLang="en-US" sz="1000"/>
          </a:p>
        </p:txBody>
      </p:sp>
      <p:sp>
        <p:nvSpPr>
          <p:cNvPr id="44036" name="Title 1"/>
          <p:cNvSpPr>
            <a:spLocks noGrp="1"/>
          </p:cNvSpPr>
          <p:nvPr>
            <p:ph type="title" idx="4294967295"/>
          </p:nvPr>
        </p:nvSpPr>
        <p:spPr>
          <a:xfrm>
            <a:off x="304800" y="228600"/>
            <a:ext cx="6934200" cy="747713"/>
          </a:xfrm>
        </p:spPr>
        <p:txBody>
          <a:bodyPr/>
          <a:lstStyle/>
          <a:p>
            <a:r>
              <a:rPr lang="en-IN" altLang="en-US" dirty="0"/>
              <a:t>Injecting Different </a:t>
            </a:r>
            <a:r>
              <a:rPr lang="en-IN" altLang="en-US" dirty="0" smtClean="0"/>
              <a:t>Values:  Using </a:t>
            </a:r>
            <a:r>
              <a:rPr lang="en-IN" altLang="en-US" dirty="0" smtClean="0"/>
              <a:t>the &lt;value&gt; Element and the “value” Attribute</a:t>
            </a:r>
            <a:endParaRPr lang="en-US" altLang="en-US" dirty="0" smtClean="0"/>
          </a:p>
        </p:txBody>
      </p:sp>
      <p:sp>
        <p:nvSpPr>
          <p:cNvPr id="44037"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AC2A3C18-700C-452E-A672-B69BF611FA7B}" type="slidenum">
              <a:rPr lang="en-US" altLang="en-US" sz="1000"/>
              <a:pPr algn="r"/>
              <a:t>40</a:t>
            </a:fld>
            <a:endParaRPr lang="en-US" altLang="en-US" sz="1000"/>
          </a:p>
        </p:txBody>
      </p:sp>
      <p:sp>
        <p:nvSpPr>
          <p:cNvPr id="44038" name="Text Box 6"/>
          <p:cNvSpPr txBox="1">
            <a:spLocks noChangeArrowheads="1"/>
          </p:cNvSpPr>
          <p:nvPr/>
        </p:nvSpPr>
        <p:spPr bwMode="auto">
          <a:xfrm>
            <a:off x="212725" y="1173163"/>
            <a:ext cx="7407275" cy="4137025"/>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dirty="0"/>
              <a:t>Spring Framework converts primitive data types into </a:t>
            </a:r>
            <a:r>
              <a:rPr lang="en-IN" altLang="en-US" dirty="0">
                <a:latin typeface="Courier New" pitchFamily="49" charset="0"/>
                <a:cs typeface="Courier New" pitchFamily="49" charset="0"/>
              </a:rPr>
              <a:t>java.utilities.Properties </a:t>
            </a:r>
            <a:r>
              <a:rPr lang="en-IN" altLang="en-US" dirty="0"/>
              <a:t>instances. </a:t>
            </a:r>
          </a:p>
          <a:p>
            <a:pPr marL="285750" indent="-285750">
              <a:buFont typeface="Wingdings" pitchFamily="2" charset="2"/>
              <a:buChar char="§"/>
            </a:pPr>
            <a:endParaRPr lang="en-IN" altLang="en-US" dirty="0"/>
          </a:p>
          <a:p>
            <a:pPr marL="285750" indent="-285750">
              <a:buFont typeface="Wingdings" pitchFamily="2" charset="2"/>
              <a:buChar char="§"/>
            </a:pPr>
            <a:r>
              <a:rPr lang="en-IN" altLang="en-US" dirty="0"/>
              <a:t>The eight primitive types are:</a:t>
            </a:r>
          </a:p>
          <a:p>
            <a:pPr marL="1028700" lvl="1" indent="-285750" eaLnBrk="0" hangingPunct="0">
              <a:spcBef>
                <a:spcPct val="20000"/>
              </a:spcBef>
              <a:buFont typeface="Wingdings" pitchFamily="2" charset="2"/>
              <a:buChar char="§"/>
            </a:pPr>
            <a:r>
              <a:rPr lang="en-US" altLang="en-US" dirty="0"/>
              <a:t>byte</a:t>
            </a:r>
            <a:endParaRPr lang="en-GB" altLang="en-US" dirty="0"/>
          </a:p>
          <a:p>
            <a:pPr marL="1028700" lvl="1" indent="-285750" eaLnBrk="0" hangingPunct="0">
              <a:spcBef>
                <a:spcPct val="20000"/>
              </a:spcBef>
              <a:buFont typeface="Wingdings" pitchFamily="2" charset="2"/>
              <a:buChar char="§"/>
            </a:pPr>
            <a:r>
              <a:rPr lang="en-US" altLang="en-US" dirty="0"/>
              <a:t>short</a:t>
            </a:r>
            <a:endParaRPr lang="en-GB" altLang="en-US" dirty="0"/>
          </a:p>
          <a:p>
            <a:pPr marL="1028700" lvl="1" indent="-285750" eaLnBrk="0" hangingPunct="0">
              <a:spcBef>
                <a:spcPct val="20000"/>
              </a:spcBef>
              <a:buFont typeface="Wingdings" pitchFamily="2" charset="2"/>
              <a:buChar char="§"/>
            </a:pPr>
            <a:r>
              <a:rPr lang="en-US" altLang="en-US" dirty="0" err="1"/>
              <a:t>int</a:t>
            </a:r>
            <a:endParaRPr lang="en-GB" altLang="en-US" dirty="0"/>
          </a:p>
          <a:p>
            <a:pPr marL="1028700" lvl="1" indent="-285750" eaLnBrk="0" hangingPunct="0">
              <a:spcBef>
                <a:spcPct val="20000"/>
              </a:spcBef>
              <a:buFont typeface="Wingdings" pitchFamily="2" charset="2"/>
              <a:buChar char="§"/>
            </a:pPr>
            <a:r>
              <a:rPr lang="en-US" altLang="en-US" dirty="0"/>
              <a:t>long</a:t>
            </a:r>
            <a:endParaRPr lang="en-GB" altLang="en-US" dirty="0"/>
          </a:p>
          <a:p>
            <a:pPr marL="1028700" lvl="1" indent="-285750" eaLnBrk="0" hangingPunct="0">
              <a:spcBef>
                <a:spcPct val="20000"/>
              </a:spcBef>
              <a:buFont typeface="Wingdings" pitchFamily="2" charset="2"/>
              <a:buChar char="§"/>
            </a:pPr>
            <a:r>
              <a:rPr lang="en-US" altLang="en-US" dirty="0"/>
              <a:t>char</a:t>
            </a:r>
            <a:endParaRPr lang="en-GB" altLang="en-US" dirty="0"/>
          </a:p>
          <a:p>
            <a:pPr marL="1028700" lvl="1" indent="-285750" eaLnBrk="0" hangingPunct="0">
              <a:spcBef>
                <a:spcPct val="20000"/>
              </a:spcBef>
              <a:buFont typeface="Wingdings" pitchFamily="2" charset="2"/>
              <a:buChar char="§"/>
            </a:pPr>
            <a:r>
              <a:rPr lang="en-US" altLang="en-US" dirty="0"/>
              <a:t>float</a:t>
            </a:r>
            <a:endParaRPr lang="en-GB" altLang="en-US" dirty="0"/>
          </a:p>
          <a:p>
            <a:pPr marL="1028700" lvl="1" indent="-285750" eaLnBrk="0" hangingPunct="0">
              <a:spcBef>
                <a:spcPct val="20000"/>
              </a:spcBef>
              <a:buFont typeface="Wingdings" pitchFamily="2" charset="2"/>
              <a:buChar char="§"/>
            </a:pPr>
            <a:r>
              <a:rPr lang="en-US" altLang="en-US" dirty="0"/>
              <a:t>double</a:t>
            </a:r>
            <a:endParaRPr lang="en-GB" altLang="en-US" dirty="0"/>
          </a:p>
          <a:p>
            <a:pPr marL="1028700" lvl="1" indent="-285750" eaLnBrk="0" hangingPunct="0">
              <a:spcBef>
                <a:spcPct val="20000"/>
              </a:spcBef>
              <a:buFont typeface="Wingdings" pitchFamily="2" charset="2"/>
              <a:buChar char="§"/>
            </a:pPr>
            <a:r>
              <a:rPr lang="en-US" altLang="en-US" dirty="0" err="1"/>
              <a:t>boolean</a:t>
            </a:r>
            <a:endParaRPr lang="en-GB" altLang="en-US" dirty="0"/>
          </a:p>
          <a:p>
            <a:pPr marL="1028700" lvl="1" indent="-285750">
              <a:buFont typeface="Wingdings" pitchFamily="2" charset="2"/>
              <a:buChar char="§"/>
            </a:pPr>
            <a:endParaRPr lang="en-IN" altLang="en-US" dirty="0"/>
          </a:p>
        </p:txBody>
      </p:sp>
      <p:sp>
        <p:nvSpPr>
          <p:cNvPr id="4403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6"/>
          <p:cNvSpPr>
            <a:spLocks noGrp="1" noChangeArrowheads="1"/>
          </p:cNvSpPr>
          <p:nvPr>
            <p:ph type="sldNum" sz="quarter" idx="12"/>
          </p:nvPr>
        </p:nvSpPr>
        <p:spPr>
          <a:noFill/>
        </p:spPr>
        <p:txBody>
          <a:bodyPr/>
          <a:lstStyle/>
          <a:p>
            <a:fld id="{C813B54D-AB95-4037-BFCA-42C6C87AE355}" type="slidenum">
              <a:rPr lang="en-US" altLang="en-US" smtClean="0">
                <a:latin typeface="Arial" pitchFamily="34" charset="0"/>
              </a:rPr>
              <a:pPr/>
              <a:t>41</a:t>
            </a:fld>
            <a:endParaRPr lang="en-US" altLang="en-US" smtClean="0">
              <a:latin typeface="Arial" pitchFamily="34" charset="0"/>
            </a:endParaRPr>
          </a:p>
        </p:txBody>
      </p:sp>
      <p:sp>
        <p:nvSpPr>
          <p:cNvPr id="45059"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469A84BF-0D73-42CD-939C-20E47425D482}" type="slidenum">
              <a:rPr lang="en-US" altLang="en-US" sz="1000"/>
              <a:pPr algn="r"/>
              <a:t>41</a:t>
            </a:fld>
            <a:endParaRPr lang="en-US" altLang="en-US" sz="1000"/>
          </a:p>
        </p:txBody>
      </p:sp>
      <p:sp>
        <p:nvSpPr>
          <p:cNvPr id="45060" name="Title 1"/>
          <p:cNvSpPr>
            <a:spLocks noGrp="1"/>
          </p:cNvSpPr>
          <p:nvPr>
            <p:ph type="title" idx="4294967295"/>
          </p:nvPr>
        </p:nvSpPr>
        <p:spPr>
          <a:xfrm>
            <a:off x="304800" y="228600"/>
            <a:ext cx="6934200" cy="747713"/>
          </a:xfrm>
        </p:spPr>
        <p:txBody>
          <a:bodyPr/>
          <a:lstStyle/>
          <a:p>
            <a:r>
              <a:rPr lang="en-IN" altLang="en-US" smtClean="0"/>
              <a:t>Using the &lt;value&gt; Element and the “value” Attribute (Contd.) </a:t>
            </a:r>
            <a:endParaRPr lang="en-US" altLang="en-US" smtClean="0"/>
          </a:p>
        </p:txBody>
      </p:sp>
      <p:sp>
        <p:nvSpPr>
          <p:cNvPr id="45061"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337E1927-CDDB-4BE1-A458-F910ECD98E45}" type="slidenum">
              <a:rPr lang="en-US" altLang="en-US" sz="1000"/>
              <a:pPr algn="r"/>
              <a:t>41</a:t>
            </a:fld>
            <a:endParaRPr lang="en-US" altLang="en-US" sz="1000"/>
          </a:p>
        </p:txBody>
      </p:sp>
      <p:sp>
        <p:nvSpPr>
          <p:cNvPr id="45062" name="Text Box 6"/>
          <p:cNvSpPr txBox="1">
            <a:spLocks noChangeArrowheads="1"/>
          </p:cNvSpPr>
          <p:nvPr/>
        </p:nvSpPr>
        <p:spPr bwMode="auto">
          <a:xfrm>
            <a:off x="288925" y="1579563"/>
            <a:ext cx="8626475" cy="646112"/>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Using the </a:t>
            </a:r>
            <a:r>
              <a:rPr lang="en-IN" altLang="en-US">
                <a:latin typeface="Courier New" pitchFamily="49" charset="0"/>
                <a:cs typeface="Courier New" pitchFamily="49" charset="0"/>
              </a:rPr>
              <a:t>&lt;value/&gt; </a:t>
            </a:r>
            <a:r>
              <a:rPr lang="en-IN" altLang="en-US"/>
              <a:t>element, you can define a property or a constructor argument as a decipherable string. </a:t>
            </a:r>
          </a:p>
        </p:txBody>
      </p:sp>
      <p:sp>
        <p:nvSpPr>
          <p:cNvPr id="4506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45064" name="Rectangle 13"/>
          <p:cNvSpPr>
            <a:spLocks noChangeArrowheads="1"/>
          </p:cNvSpPr>
          <p:nvPr/>
        </p:nvSpPr>
        <p:spPr bwMode="auto">
          <a:xfrm>
            <a:off x="2209800" y="6229350"/>
            <a:ext cx="4540250" cy="247650"/>
          </a:xfrm>
          <a:prstGeom prst="rect">
            <a:avLst/>
          </a:prstGeom>
          <a:noFill/>
          <a:ln w="9525" algn="ctr">
            <a:noFill/>
            <a:round/>
            <a:headEnd/>
            <a:tailEnd/>
          </a:ln>
        </p:spPr>
        <p:txBody>
          <a:bodyPr/>
          <a:lstStyle/>
          <a:p>
            <a:pPr algn="ctr"/>
            <a:r>
              <a:rPr lang="en-US" altLang="en-US" sz="1200" b="1"/>
              <a:t>Code Segment Showing </a:t>
            </a:r>
            <a:r>
              <a:rPr lang="en-IN" altLang="en-US" sz="1200" b="1"/>
              <a:t>Usage of the &lt;value/&gt; Element</a:t>
            </a:r>
          </a:p>
        </p:txBody>
      </p:sp>
      <p:sp>
        <p:nvSpPr>
          <p:cNvPr id="2" name="Rounded Rectangle 1"/>
          <p:cNvSpPr/>
          <p:nvPr/>
        </p:nvSpPr>
        <p:spPr bwMode="auto">
          <a:xfrm>
            <a:off x="381000" y="1143000"/>
            <a:ext cx="5522439" cy="377851"/>
          </a:xfrm>
          <a:prstGeom prst="roundRect">
            <a:avLst/>
          </a:prstGeom>
          <a:solidFill>
            <a:schemeClr val="accent2">
              <a:lumMod val="40000"/>
              <a:lumOff val="60000"/>
            </a:schemeClr>
          </a:solidFill>
          <a:ln w="9525" cap="flat" cmpd="sng" algn="ctr">
            <a:solidFill>
              <a:schemeClr val="accent2">
                <a:lumMod val="75000"/>
              </a:schemeClr>
            </a:solidFill>
            <a:prstDash val="solid"/>
            <a:round/>
            <a:headEnd type="none" w="med" len="med"/>
            <a:tailEnd type="none" w="med" len="med"/>
          </a:ln>
          <a:effectLst/>
          <a:scene3d>
            <a:camera prst="orthographicFront"/>
            <a:lightRig rig="threePt" dir="t"/>
          </a:scene3d>
          <a:sp3d>
            <a:bevelT/>
          </a:sp3d>
        </p:spPr>
        <p:txBody>
          <a:bodyPr/>
          <a:lstStyle/>
          <a:p>
            <a:pPr>
              <a:defRPr/>
            </a:pPr>
            <a:r>
              <a:rPr lang="en-GB" b="1" dirty="0">
                <a:latin typeface="Courier New" panose="02070309020205020404" pitchFamily="49" charset="0"/>
                <a:cs typeface="Courier New" panose="02070309020205020404" pitchFamily="49" charset="0"/>
              </a:rPr>
              <a:t>&lt;value&gt; </a:t>
            </a:r>
            <a:r>
              <a:rPr lang="en-GB" b="1" dirty="0">
                <a:latin typeface="Arial" charset="0"/>
              </a:rPr>
              <a:t>Element </a:t>
            </a:r>
          </a:p>
        </p:txBody>
      </p:sp>
      <p:pic>
        <p:nvPicPr>
          <p:cNvPr id="45068" name="Picture 10" descr="MAC HD:Users:sravankumar:Desktop:Screen Shot 2014-03-31 at 12.29.09 PM.png"/>
          <p:cNvPicPr>
            <a:picLocks noChangeAspect="1" noChangeArrowheads="1"/>
          </p:cNvPicPr>
          <p:nvPr/>
        </p:nvPicPr>
        <p:blipFill>
          <a:blip r:embed="rId3" cstate="print"/>
          <a:srcRect/>
          <a:stretch>
            <a:fillRect/>
          </a:stretch>
        </p:blipFill>
        <p:spPr bwMode="auto">
          <a:xfrm>
            <a:off x="933450" y="2443163"/>
            <a:ext cx="7302500" cy="3768725"/>
          </a:xfrm>
          <a:prstGeom prst="rect">
            <a:avLst/>
          </a:prstGeom>
          <a:noFill/>
          <a:ln w="9525">
            <a:solidFill>
              <a:schemeClr val="tx1"/>
            </a:solidFill>
            <a:miter lim="800000"/>
            <a:headEnd/>
            <a:tailEnd/>
          </a:ln>
        </p:spPr>
      </p:pic>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6"/>
          <p:cNvSpPr>
            <a:spLocks noGrp="1" noChangeArrowheads="1"/>
          </p:cNvSpPr>
          <p:nvPr>
            <p:ph type="sldNum" sz="quarter" idx="12"/>
          </p:nvPr>
        </p:nvSpPr>
        <p:spPr>
          <a:noFill/>
        </p:spPr>
        <p:txBody>
          <a:bodyPr/>
          <a:lstStyle/>
          <a:p>
            <a:fld id="{E8169E8D-62BE-4032-BFBF-B0AE82016378}" type="slidenum">
              <a:rPr lang="en-US" altLang="en-US" smtClean="0">
                <a:latin typeface="Arial" pitchFamily="34" charset="0"/>
              </a:rPr>
              <a:pPr/>
              <a:t>42</a:t>
            </a:fld>
            <a:endParaRPr lang="en-US" altLang="en-US" smtClean="0">
              <a:latin typeface="Arial" pitchFamily="34" charset="0"/>
            </a:endParaRPr>
          </a:p>
        </p:txBody>
      </p:sp>
      <p:sp>
        <p:nvSpPr>
          <p:cNvPr id="46083"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02E9B560-3ABB-41F2-88D8-E521CF8D2CB0}" type="slidenum">
              <a:rPr lang="en-US" altLang="en-US" sz="1000"/>
              <a:pPr algn="r"/>
              <a:t>42</a:t>
            </a:fld>
            <a:endParaRPr lang="en-US" altLang="en-US" sz="1000"/>
          </a:p>
        </p:txBody>
      </p:sp>
      <p:sp>
        <p:nvSpPr>
          <p:cNvPr id="46084" name="Title 1"/>
          <p:cNvSpPr>
            <a:spLocks noGrp="1"/>
          </p:cNvSpPr>
          <p:nvPr>
            <p:ph type="title" idx="4294967295"/>
          </p:nvPr>
        </p:nvSpPr>
        <p:spPr>
          <a:xfrm>
            <a:off x="304800" y="228600"/>
            <a:ext cx="6934200" cy="747713"/>
          </a:xfrm>
        </p:spPr>
        <p:txBody>
          <a:bodyPr/>
          <a:lstStyle/>
          <a:p>
            <a:r>
              <a:rPr lang="en-IN" altLang="en-US" smtClean="0"/>
              <a:t>Using the &lt;value&gt; Element and the “value” Attribute (Contd.) </a:t>
            </a:r>
            <a:endParaRPr lang="en-US" altLang="en-US" smtClean="0"/>
          </a:p>
        </p:txBody>
      </p:sp>
      <p:sp>
        <p:nvSpPr>
          <p:cNvPr id="46085"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FE8B4B8A-E867-414E-8383-9939ACE06356}" type="slidenum">
              <a:rPr lang="en-US" altLang="en-US" sz="1000"/>
              <a:pPr algn="r"/>
              <a:t>42</a:t>
            </a:fld>
            <a:endParaRPr lang="en-US" altLang="en-US" sz="1000"/>
          </a:p>
        </p:txBody>
      </p:sp>
      <p:sp>
        <p:nvSpPr>
          <p:cNvPr id="46086" name="Text Box 6"/>
          <p:cNvSpPr txBox="1">
            <a:spLocks noChangeArrowheads="1"/>
          </p:cNvSpPr>
          <p:nvPr/>
        </p:nvSpPr>
        <p:spPr bwMode="auto">
          <a:xfrm>
            <a:off x="288925" y="1579563"/>
            <a:ext cx="8626475" cy="923925"/>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Use the value attribute supported by the </a:t>
            </a:r>
            <a:r>
              <a:rPr lang="en-IN" altLang="en-US">
                <a:latin typeface="Courier New" pitchFamily="49" charset="0"/>
                <a:cs typeface="Courier New" pitchFamily="49" charset="0"/>
              </a:rPr>
              <a:t>&lt;property/&gt; </a:t>
            </a:r>
            <a:r>
              <a:rPr lang="en-IN" altLang="en-US"/>
              <a:t>and </a:t>
            </a:r>
            <a:r>
              <a:rPr lang="en-IN" altLang="en-US">
                <a:latin typeface="Courier New" pitchFamily="49" charset="0"/>
                <a:cs typeface="Courier New" pitchFamily="49" charset="0"/>
              </a:rPr>
              <a:t>&lt;constructor-arg/&gt; </a:t>
            </a:r>
            <a:r>
              <a:rPr lang="en-IN" altLang="en-US"/>
              <a:t>elements to enable structured configuration better than what the </a:t>
            </a:r>
            <a:r>
              <a:rPr lang="en-IN" altLang="en-US">
                <a:latin typeface="Courier New" pitchFamily="49" charset="0"/>
                <a:cs typeface="Courier New" pitchFamily="49" charset="0"/>
              </a:rPr>
              <a:t>&lt;value/&gt; </a:t>
            </a:r>
            <a:r>
              <a:rPr lang="en-IN" altLang="en-US"/>
              <a:t>element achieves.</a:t>
            </a:r>
          </a:p>
        </p:txBody>
      </p:sp>
      <p:sp>
        <p:nvSpPr>
          <p:cNvPr id="4608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46088" name="Rectangle 13"/>
          <p:cNvSpPr>
            <a:spLocks noChangeArrowheads="1"/>
          </p:cNvSpPr>
          <p:nvPr/>
        </p:nvSpPr>
        <p:spPr bwMode="auto">
          <a:xfrm>
            <a:off x="2209800" y="5867400"/>
            <a:ext cx="4540250" cy="247650"/>
          </a:xfrm>
          <a:prstGeom prst="rect">
            <a:avLst/>
          </a:prstGeom>
          <a:noFill/>
          <a:ln w="9525" algn="ctr">
            <a:noFill/>
            <a:round/>
            <a:headEnd/>
            <a:tailEnd/>
          </a:ln>
        </p:spPr>
        <p:txBody>
          <a:bodyPr/>
          <a:lstStyle/>
          <a:p>
            <a:pPr algn="ctr"/>
            <a:r>
              <a:rPr lang="en-US" altLang="en-US" sz="1200" b="1"/>
              <a:t>Code Segment Showing Use of the Value Attribute </a:t>
            </a:r>
            <a:endParaRPr lang="en-IN" altLang="en-US" sz="1200" b="1"/>
          </a:p>
        </p:txBody>
      </p:sp>
      <p:sp>
        <p:nvSpPr>
          <p:cNvPr id="2" name="Rounded Rectangle 1"/>
          <p:cNvSpPr/>
          <p:nvPr/>
        </p:nvSpPr>
        <p:spPr bwMode="auto">
          <a:xfrm>
            <a:off x="381000" y="1143000"/>
            <a:ext cx="5522439" cy="377851"/>
          </a:xfrm>
          <a:prstGeom prst="roundRect">
            <a:avLst/>
          </a:prstGeom>
          <a:solidFill>
            <a:schemeClr val="accent2">
              <a:lumMod val="40000"/>
              <a:lumOff val="60000"/>
            </a:schemeClr>
          </a:solidFill>
          <a:ln w="9525" cap="flat" cmpd="sng" algn="ctr">
            <a:solidFill>
              <a:schemeClr val="accent2">
                <a:lumMod val="75000"/>
              </a:schemeClr>
            </a:solidFill>
            <a:prstDash val="solid"/>
            <a:round/>
            <a:headEnd type="none" w="med" len="med"/>
            <a:tailEnd type="none" w="med" len="med"/>
          </a:ln>
          <a:effectLst/>
          <a:scene3d>
            <a:camera prst="orthographicFront"/>
            <a:lightRig rig="threePt" dir="t"/>
          </a:scene3d>
          <a:sp3d>
            <a:bevelT/>
          </a:sp3d>
        </p:spPr>
        <p:txBody>
          <a:bodyPr/>
          <a:lstStyle/>
          <a:p>
            <a:pPr>
              <a:defRPr/>
            </a:pPr>
            <a:r>
              <a:rPr lang="en-GB" b="1" dirty="0">
                <a:latin typeface="Courier New" panose="02070309020205020404" pitchFamily="49" charset="0"/>
                <a:cs typeface="Courier New" panose="02070309020205020404" pitchFamily="49" charset="0"/>
              </a:rPr>
              <a:t>&lt;value&gt; </a:t>
            </a:r>
            <a:r>
              <a:rPr lang="en-GB" b="1" dirty="0">
                <a:latin typeface="Arial" charset="0"/>
              </a:rPr>
              <a:t>Element </a:t>
            </a:r>
          </a:p>
        </p:txBody>
      </p:sp>
      <p:pic>
        <p:nvPicPr>
          <p:cNvPr id="46092" name="Picture 11" descr="MAC HD:Users:sravankumar:Desktop:StraightValues_2.png"/>
          <p:cNvPicPr>
            <a:picLocks noChangeAspect="1" noChangeArrowheads="1"/>
          </p:cNvPicPr>
          <p:nvPr/>
        </p:nvPicPr>
        <p:blipFill>
          <a:blip r:embed="rId3" cstate="print"/>
          <a:srcRect/>
          <a:stretch>
            <a:fillRect/>
          </a:stretch>
        </p:blipFill>
        <p:spPr bwMode="auto">
          <a:xfrm>
            <a:off x="463550" y="2667000"/>
            <a:ext cx="8032750" cy="3094038"/>
          </a:xfrm>
          <a:prstGeom prst="rect">
            <a:avLst/>
          </a:prstGeom>
          <a:noFill/>
          <a:ln w="9525">
            <a:solidFill>
              <a:schemeClr val="tx1"/>
            </a:solidFill>
            <a:miter lim="800000"/>
            <a:headEnd/>
            <a:tailEnd/>
          </a:ln>
        </p:spPr>
      </p:pic>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p:cNvSpPr>
            <a:spLocks noGrp="1" noChangeArrowheads="1"/>
          </p:cNvSpPr>
          <p:nvPr>
            <p:ph type="sldNum" sz="quarter" idx="12"/>
          </p:nvPr>
        </p:nvSpPr>
        <p:spPr>
          <a:noFill/>
        </p:spPr>
        <p:txBody>
          <a:bodyPr/>
          <a:lstStyle/>
          <a:p>
            <a:fld id="{B867FD2F-600C-421C-9755-0E6E8BE48B8C}" type="slidenum">
              <a:rPr lang="en-US" altLang="en-US" smtClean="0">
                <a:latin typeface="Arial" pitchFamily="34" charset="0"/>
              </a:rPr>
              <a:pPr/>
              <a:t>43</a:t>
            </a:fld>
            <a:endParaRPr lang="en-US" altLang="en-US" smtClean="0">
              <a:latin typeface="Arial" pitchFamily="34" charset="0"/>
            </a:endParaRPr>
          </a:p>
        </p:txBody>
      </p:sp>
      <p:sp>
        <p:nvSpPr>
          <p:cNvPr id="47107"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33EF6FB1-E8E0-45D6-9F84-26530C8C2CF4}" type="slidenum">
              <a:rPr lang="en-US" altLang="en-US" sz="1000"/>
              <a:pPr algn="r"/>
              <a:t>43</a:t>
            </a:fld>
            <a:endParaRPr lang="en-US" altLang="en-US" sz="1000"/>
          </a:p>
        </p:txBody>
      </p:sp>
      <p:sp>
        <p:nvSpPr>
          <p:cNvPr id="47108" name="Title 1"/>
          <p:cNvSpPr>
            <a:spLocks noGrp="1"/>
          </p:cNvSpPr>
          <p:nvPr>
            <p:ph type="title" idx="4294967295"/>
          </p:nvPr>
        </p:nvSpPr>
        <p:spPr>
          <a:xfrm>
            <a:off x="304800" y="228600"/>
            <a:ext cx="6934200" cy="747713"/>
          </a:xfrm>
        </p:spPr>
        <p:txBody>
          <a:bodyPr/>
          <a:lstStyle/>
          <a:p>
            <a:r>
              <a:rPr lang="en-IN" altLang="en-US" smtClean="0"/>
              <a:t>Injecting Collections</a:t>
            </a:r>
            <a:endParaRPr lang="en-US" altLang="en-US" smtClean="0"/>
          </a:p>
        </p:txBody>
      </p:sp>
      <p:sp>
        <p:nvSpPr>
          <p:cNvPr id="47109"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AE32DFB8-0A24-4ADC-854A-3C3DE2BD378B}" type="slidenum">
              <a:rPr lang="en-US" altLang="en-US" sz="1000"/>
              <a:pPr algn="r"/>
              <a:t>43</a:t>
            </a:fld>
            <a:endParaRPr lang="en-US" altLang="en-US" sz="1000"/>
          </a:p>
        </p:txBody>
      </p:sp>
      <p:sp>
        <p:nvSpPr>
          <p:cNvPr id="22534" name="Text Box 6"/>
          <p:cNvSpPr txBox="1">
            <a:spLocks noChangeArrowheads="1"/>
          </p:cNvSpPr>
          <p:nvPr/>
        </p:nvSpPr>
        <p:spPr bwMode="auto">
          <a:xfrm>
            <a:off x="228600" y="1219200"/>
            <a:ext cx="7467600"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spcBef>
                <a:spcPct val="20000"/>
              </a:spcBef>
              <a:buChar char="•"/>
              <a:defRPr sz="2400" b="1">
                <a:solidFill>
                  <a:schemeClr val="tx1"/>
                </a:solidFill>
                <a:latin typeface="Arial" pitchFamily="34" charset="0"/>
              </a:defRPr>
            </a:lvl1pPr>
            <a:lvl2pPr marL="742950" indent="-285750" eaLnBrk="0" hangingPunct="0">
              <a:spcBef>
                <a:spcPct val="20000"/>
              </a:spcBef>
              <a:buChar char="–"/>
              <a:defRPr sz="2000">
                <a:solidFill>
                  <a:schemeClr val="tx1"/>
                </a:solidFill>
                <a:latin typeface="Arial" pitchFamily="34" charset="0"/>
              </a:defRPr>
            </a:lvl2pPr>
            <a:lvl3pPr marL="1143000" indent="-228600" eaLnBrk="0" hangingPunct="0">
              <a:spcBef>
                <a:spcPct val="20000"/>
              </a:spcBef>
              <a:buChar char="•"/>
              <a:defRPr>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 typeface="Wingdings" pitchFamily="2" charset="2"/>
              <a:buChar char="§"/>
              <a:defRPr/>
            </a:pPr>
            <a:r>
              <a:rPr lang="en-IN" altLang="en-US" sz="1800" b="0" dirty="0" smtClean="0"/>
              <a:t>Collections are preferred for managing objects as they can pass multiple objects or a bundle of data .</a:t>
            </a:r>
          </a:p>
          <a:p>
            <a:pPr marL="0" indent="0" eaLnBrk="1" hangingPunct="1">
              <a:spcBef>
                <a:spcPct val="0"/>
              </a:spcBef>
              <a:buFontTx/>
              <a:buNone/>
              <a:defRPr/>
            </a:pPr>
            <a:endParaRPr lang="en-IN" altLang="en-US" sz="1800" b="0" dirty="0" smtClean="0"/>
          </a:p>
          <a:p>
            <a:pPr eaLnBrk="1" hangingPunct="1">
              <a:spcBef>
                <a:spcPct val="0"/>
              </a:spcBef>
              <a:buFont typeface="Wingdings" pitchFamily="2" charset="2"/>
              <a:buChar char="§"/>
              <a:defRPr/>
            </a:pPr>
            <a:r>
              <a:rPr lang="en-IN" altLang="en-US" sz="1800" b="0" dirty="0" smtClean="0"/>
              <a:t>The elements that allow multiple data collections to be transferred by initiating collections in XML configuration are:</a:t>
            </a:r>
          </a:p>
          <a:p>
            <a:pPr marL="0" indent="0" eaLnBrk="1" hangingPunct="1">
              <a:spcBef>
                <a:spcPct val="0"/>
              </a:spcBef>
              <a:buFontTx/>
              <a:buNone/>
              <a:defRPr/>
            </a:pPr>
            <a:endParaRPr lang="en-IN" altLang="en-US" sz="1800" b="0" dirty="0" smtClean="0"/>
          </a:p>
          <a:p>
            <a:pPr lvl="1" eaLnBrk="1" hangingPunct="1">
              <a:spcBef>
                <a:spcPts val="600"/>
              </a:spcBef>
              <a:buFont typeface="Wingdings" pitchFamily="2" charset="2"/>
              <a:buChar char="§"/>
              <a:defRPr/>
            </a:pPr>
            <a:r>
              <a:rPr lang="en-IN" altLang="en-US" sz="1800" b="1" dirty="0" smtClean="0">
                <a:latin typeface="Courier New" panose="02070309020205020404" pitchFamily="49" charset="0"/>
                <a:cs typeface="Courier New" panose="02070309020205020404" pitchFamily="49" charset="0"/>
              </a:rPr>
              <a:t>&lt;list&gt;</a:t>
            </a:r>
            <a:r>
              <a:rPr lang="en-IN" altLang="en-US" sz="1800" b="1" dirty="0" smtClean="0"/>
              <a:t>:</a:t>
            </a:r>
            <a:r>
              <a:rPr lang="en-IN" altLang="en-US" sz="1800" b="1" dirty="0" smtClean="0">
                <a:latin typeface="Courier New" panose="02070309020205020404" pitchFamily="49" charset="0"/>
                <a:cs typeface="Courier New" panose="02070309020205020404" pitchFamily="49" charset="0"/>
              </a:rPr>
              <a:t> </a:t>
            </a:r>
            <a:r>
              <a:rPr lang="en-IN" altLang="en-US" sz="1600" dirty="0" smtClean="0"/>
              <a:t>Enables injecting a list of objects, and allows proxy objects</a:t>
            </a:r>
          </a:p>
          <a:p>
            <a:pPr lvl="1" eaLnBrk="1" hangingPunct="1">
              <a:spcBef>
                <a:spcPts val="600"/>
              </a:spcBef>
              <a:buFont typeface="Wingdings" pitchFamily="2" charset="2"/>
              <a:buChar char="§"/>
              <a:defRPr/>
            </a:pPr>
            <a:r>
              <a:rPr lang="en-IN" altLang="en-US" sz="1800" b="1" dirty="0" smtClean="0">
                <a:latin typeface="Courier New" panose="02070309020205020404" pitchFamily="49" charset="0"/>
                <a:cs typeface="Courier New" panose="02070309020205020404" pitchFamily="49" charset="0"/>
              </a:rPr>
              <a:t>&lt;map&gt;</a:t>
            </a:r>
            <a:r>
              <a:rPr lang="en-IN" altLang="en-US" sz="1800" b="1" dirty="0" smtClean="0"/>
              <a:t>:</a:t>
            </a:r>
            <a:r>
              <a:rPr lang="en-IN" altLang="en-US" sz="1800" b="1" dirty="0" smtClean="0">
                <a:latin typeface="Courier New" panose="02070309020205020404" pitchFamily="49" charset="0"/>
                <a:cs typeface="Courier New" panose="02070309020205020404" pitchFamily="49" charset="0"/>
              </a:rPr>
              <a:t> </a:t>
            </a:r>
            <a:r>
              <a:rPr lang="en-IN" altLang="en-US" sz="1600" dirty="0" smtClean="0"/>
              <a:t>Enables injecting a bundled object as a collection of name-value pairs, in which the name and value can be of any type</a:t>
            </a:r>
          </a:p>
          <a:p>
            <a:pPr lvl="1" eaLnBrk="1" hangingPunct="1">
              <a:spcBef>
                <a:spcPts val="600"/>
              </a:spcBef>
              <a:buFont typeface="Wingdings" pitchFamily="2" charset="2"/>
              <a:buChar char="§"/>
              <a:defRPr/>
            </a:pPr>
            <a:r>
              <a:rPr lang="en-IN" altLang="en-US" sz="1800" b="1" dirty="0" smtClean="0">
                <a:latin typeface="Courier New" panose="02070309020205020404" pitchFamily="49" charset="0"/>
                <a:cs typeface="Courier New" panose="02070309020205020404" pitchFamily="49" charset="0"/>
              </a:rPr>
              <a:t>&lt;set&gt;</a:t>
            </a:r>
            <a:r>
              <a:rPr lang="en-IN" altLang="en-US" sz="1800" b="1" dirty="0" smtClean="0"/>
              <a:t>:</a:t>
            </a:r>
            <a:r>
              <a:rPr lang="en-IN" altLang="en-US" sz="1800" dirty="0" smtClean="0"/>
              <a:t> </a:t>
            </a:r>
            <a:r>
              <a:rPr lang="en-IN" altLang="en-US" sz="1600" dirty="0" smtClean="0"/>
              <a:t>Enables injecting objects stored as a set of values, and does not allow duplication of objects</a:t>
            </a:r>
          </a:p>
          <a:p>
            <a:pPr lvl="1" eaLnBrk="1" hangingPunct="1">
              <a:spcBef>
                <a:spcPts val="600"/>
              </a:spcBef>
              <a:buFont typeface="Wingdings" pitchFamily="2" charset="2"/>
              <a:buChar char="§"/>
              <a:defRPr/>
            </a:pPr>
            <a:r>
              <a:rPr lang="en-IN" altLang="en-US" sz="1800" b="1" dirty="0" smtClean="0">
                <a:latin typeface="Courier New" panose="02070309020205020404" pitchFamily="49" charset="0"/>
                <a:cs typeface="Courier New" panose="02070309020205020404" pitchFamily="49" charset="0"/>
              </a:rPr>
              <a:t>&lt;props&gt;</a:t>
            </a:r>
            <a:r>
              <a:rPr lang="en-IN" altLang="en-US" sz="1800" b="1" dirty="0" smtClean="0"/>
              <a:t>: </a:t>
            </a:r>
            <a:r>
              <a:rPr lang="en-IN" altLang="en-US" sz="1600" dirty="0" smtClean="0"/>
              <a:t>Enables the injection of collections of objects as  name-value pairs where the name and value are both of the type String</a:t>
            </a:r>
            <a:endParaRPr lang="en-IN" altLang="en-US" dirty="0" smtClean="0"/>
          </a:p>
        </p:txBody>
      </p:sp>
      <p:sp>
        <p:nvSpPr>
          <p:cNvPr id="4711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47112" name="Rectangle 13"/>
          <p:cNvSpPr>
            <a:spLocks noChangeArrowheads="1"/>
          </p:cNvSpPr>
          <p:nvPr/>
        </p:nvSpPr>
        <p:spPr bwMode="auto">
          <a:xfrm>
            <a:off x="2057400" y="6305550"/>
            <a:ext cx="4127500" cy="247650"/>
          </a:xfrm>
          <a:prstGeom prst="rect">
            <a:avLst/>
          </a:prstGeom>
          <a:noFill/>
          <a:ln w="9525" algn="ctr">
            <a:noFill/>
            <a:round/>
            <a:headEnd/>
            <a:tailEnd/>
          </a:ln>
        </p:spPr>
        <p:txBody>
          <a:bodyPr/>
          <a:lstStyle/>
          <a:p>
            <a:pPr algn="ctr"/>
            <a:r>
              <a:rPr lang="en-US" altLang="en-US" sz="1200" b="1"/>
              <a:t>Code Sample of</a:t>
            </a:r>
            <a:endParaRPr lang="en-IN" altLang="en-US" sz="1200" b="1"/>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sldNum" sz="quarter" idx="12"/>
          </p:nvPr>
        </p:nvSpPr>
        <p:spPr>
          <a:noFill/>
        </p:spPr>
        <p:txBody>
          <a:bodyPr/>
          <a:lstStyle/>
          <a:p>
            <a:fld id="{A7E8DDA3-3593-46C8-A0F0-04DD9C9E0588}" type="slidenum">
              <a:rPr lang="en-US" altLang="en-US" smtClean="0">
                <a:latin typeface="Arial" pitchFamily="34" charset="0"/>
              </a:rPr>
              <a:pPr/>
              <a:t>44</a:t>
            </a:fld>
            <a:endParaRPr lang="en-US" altLang="en-US" smtClean="0">
              <a:latin typeface="Arial" pitchFamily="34" charset="0"/>
            </a:endParaRPr>
          </a:p>
        </p:txBody>
      </p:sp>
      <p:sp>
        <p:nvSpPr>
          <p:cNvPr id="48131"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61D7A574-EF0B-4771-A3E8-AC8A7858B097}" type="slidenum">
              <a:rPr lang="en-US" altLang="en-US" sz="1000"/>
              <a:pPr algn="r"/>
              <a:t>44</a:t>
            </a:fld>
            <a:endParaRPr lang="en-US" altLang="en-US" sz="1000"/>
          </a:p>
        </p:txBody>
      </p:sp>
      <p:sp>
        <p:nvSpPr>
          <p:cNvPr id="48132" name="Title 1"/>
          <p:cNvSpPr>
            <a:spLocks noGrp="1"/>
          </p:cNvSpPr>
          <p:nvPr>
            <p:ph type="title" idx="4294967295"/>
          </p:nvPr>
        </p:nvSpPr>
        <p:spPr>
          <a:xfrm>
            <a:off x="304800" y="228600"/>
            <a:ext cx="6934200" cy="747713"/>
          </a:xfrm>
        </p:spPr>
        <p:txBody>
          <a:bodyPr/>
          <a:lstStyle/>
          <a:p>
            <a:r>
              <a:rPr lang="en-IN" altLang="en-US" smtClean="0"/>
              <a:t>Collection Merging </a:t>
            </a:r>
            <a:endParaRPr lang="en-US" altLang="en-US" smtClean="0"/>
          </a:p>
        </p:txBody>
      </p:sp>
      <p:sp>
        <p:nvSpPr>
          <p:cNvPr id="48133"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FC7A8EFC-0E11-4232-806E-C730BBBC5D9B}" type="slidenum">
              <a:rPr lang="en-US" altLang="en-US" sz="1000"/>
              <a:pPr algn="r"/>
              <a:t>44</a:t>
            </a:fld>
            <a:endParaRPr lang="en-US" altLang="en-US" sz="1000"/>
          </a:p>
        </p:txBody>
      </p:sp>
      <p:sp>
        <p:nvSpPr>
          <p:cNvPr id="48134" name="Text Box 6"/>
          <p:cNvSpPr txBox="1">
            <a:spLocks noChangeArrowheads="1"/>
          </p:cNvSpPr>
          <p:nvPr/>
        </p:nvSpPr>
        <p:spPr bwMode="auto">
          <a:xfrm>
            <a:off x="228600" y="1066800"/>
            <a:ext cx="7467600" cy="1554163"/>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Collection merging enables an application developer to define the </a:t>
            </a:r>
            <a:r>
              <a:rPr lang="en-IN" altLang="en-US" b="1">
                <a:solidFill>
                  <a:srgbClr val="000000"/>
                </a:solidFill>
                <a:latin typeface="Courier New" pitchFamily="49" charset="0"/>
                <a:cs typeface="Courier New" pitchFamily="49" charset="0"/>
              </a:rPr>
              <a:t>&lt;list&gt;</a:t>
            </a:r>
            <a:r>
              <a:rPr lang="en-IN" altLang="en-US" b="1">
                <a:solidFill>
                  <a:srgbClr val="000000"/>
                </a:solidFill>
                <a:cs typeface="Arial" pitchFamily="34" charset="0"/>
              </a:rPr>
              <a:t>,</a:t>
            </a:r>
            <a:r>
              <a:rPr lang="en-IN" altLang="en-US" b="1">
                <a:solidFill>
                  <a:srgbClr val="000000"/>
                </a:solidFill>
                <a:latin typeface="Courier New" pitchFamily="49" charset="0"/>
                <a:cs typeface="Courier New" pitchFamily="49" charset="0"/>
              </a:rPr>
              <a:t> &lt;map&gt;</a:t>
            </a:r>
            <a:r>
              <a:rPr lang="en-IN" altLang="en-US" b="1">
                <a:solidFill>
                  <a:srgbClr val="000000"/>
                </a:solidFill>
                <a:cs typeface="Arial" pitchFamily="34" charset="0"/>
              </a:rPr>
              <a:t>,</a:t>
            </a:r>
            <a:r>
              <a:rPr lang="en-IN" altLang="en-US" b="1">
                <a:solidFill>
                  <a:srgbClr val="000000"/>
                </a:solidFill>
                <a:latin typeface="Courier New" pitchFamily="49" charset="0"/>
                <a:cs typeface="Courier New" pitchFamily="49" charset="0"/>
              </a:rPr>
              <a:t> &lt;set&gt;</a:t>
            </a:r>
            <a:r>
              <a:rPr lang="en-IN" altLang="en-US" b="1">
                <a:solidFill>
                  <a:srgbClr val="000000"/>
                </a:solidFill>
                <a:cs typeface="Arial" pitchFamily="34" charset="0"/>
              </a:rPr>
              <a:t>,</a:t>
            </a:r>
            <a:r>
              <a:rPr lang="en-IN" altLang="en-US" b="1">
                <a:solidFill>
                  <a:srgbClr val="000000"/>
                </a:solidFill>
                <a:latin typeface="Courier New" pitchFamily="49" charset="0"/>
                <a:cs typeface="Courier New" pitchFamily="49" charset="0"/>
              </a:rPr>
              <a:t> and &lt;props&gt; </a:t>
            </a:r>
            <a:r>
              <a:rPr lang="en-IN" altLang="en-US"/>
              <a:t>parent-style elements to merge values.</a:t>
            </a:r>
          </a:p>
          <a:p>
            <a:pPr marL="285750" indent="-285750">
              <a:spcBef>
                <a:spcPts val="600"/>
              </a:spcBef>
              <a:buFont typeface="Wingdings" pitchFamily="2" charset="2"/>
              <a:buChar char="§"/>
            </a:pPr>
            <a:r>
              <a:rPr lang="en-IN" altLang="en-US">
                <a:cs typeface="Arial" pitchFamily="34" charset="0"/>
              </a:rPr>
              <a:t>The resultant child’s collection value is the merged value of the parent and child elements. </a:t>
            </a:r>
          </a:p>
        </p:txBody>
      </p:sp>
      <p:sp>
        <p:nvSpPr>
          <p:cNvPr id="48135"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48136" name="Rectangle 13"/>
          <p:cNvSpPr>
            <a:spLocks noChangeArrowheads="1"/>
          </p:cNvSpPr>
          <p:nvPr/>
        </p:nvSpPr>
        <p:spPr bwMode="auto">
          <a:xfrm>
            <a:off x="2349500" y="6381750"/>
            <a:ext cx="4127500" cy="247650"/>
          </a:xfrm>
          <a:prstGeom prst="rect">
            <a:avLst/>
          </a:prstGeom>
          <a:noFill/>
          <a:ln w="9525" algn="ctr">
            <a:noFill/>
            <a:round/>
            <a:headEnd/>
            <a:tailEnd/>
          </a:ln>
        </p:spPr>
        <p:txBody>
          <a:bodyPr/>
          <a:lstStyle/>
          <a:p>
            <a:pPr algn="ctr"/>
            <a:r>
              <a:rPr lang="en-US" altLang="en-US" sz="1200" b="1"/>
              <a:t>Code Segment Showing Collection Merging </a:t>
            </a:r>
            <a:endParaRPr lang="en-IN" altLang="en-US" sz="1200" b="1"/>
          </a:p>
        </p:txBody>
      </p:sp>
      <p:pic>
        <p:nvPicPr>
          <p:cNvPr id="48137" name="Picture 8" descr="MAC HD:Users:sravankumar:Desktop:collections_1.png"/>
          <p:cNvPicPr>
            <a:picLocks noChangeAspect="1" noChangeArrowheads="1"/>
          </p:cNvPicPr>
          <p:nvPr/>
        </p:nvPicPr>
        <p:blipFill>
          <a:blip r:embed="rId3" cstate="print"/>
          <a:srcRect/>
          <a:stretch>
            <a:fillRect/>
          </a:stretch>
        </p:blipFill>
        <p:spPr bwMode="auto">
          <a:xfrm>
            <a:off x="1295400" y="2667000"/>
            <a:ext cx="6638925" cy="3702050"/>
          </a:xfrm>
          <a:prstGeom prst="rect">
            <a:avLst/>
          </a:prstGeom>
          <a:noFill/>
          <a:ln w="9525">
            <a:solidFill>
              <a:schemeClr val="tx1"/>
            </a:solidFill>
            <a:miter lim="800000"/>
            <a:headEnd/>
            <a:tailEnd/>
          </a:ln>
        </p:spPr>
      </p:pic>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Grp="1" noChangeArrowheads="1"/>
          </p:cNvSpPr>
          <p:nvPr>
            <p:ph type="sldNum" sz="quarter" idx="12"/>
          </p:nvPr>
        </p:nvSpPr>
        <p:spPr>
          <a:noFill/>
        </p:spPr>
        <p:txBody>
          <a:bodyPr/>
          <a:lstStyle/>
          <a:p>
            <a:fld id="{0D02E76E-ED33-432E-AE95-0A8A19F5AD21}" type="slidenum">
              <a:rPr lang="en-US" altLang="en-US" smtClean="0">
                <a:latin typeface="Arial" pitchFamily="34" charset="0"/>
              </a:rPr>
              <a:pPr/>
              <a:t>45</a:t>
            </a:fld>
            <a:endParaRPr lang="en-US" altLang="en-US" smtClean="0">
              <a:latin typeface="Arial" pitchFamily="34" charset="0"/>
            </a:endParaRPr>
          </a:p>
        </p:txBody>
      </p:sp>
      <p:sp>
        <p:nvSpPr>
          <p:cNvPr id="49155"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890097B7-B80B-4F0B-A242-BD6CEC77CA00}" type="slidenum">
              <a:rPr lang="en-US" altLang="en-US" sz="1000"/>
              <a:pPr algn="r"/>
              <a:t>45</a:t>
            </a:fld>
            <a:endParaRPr lang="en-US" altLang="en-US" sz="1000"/>
          </a:p>
        </p:txBody>
      </p:sp>
      <p:sp>
        <p:nvSpPr>
          <p:cNvPr id="49156" name="Title 1"/>
          <p:cNvSpPr>
            <a:spLocks noGrp="1"/>
          </p:cNvSpPr>
          <p:nvPr>
            <p:ph type="title" idx="4294967295"/>
          </p:nvPr>
        </p:nvSpPr>
        <p:spPr>
          <a:xfrm>
            <a:off x="304800" y="228600"/>
            <a:ext cx="6934200" cy="747713"/>
          </a:xfrm>
        </p:spPr>
        <p:txBody>
          <a:bodyPr/>
          <a:lstStyle/>
          <a:p>
            <a:r>
              <a:rPr lang="en-IN" altLang="en-US" smtClean="0"/>
              <a:t>Strongly Typed Collections </a:t>
            </a:r>
            <a:endParaRPr lang="en-US" altLang="en-US" smtClean="0"/>
          </a:p>
        </p:txBody>
      </p:sp>
      <p:sp>
        <p:nvSpPr>
          <p:cNvPr id="49157"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7012CCB1-CA62-44D0-A517-2CD9A10DA0ED}" type="slidenum">
              <a:rPr lang="en-US" altLang="en-US" sz="1000"/>
              <a:pPr algn="r"/>
              <a:t>45</a:t>
            </a:fld>
            <a:endParaRPr lang="en-US" altLang="en-US" sz="1000"/>
          </a:p>
        </p:txBody>
      </p:sp>
      <p:sp>
        <p:nvSpPr>
          <p:cNvPr id="49158" name="Text Box 6"/>
          <p:cNvSpPr txBox="1">
            <a:spLocks noChangeArrowheads="1"/>
          </p:cNvSpPr>
          <p:nvPr/>
        </p:nvSpPr>
        <p:spPr bwMode="auto">
          <a:xfrm>
            <a:off x="228600" y="1066800"/>
            <a:ext cx="7467600" cy="1754188"/>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You can use Spring Framework to inject a strongly typed collection into a bean. </a:t>
            </a:r>
          </a:p>
          <a:p>
            <a:pPr marL="285750" indent="-285750">
              <a:buFont typeface="Wingdings" pitchFamily="2" charset="2"/>
              <a:buChar char="§"/>
            </a:pPr>
            <a:endParaRPr lang="en-IN" altLang="en-US"/>
          </a:p>
          <a:p>
            <a:pPr marL="285750" indent="-285750">
              <a:buFont typeface="Wingdings" pitchFamily="2" charset="2"/>
              <a:buChar char="§"/>
            </a:pPr>
            <a:r>
              <a:rPr lang="en-IN" altLang="en-US">
                <a:cs typeface="Arial" pitchFamily="34" charset="0"/>
              </a:rPr>
              <a:t>Spring Framework has a type-conversion feature that helps in converting the strongly typed collection to the required type before being added to the collection. </a:t>
            </a:r>
          </a:p>
        </p:txBody>
      </p:sp>
      <p:sp>
        <p:nvSpPr>
          <p:cNvPr id="4915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49160" name="Rectangle 13"/>
          <p:cNvSpPr>
            <a:spLocks noChangeArrowheads="1"/>
          </p:cNvSpPr>
          <p:nvPr/>
        </p:nvSpPr>
        <p:spPr bwMode="auto">
          <a:xfrm>
            <a:off x="228600" y="5829300"/>
            <a:ext cx="4127500" cy="247650"/>
          </a:xfrm>
          <a:prstGeom prst="rect">
            <a:avLst/>
          </a:prstGeom>
          <a:noFill/>
          <a:ln w="9525" algn="ctr">
            <a:noFill/>
            <a:round/>
            <a:headEnd/>
            <a:tailEnd/>
          </a:ln>
        </p:spPr>
        <p:txBody>
          <a:bodyPr/>
          <a:lstStyle/>
          <a:p>
            <a:pPr algn="ctr"/>
            <a:r>
              <a:rPr lang="en-US" altLang="en-US" sz="1200" b="1"/>
              <a:t>Code Segment Showing Strongly Typed Collection Definition</a:t>
            </a:r>
            <a:endParaRPr lang="en-IN" altLang="en-US" sz="1200" b="1"/>
          </a:p>
        </p:txBody>
      </p:sp>
      <p:pic>
        <p:nvPicPr>
          <p:cNvPr id="49161" name="Picture 9" descr="MAC HD:Users:sravankumar:Desktop:Collections_2.png"/>
          <p:cNvPicPr>
            <a:picLocks noChangeAspect="1" noChangeArrowheads="1"/>
          </p:cNvPicPr>
          <p:nvPr/>
        </p:nvPicPr>
        <p:blipFill>
          <a:blip r:embed="rId3" cstate="print"/>
          <a:srcRect/>
          <a:stretch>
            <a:fillRect/>
          </a:stretch>
        </p:blipFill>
        <p:spPr bwMode="auto">
          <a:xfrm>
            <a:off x="152400" y="2905125"/>
            <a:ext cx="4348163" cy="2886075"/>
          </a:xfrm>
          <a:prstGeom prst="rect">
            <a:avLst/>
          </a:prstGeom>
          <a:noFill/>
          <a:ln w="9525">
            <a:solidFill>
              <a:schemeClr val="tx1"/>
            </a:solidFill>
            <a:miter lim="800000"/>
            <a:headEnd/>
            <a:tailEnd/>
          </a:ln>
        </p:spPr>
      </p:pic>
      <p:pic>
        <p:nvPicPr>
          <p:cNvPr id="49162" name="Picture 10" descr="MAC HD:Users:sravankumar:Desktop:collections_3.png"/>
          <p:cNvPicPr>
            <a:picLocks noChangeAspect="1" noChangeArrowheads="1"/>
          </p:cNvPicPr>
          <p:nvPr/>
        </p:nvPicPr>
        <p:blipFill>
          <a:blip r:embed="rId4" cstate="print"/>
          <a:srcRect/>
          <a:stretch>
            <a:fillRect/>
          </a:stretch>
        </p:blipFill>
        <p:spPr bwMode="auto">
          <a:xfrm>
            <a:off x="4632325" y="2905125"/>
            <a:ext cx="4359275" cy="2886075"/>
          </a:xfrm>
          <a:prstGeom prst="rect">
            <a:avLst/>
          </a:prstGeom>
          <a:noFill/>
          <a:ln w="9525">
            <a:solidFill>
              <a:schemeClr val="tx1"/>
            </a:solidFill>
            <a:miter lim="800000"/>
            <a:headEnd/>
            <a:tailEnd/>
          </a:ln>
        </p:spPr>
      </p:pic>
      <p:sp>
        <p:nvSpPr>
          <p:cNvPr id="49163" name="Rectangle 13"/>
          <p:cNvSpPr>
            <a:spLocks noChangeArrowheads="1"/>
          </p:cNvSpPr>
          <p:nvPr/>
        </p:nvSpPr>
        <p:spPr bwMode="auto">
          <a:xfrm>
            <a:off x="4787900" y="5848350"/>
            <a:ext cx="4127500" cy="247650"/>
          </a:xfrm>
          <a:prstGeom prst="rect">
            <a:avLst/>
          </a:prstGeom>
          <a:noFill/>
          <a:ln w="9525" algn="ctr">
            <a:noFill/>
            <a:round/>
            <a:headEnd/>
            <a:tailEnd/>
          </a:ln>
        </p:spPr>
        <p:txBody>
          <a:bodyPr/>
          <a:lstStyle/>
          <a:p>
            <a:pPr algn="ctr"/>
            <a:r>
              <a:rPr lang="en-US" altLang="en-US" sz="1200" b="1"/>
              <a:t>Code Segment Showing Strongly Typed Collection Configuration </a:t>
            </a:r>
            <a:endParaRPr lang="en-IN" altLang="en-US" sz="1200" b="1"/>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6"/>
          <p:cNvSpPr>
            <a:spLocks noGrp="1" noChangeArrowheads="1"/>
          </p:cNvSpPr>
          <p:nvPr>
            <p:ph type="sldNum" sz="quarter" idx="12"/>
          </p:nvPr>
        </p:nvSpPr>
        <p:spPr>
          <a:noFill/>
        </p:spPr>
        <p:txBody>
          <a:bodyPr/>
          <a:lstStyle/>
          <a:p>
            <a:fld id="{02E3AF3C-5A31-45A4-9A3B-FEE4E64EF05F}" type="slidenum">
              <a:rPr lang="en-US" altLang="en-US" smtClean="0">
                <a:latin typeface="Arial" pitchFamily="34" charset="0"/>
              </a:rPr>
              <a:pPr/>
              <a:t>46</a:t>
            </a:fld>
            <a:endParaRPr lang="en-US" altLang="en-US" smtClean="0">
              <a:latin typeface="Arial" pitchFamily="34" charset="0"/>
            </a:endParaRPr>
          </a:p>
        </p:txBody>
      </p:sp>
      <p:sp>
        <p:nvSpPr>
          <p:cNvPr id="50179"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C1ABD360-7EC6-49D7-BF26-BB681FBC7608}" type="slidenum">
              <a:rPr lang="en-US" altLang="en-US" sz="1000"/>
              <a:pPr algn="r"/>
              <a:t>46</a:t>
            </a:fld>
            <a:endParaRPr lang="en-US" altLang="en-US" sz="1000"/>
          </a:p>
        </p:txBody>
      </p:sp>
      <p:sp>
        <p:nvSpPr>
          <p:cNvPr id="50180" name="Title 1"/>
          <p:cNvSpPr>
            <a:spLocks noGrp="1"/>
          </p:cNvSpPr>
          <p:nvPr>
            <p:ph type="title" idx="4294967295"/>
          </p:nvPr>
        </p:nvSpPr>
        <p:spPr>
          <a:xfrm>
            <a:off x="304800" y="228600"/>
            <a:ext cx="6934200" cy="747713"/>
          </a:xfrm>
        </p:spPr>
        <p:txBody>
          <a:bodyPr/>
          <a:lstStyle/>
          <a:p>
            <a:r>
              <a:rPr lang="en-IN" altLang="en-US" smtClean="0"/>
              <a:t>The Null Element </a:t>
            </a:r>
            <a:endParaRPr lang="en-US" altLang="en-US" smtClean="0"/>
          </a:p>
        </p:txBody>
      </p:sp>
      <p:sp>
        <p:nvSpPr>
          <p:cNvPr id="50181"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1C6959DD-25E2-4C90-824A-6BBDF0458153}" type="slidenum">
              <a:rPr lang="en-US" altLang="en-US" sz="1000"/>
              <a:pPr algn="r"/>
              <a:t>46</a:t>
            </a:fld>
            <a:endParaRPr lang="en-US" altLang="en-US" sz="1000"/>
          </a:p>
        </p:txBody>
      </p:sp>
      <p:sp>
        <p:nvSpPr>
          <p:cNvPr id="50182" name="Text Box 6"/>
          <p:cNvSpPr txBox="1">
            <a:spLocks noChangeArrowheads="1"/>
          </p:cNvSpPr>
          <p:nvPr/>
        </p:nvSpPr>
        <p:spPr bwMode="auto">
          <a:xfrm>
            <a:off x="228600" y="1066800"/>
            <a:ext cx="7467600" cy="923925"/>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The </a:t>
            </a:r>
            <a:r>
              <a:rPr lang="en-IN" altLang="en-US">
                <a:latin typeface="Courier New" pitchFamily="49" charset="0"/>
                <a:cs typeface="Courier New" pitchFamily="49" charset="0"/>
              </a:rPr>
              <a:t>&lt;null&gt; </a:t>
            </a:r>
            <a:r>
              <a:rPr lang="en-IN" altLang="en-US"/>
              <a:t>element is used to manage null values. </a:t>
            </a:r>
          </a:p>
          <a:p>
            <a:pPr marL="285750" indent="-285750">
              <a:buFont typeface="Wingdings" pitchFamily="2" charset="2"/>
              <a:buChar char="§"/>
            </a:pPr>
            <a:r>
              <a:rPr lang="en-IN" altLang="en-US">
                <a:cs typeface="Arial" pitchFamily="34" charset="0"/>
              </a:rPr>
              <a:t>In Spring Framework, empty arguments for properties are treated as empty strings. </a:t>
            </a:r>
          </a:p>
        </p:txBody>
      </p:sp>
      <p:sp>
        <p:nvSpPr>
          <p:cNvPr id="5018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50184" name="Rectangle 13"/>
          <p:cNvSpPr>
            <a:spLocks noChangeArrowheads="1"/>
          </p:cNvSpPr>
          <p:nvPr/>
        </p:nvSpPr>
        <p:spPr bwMode="auto">
          <a:xfrm>
            <a:off x="2305050" y="3714750"/>
            <a:ext cx="4127500" cy="247650"/>
          </a:xfrm>
          <a:prstGeom prst="rect">
            <a:avLst/>
          </a:prstGeom>
          <a:noFill/>
          <a:ln w="9525" algn="ctr">
            <a:noFill/>
            <a:round/>
            <a:headEnd/>
            <a:tailEnd/>
          </a:ln>
        </p:spPr>
        <p:txBody>
          <a:bodyPr/>
          <a:lstStyle/>
          <a:p>
            <a:pPr algn="ctr"/>
            <a:r>
              <a:rPr lang="en-US" altLang="en-US" sz="1200" b="1"/>
              <a:t>Code Segment Showing Using the Null Element </a:t>
            </a:r>
            <a:endParaRPr lang="en-IN" altLang="en-US" sz="1200" b="1"/>
          </a:p>
        </p:txBody>
      </p:sp>
      <p:sp>
        <p:nvSpPr>
          <p:cNvPr id="50185" name="Rectangle 13"/>
          <p:cNvSpPr>
            <a:spLocks noChangeArrowheads="1"/>
          </p:cNvSpPr>
          <p:nvPr/>
        </p:nvSpPr>
        <p:spPr bwMode="auto">
          <a:xfrm>
            <a:off x="2698750" y="5695950"/>
            <a:ext cx="4127500" cy="247650"/>
          </a:xfrm>
          <a:prstGeom prst="rect">
            <a:avLst/>
          </a:prstGeom>
          <a:noFill/>
          <a:ln w="9525" algn="ctr">
            <a:noFill/>
            <a:round/>
            <a:headEnd/>
            <a:tailEnd/>
          </a:ln>
        </p:spPr>
        <p:txBody>
          <a:bodyPr/>
          <a:lstStyle/>
          <a:p>
            <a:pPr algn="ctr"/>
            <a:r>
              <a:rPr lang="en-US" altLang="en-US" sz="1200" b="1"/>
              <a:t>Code Segment Showing Setting a Null Value </a:t>
            </a:r>
            <a:endParaRPr lang="en-IN" altLang="en-US" sz="1200" b="1"/>
          </a:p>
        </p:txBody>
      </p:sp>
      <p:pic>
        <p:nvPicPr>
          <p:cNvPr id="50186" name="Picture 12"/>
          <p:cNvPicPr>
            <a:picLocks noChangeAspect="1" noChangeArrowheads="1"/>
          </p:cNvPicPr>
          <p:nvPr/>
        </p:nvPicPr>
        <p:blipFill>
          <a:blip r:embed="rId3" cstate="print"/>
          <a:srcRect/>
          <a:stretch>
            <a:fillRect/>
          </a:stretch>
        </p:blipFill>
        <p:spPr bwMode="auto">
          <a:xfrm>
            <a:off x="1219200" y="2289175"/>
            <a:ext cx="6570663" cy="1368425"/>
          </a:xfrm>
          <a:prstGeom prst="rect">
            <a:avLst/>
          </a:prstGeom>
          <a:noFill/>
          <a:ln w="9525">
            <a:solidFill>
              <a:schemeClr val="tx1"/>
            </a:solidFill>
            <a:miter lim="800000"/>
            <a:headEnd/>
            <a:tailEnd/>
          </a:ln>
        </p:spPr>
      </p:pic>
      <p:pic>
        <p:nvPicPr>
          <p:cNvPr id="50187" name="Picture 13"/>
          <p:cNvPicPr>
            <a:picLocks noChangeAspect="1" noChangeArrowheads="1"/>
          </p:cNvPicPr>
          <p:nvPr/>
        </p:nvPicPr>
        <p:blipFill>
          <a:blip r:embed="rId4" cstate="print"/>
          <a:srcRect/>
          <a:stretch>
            <a:fillRect/>
          </a:stretch>
        </p:blipFill>
        <p:spPr bwMode="auto">
          <a:xfrm>
            <a:off x="1804988" y="4724400"/>
            <a:ext cx="5619750" cy="873125"/>
          </a:xfrm>
          <a:prstGeom prst="rect">
            <a:avLst/>
          </a:prstGeom>
          <a:noFill/>
          <a:ln w="9525">
            <a:solidFill>
              <a:schemeClr val="tx1"/>
            </a:solidFill>
            <a:miter lim="800000"/>
            <a:headEnd/>
            <a:tailEnd/>
          </a:ln>
        </p:spPr>
      </p:pic>
      <p:sp>
        <p:nvSpPr>
          <p:cNvPr id="50188" name="Text Box 6"/>
          <p:cNvSpPr txBox="1">
            <a:spLocks noChangeArrowheads="1"/>
          </p:cNvSpPr>
          <p:nvPr/>
        </p:nvSpPr>
        <p:spPr bwMode="auto">
          <a:xfrm>
            <a:off x="228600" y="4125913"/>
            <a:ext cx="7467600" cy="369887"/>
          </a:xfrm>
          <a:prstGeom prst="rect">
            <a:avLst/>
          </a:prstGeom>
          <a:noFill/>
          <a:ln w="9525">
            <a:noFill/>
            <a:miter lim="800000"/>
            <a:headEnd/>
            <a:tailEnd/>
          </a:ln>
        </p:spPr>
        <p:txBody>
          <a:bodyPr>
            <a:spAutoFit/>
          </a:bodyPr>
          <a:lstStyle/>
          <a:p>
            <a:pPr marL="285750" indent="-285750">
              <a:buFont typeface="Wingdings" pitchFamily="2" charset="2"/>
              <a:buChar char="§"/>
            </a:pPr>
            <a:r>
              <a:rPr lang="en-IN" altLang="en-US"/>
              <a:t>You may also use the</a:t>
            </a:r>
            <a:r>
              <a:rPr lang="en-IN" altLang="en-US">
                <a:latin typeface="Courier New" pitchFamily="49" charset="0"/>
                <a:cs typeface="Courier New" pitchFamily="49" charset="0"/>
              </a:rPr>
              <a:t> &lt;null&gt; </a:t>
            </a:r>
            <a:r>
              <a:rPr lang="en-IN" altLang="en-US"/>
              <a:t>element to indicate a null value. </a:t>
            </a:r>
            <a:endParaRPr lang="en-IN" altLang="en-US">
              <a:cs typeface="Arial" pitchFamily="34" charset="0"/>
            </a:endParaRP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6"/>
          <p:cNvSpPr>
            <a:spLocks noGrp="1" noChangeArrowheads="1"/>
          </p:cNvSpPr>
          <p:nvPr>
            <p:ph type="sldNum" sz="quarter" idx="12"/>
          </p:nvPr>
        </p:nvSpPr>
        <p:spPr>
          <a:noFill/>
        </p:spPr>
        <p:txBody>
          <a:bodyPr/>
          <a:lstStyle/>
          <a:p>
            <a:fld id="{64C7722E-EBEB-405E-AAA2-0357E9862C68}" type="slidenum">
              <a:rPr lang="en-US" altLang="en-US" smtClean="0">
                <a:latin typeface="Arial" pitchFamily="34" charset="0"/>
              </a:rPr>
              <a:pPr/>
              <a:t>47</a:t>
            </a:fld>
            <a:endParaRPr lang="en-US" altLang="en-US" smtClean="0">
              <a:latin typeface="Arial" pitchFamily="34" charset="0"/>
            </a:endParaRPr>
          </a:p>
        </p:txBody>
      </p:sp>
      <p:sp>
        <p:nvSpPr>
          <p:cNvPr id="51203"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0BDE581B-0657-4B03-91C8-0F841AB9C69C}" type="slidenum">
              <a:rPr lang="en-US" altLang="en-US" sz="1000"/>
              <a:pPr algn="r"/>
              <a:t>47</a:t>
            </a:fld>
            <a:endParaRPr lang="en-US" altLang="en-US" sz="1000"/>
          </a:p>
        </p:txBody>
      </p:sp>
      <p:sp>
        <p:nvSpPr>
          <p:cNvPr id="51204"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Lesson 2: </a:t>
            </a:r>
            <a:r>
              <a:rPr lang="en-IN" altLang="en-US" smtClean="0">
                <a:solidFill>
                  <a:schemeClr val="tx1"/>
                </a:solidFill>
              </a:rPr>
              <a:t>DI with Annotations</a:t>
            </a:r>
          </a:p>
        </p:txBody>
      </p:sp>
      <p:sp>
        <p:nvSpPr>
          <p:cNvPr id="51205"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51206"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5120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sldNum" sz="quarter" idx="12"/>
          </p:nvPr>
        </p:nvSpPr>
        <p:spPr>
          <a:noFill/>
        </p:spPr>
        <p:txBody>
          <a:bodyPr/>
          <a:lstStyle/>
          <a:p>
            <a:fld id="{EC5B9483-1C87-49E7-BA6D-D211F491B4E5}" type="slidenum">
              <a:rPr lang="en-US" altLang="en-US" smtClean="0">
                <a:latin typeface="Arial" pitchFamily="34" charset="0"/>
              </a:rPr>
              <a:pPr/>
              <a:t>48</a:t>
            </a:fld>
            <a:endParaRPr lang="en-US" altLang="en-US" smtClean="0">
              <a:latin typeface="Arial" pitchFamily="34" charset="0"/>
            </a:endParaRPr>
          </a:p>
        </p:txBody>
      </p:sp>
      <p:sp>
        <p:nvSpPr>
          <p:cNvPr id="52227"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6A1571C5-84D5-4B4B-A252-E5E7A7523720}" type="slidenum">
              <a:rPr lang="en-US" altLang="en-US" sz="1000"/>
              <a:pPr algn="r"/>
              <a:t>48</a:t>
            </a:fld>
            <a:endParaRPr lang="en-US" altLang="en-US" sz="1000"/>
          </a:p>
        </p:txBody>
      </p:sp>
      <p:sp>
        <p:nvSpPr>
          <p:cNvPr id="52228"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B1434742-882F-4814-AA0B-6D5CAED255E9}" type="slidenum">
              <a:rPr lang="en-US" altLang="en-US" sz="1000"/>
              <a:pPr algn="r"/>
              <a:t>48</a:t>
            </a:fld>
            <a:endParaRPr lang="en-US" altLang="en-US" sz="1000"/>
          </a:p>
        </p:txBody>
      </p:sp>
      <p:sp>
        <p:nvSpPr>
          <p:cNvPr id="52229" name="Rectangle 2"/>
          <p:cNvSpPr>
            <a:spLocks noGrp="1" noChangeArrowheads="1"/>
          </p:cNvSpPr>
          <p:nvPr>
            <p:ph type="title" idx="4294967295"/>
          </p:nvPr>
        </p:nvSpPr>
        <p:spPr/>
        <p:txBody>
          <a:bodyPr/>
          <a:lstStyle/>
          <a:p>
            <a:pPr eaLnBrk="1" hangingPunct="1"/>
            <a:r>
              <a:rPr lang="en-US" altLang="en-US" smtClean="0"/>
              <a:t>Lesson Objectives</a:t>
            </a:r>
          </a:p>
        </p:txBody>
      </p:sp>
      <p:sp>
        <p:nvSpPr>
          <p:cNvPr id="52230"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lesson, you will learn to: </a:t>
            </a:r>
          </a:p>
          <a:p>
            <a:pPr eaLnBrk="1" hangingPunct="1">
              <a:buFont typeface="Wingdings" pitchFamily="2" charset="2"/>
              <a:buChar char="§"/>
            </a:pPr>
            <a:r>
              <a:rPr lang="en-IN" altLang="en-US" b="0" smtClean="0"/>
              <a:t>Identify different annotations and their functionalities.</a:t>
            </a:r>
          </a:p>
          <a:p>
            <a:pPr eaLnBrk="1" hangingPunct="1">
              <a:buFont typeface="Wingdings" pitchFamily="2" charset="2"/>
              <a:buChar char="§"/>
            </a:pPr>
            <a:r>
              <a:rPr lang="en-IN" altLang="en-US" b="0" smtClean="0"/>
              <a:t>Build an application using annotations.</a:t>
            </a:r>
          </a:p>
          <a:p>
            <a:pPr eaLnBrk="1" hangingPunct="1">
              <a:buFont typeface="Wingdings" pitchFamily="2" charset="2"/>
              <a:buChar char="§"/>
            </a:pPr>
            <a:r>
              <a:rPr lang="en-IN" altLang="en-US" b="0" smtClean="0"/>
              <a:t>Use Spring Framework annotations for configurations.</a:t>
            </a:r>
          </a:p>
          <a:p>
            <a:pPr eaLnBrk="1" hangingPunct="1">
              <a:buFont typeface="Wingdings" pitchFamily="2" charset="2"/>
              <a:buChar char="§"/>
            </a:pPr>
            <a:endParaRPr lang="en-US" altLang="en-US" b="0" smtClean="0"/>
          </a:p>
          <a:p>
            <a:pPr eaLnBrk="1" hangingPunct="1">
              <a:buFont typeface="Wingdings" pitchFamily="2" charset="2"/>
              <a:buNone/>
            </a:pPr>
            <a:endParaRPr lang="en-US" altLang="en-US" b="0" smtClean="0"/>
          </a:p>
          <a:p>
            <a:pPr eaLnBrk="1" hangingPunct="1">
              <a:buFont typeface="Wingdings" pitchFamily="2" charset="2"/>
              <a:buChar char="§"/>
            </a:pPr>
            <a:endParaRPr lang="en-US" altLang="en-US" b="0" smtClean="0"/>
          </a:p>
        </p:txBody>
      </p:sp>
      <p:grpSp>
        <p:nvGrpSpPr>
          <p:cNvPr id="52231" name="Group 12"/>
          <p:cNvGrpSpPr>
            <a:grpSpLocks/>
          </p:cNvGrpSpPr>
          <p:nvPr/>
        </p:nvGrpSpPr>
        <p:grpSpPr bwMode="auto">
          <a:xfrm>
            <a:off x="304800" y="1066800"/>
            <a:ext cx="6477000" cy="1009650"/>
            <a:chOff x="838200" y="3276600"/>
            <a:chExt cx="6477000" cy="838200"/>
          </a:xfrm>
        </p:grpSpPr>
        <p:sp>
          <p:nvSpPr>
            <p:cNvPr id="14" name="Rounded Rectangle 13"/>
            <p:cNvSpPr/>
            <p:nvPr/>
          </p:nvSpPr>
          <p:spPr bwMode="auto">
            <a:xfrm>
              <a:off x="838200" y="3276600"/>
              <a:ext cx="6477000" cy="838200"/>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52234" name="TextBox 14"/>
            <p:cNvSpPr txBox="1">
              <a:spLocks noChangeArrowheads="1"/>
            </p:cNvSpPr>
            <p:nvPr/>
          </p:nvSpPr>
          <p:spPr bwMode="auto">
            <a:xfrm>
              <a:off x="1066800" y="3403121"/>
              <a:ext cx="5410200" cy="383269"/>
            </a:xfrm>
            <a:prstGeom prst="rect">
              <a:avLst/>
            </a:prstGeom>
            <a:noFill/>
            <a:ln w="9525">
              <a:noFill/>
              <a:miter lim="800000"/>
              <a:headEnd/>
              <a:tailEnd/>
            </a:ln>
          </p:spPr>
          <p:txBody>
            <a:bodyPr>
              <a:spAutoFit/>
            </a:bodyPr>
            <a:lstStyle/>
            <a:p>
              <a:r>
                <a:rPr lang="en-US" altLang="en-US" sz="2400">
                  <a:solidFill>
                    <a:srgbClr val="F2F2F2"/>
                  </a:solidFill>
                  <a:latin typeface="Trebuchet MS" pitchFamily="34" charset="0"/>
                </a:rPr>
                <a:t>Lesson 2: </a:t>
              </a:r>
              <a:r>
                <a:rPr lang="en-IN" altLang="en-US" sz="2400">
                  <a:solidFill>
                    <a:srgbClr val="F2F2F2"/>
                  </a:solidFill>
                  <a:latin typeface="Trebuchet MS" pitchFamily="34" charset="0"/>
                </a:rPr>
                <a:t>DI with Annotations</a:t>
              </a:r>
              <a:endParaRPr lang="en-US" altLang="en-US" sz="2400">
                <a:solidFill>
                  <a:srgbClr val="F2F2F2"/>
                </a:solidFill>
                <a:latin typeface="Trebuchet MS" pitchFamily="34" charset="0"/>
              </a:endParaRPr>
            </a:p>
          </p:txBody>
        </p:sp>
      </p:grpSp>
      <p:sp>
        <p:nvSpPr>
          <p:cNvPr id="52232"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6"/>
          <p:cNvSpPr>
            <a:spLocks noGrp="1" noChangeArrowheads="1"/>
          </p:cNvSpPr>
          <p:nvPr>
            <p:ph type="sldNum" sz="quarter" idx="12"/>
          </p:nvPr>
        </p:nvSpPr>
        <p:spPr>
          <a:noFill/>
        </p:spPr>
        <p:txBody>
          <a:bodyPr/>
          <a:lstStyle/>
          <a:p>
            <a:fld id="{416BBB2A-5EDD-4D99-B7B8-EBA608022787}" type="slidenum">
              <a:rPr lang="en-US" altLang="en-US" smtClean="0">
                <a:latin typeface="Arial" pitchFamily="34" charset="0"/>
              </a:rPr>
              <a:pPr/>
              <a:t>49</a:t>
            </a:fld>
            <a:endParaRPr lang="en-US" altLang="en-US" smtClean="0">
              <a:latin typeface="Arial" pitchFamily="34" charset="0"/>
            </a:endParaRPr>
          </a:p>
        </p:txBody>
      </p:sp>
      <p:sp>
        <p:nvSpPr>
          <p:cNvPr id="53251"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5C41F1CA-6EFB-49ED-AB1E-524DAE246990}" type="slidenum">
              <a:rPr lang="en-US" altLang="en-US" sz="1000"/>
              <a:pPr algn="r"/>
              <a:t>49</a:t>
            </a:fld>
            <a:endParaRPr lang="en-US" altLang="en-US" sz="1000"/>
          </a:p>
        </p:txBody>
      </p:sp>
      <p:sp>
        <p:nvSpPr>
          <p:cNvPr id="53252"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1B8A8F93-4E4E-4385-A48A-1FDBD1697E4D}" type="slidenum">
              <a:rPr lang="en-US" altLang="en-US" sz="1000"/>
              <a:pPr algn="r"/>
              <a:t>49</a:t>
            </a:fld>
            <a:endParaRPr lang="en-US" altLang="en-US" sz="1000"/>
          </a:p>
        </p:txBody>
      </p:sp>
      <p:sp>
        <p:nvSpPr>
          <p:cNvPr id="53253" name="Text Box 7"/>
          <p:cNvSpPr txBox="1">
            <a:spLocks noChangeArrowheads="1"/>
          </p:cNvSpPr>
          <p:nvPr/>
        </p:nvSpPr>
        <p:spPr bwMode="auto">
          <a:xfrm>
            <a:off x="304800" y="1066800"/>
            <a:ext cx="7315200" cy="2538413"/>
          </a:xfrm>
          <a:prstGeom prst="rect">
            <a:avLst/>
          </a:prstGeom>
          <a:noFill/>
          <a:ln w="9525">
            <a:noFill/>
            <a:miter lim="800000"/>
            <a:headEnd/>
            <a:tailEnd/>
          </a:ln>
        </p:spPr>
        <p:txBody>
          <a:bodyPr>
            <a:spAutoFit/>
          </a:bodyPr>
          <a:lstStyle/>
          <a:p>
            <a:pPr marL="285750" indent="-285750">
              <a:spcBef>
                <a:spcPts val="600"/>
              </a:spcBef>
              <a:buFont typeface="Wingdings" pitchFamily="2" charset="2"/>
              <a:buChar char="§"/>
            </a:pPr>
            <a:r>
              <a:rPr lang="en-IN" altLang="en-US" dirty="0">
                <a:cs typeface="Arial" pitchFamily="34" charset="0"/>
              </a:rPr>
              <a:t>Spring configuration files can be written in two ways:</a:t>
            </a:r>
          </a:p>
          <a:p>
            <a:pPr marL="742950" lvl="1" indent="-285750">
              <a:spcBef>
                <a:spcPts val="600"/>
              </a:spcBef>
              <a:buFont typeface="Wingdings" pitchFamily="2" charset="2"/>
              <a:buChar char="§"/>
            </a:pPr>
            <a:r>
              <a:rPr lang="en-IN" altLang="en-US" b="1" dirty="0">
                <a:cs typeface="Arial" pitchFamily="34" charset="0"/>
              </a:rPr>
              <a:t>Spring Framework 2.0: </a:t>
            </a:r>
            <a:r>
              <a:rPr lang="en-IN" altLang="en-US" dirty="0">
                <a:cs typeface="Arial" pitchFamily="34" charset="0"/>
              </a:rPr>
              <a:t>This version introduced the use of XML schema to write configuration files</a:t>
            </a:r>
          </a:p>
          <a:p>
            <a:pPr marL="742950" lvl="1" indent="-285750">
              <a:spcBef>
                <a:spcPts val="600"/>
              </a:spcBef>
              <a:buFont typeface="Wingdings" pitchFamily="2" charset="2"/>
              <a:buChar char="§"/>
            </a:pPr>
            <a:r>
              <a:rPr lang="en-IN" altLang="en-US" b="1" dirty="0">
                <a:solidFill>
                  <a:srgbClr val="FF0000"/>
                </a:solidFill>
                <a:cs typeface="Arial" pitchFamily="34" charset="0"/>
              </a:rPr>
              <a:t>Spring Framework </a:t>
            </a:r>
            <a:r>
              <a:rPr lang="en-IN" altLang="en-US" b="1" dirty="0" smtClean="0">
                <a:solidFill>
                  <a:srgbClr val="FF0000"/>
                </a:solidFill>
                <a:cs typeface="Arial" pitchFamily="34" charset="0"/>
              </a:rPr>
              <a:t>3.0</a:t>
            </a:r>
            <a:r>
              <a:rPr lang="en-IN" altLang="en-US" b="1" dirty="0" smtClean="0">
                <a:solidFill>
                  <a:srgbClr val="FF0000"/>
                </a:solidFill>
                <a:cs typeface="Arial" pitchFamily="34" charset="0"/>
              </a:rPr>
              <a:t>: </a:t>
            </a:r>
            <a:r>
              <a:rPr lang="en-IN" altLang="en-US" dirty="0">
                <a:solidFill>
                  <a:srgbClr val="FF0000"/>
                </a:solidFill>
                <a:cs typeface="Arial" pitchFamily="34" charset="0"/>
              </a:rPr>
              <a:t>This version introduced the use of annotations to write configuration files</a:t>
            </a:r>
          </a:p>
          <a:p>
            <a:pPr marL="285750" indent="-285750">
              <a:spcBef>
                <a:spcPts val="600"/>
              </a:spcBef>
              <a:buFont typeface="Wingdings" pitchFamily="2" charset="2"/>
              <a:buChar char="§"/>
            </a:pPr>
            <a:r>
              <a:rPr lang="en-IN" altLang="en-US" dirty="0">
                <a:cs typeface="Arial" pitchFamily="34" charset="0"/>
              </a:rPr>
              <a:t>Using XML schema made it difficult to navigate through complex configuration definitions written for each Java bean in an application. </a:t>
            </a:r>
          </a:p>
        </p:txBody>
      </p:sp>
      <p:sp>
        <p:nvSpPr>
          <p:cNvPr id="11" name="Title 1"/>
          <p:cNvSpPr txBox="1">
            <a:spLocks/>
          </p:cNvSpPr>
          <p:nvPr/>
        </p:nvSpPr>
        <p:spPr bwMode="auto">
          <a:xfrm>
            <a:off x="304800" y="228600"/>
            <a:ext cx="6438900" cy="747713"/>
          </a:xfrm>
          <a:prstGeom prst="rect">
            <a:avLst/>
          </a:prstGeom>
          <a:noFill/>
          <a:ln w="9525">
            <a:noFill/>
            <a:miter lim="800000"/>
            <a:headEnd/>
            <a:tailEnd/>
          </a:ln>
        </p:spPr>
        <p:txBody>
          <a:bodyPr anchor="ctr"/>
          <a:lstStyle/>
          <a:p>
            <a:pPr eaLnBrk="0" hangingPunct="0">
              <a:defRPr/>
            </a:pPr>
            <a:r>
              <a:rPr lang="en-IN" sz="2400" b="1" kern="0" dirty="0">
                <a:solidFill>
                  <a:srgbClr val="FFFFFF"/>
                </a:solidFill>
                <a:latin typeface="+mj-lt"/>
                <a:ea typeface="+mj-ea"/>
                <a:cs typeface="Courier New" panose="02070309020205020404" pitchFamily="49" charset="0"/>
              </a:rPr>
              <a:t>Purpose of Annotations</a:t>
            </a:r>
            <a:endParaRPr lang="en-US" sz="2400" b="1" kern="0" dirty="0">
              <a:solidFill>
                <a:srgbClr val="FFFFFF"/>
              </a:solidFill>
              <a:latin typeface="+mj-lt"/>
              <a:ea typeface="+mj-ea"/>
              <a:cs typeface="Courier New" panose="02070309020205020404" pitchFamily="49" charset="0"/>
            </a:endParaRPr>
          </a:p>
        </p:txBody>
      </p:sp>
      <p:sp>
        <p:nvSpPr>
          <p:cNvPr id="53255"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nchor="ctr"/>
          <a:lstStyle/>
          <a:p>
            <a:pPr algn="ctr"/>
            <a:r>
              <a:rPr lang="en-US" altLang="en-US" sz="1100"/>
              <a:t>Spring Framework </a:t>
            </a:r>
          </a:p>
        </p:txBody>
      </p:sp>
      <p:pic>
        <p:nvPicPr>
          <p:cNvPr id="53256" name="Picture 7" descr="xml config format.bmp"/>
          <p:cNvPicPr>
            <a:picLocks noChangeAspect="1" noChangeArrowheads="1"/>
          </p:cNvPicPr>
          <p:nvPr/>
        </p:nvPicPr>
        <p:blipFill>
          <a:blip r:embed="rId3" cstate="print"/>
          <a:srcRect r="12000" b="62500"/>
          <a:stretch>
            <a:fillRect/>
          </a:stretch>
        </p:blipFill>
        <p:spPr bwMode="auto">
          <a:xfrm>
            <a:off x="1371600" y="3657600"/>
            <a:ext cx="6491288" cy="2008188"/>
          </a:xfrm>
          <a:prstGeom prst="rect">
            <a:avLst/>
          </a:prstGeom>
          <a:noFill/>
          <a:ln w="9525">
            <a:solidFill>
              <a:schemeClr val="accent1"/>
            </a:solidFill>
            <a:miter lim="800000"/>
            <a:headEnd/>
            <a:tailEnd/>
          </a:ln>
        </p:spPr>
      </p:pic>
      <p:sp>
        <p:nvSpPr>
          <p:cNvPr id="53257" name="Text Box 7"/>
          <p:cNvSpPr txBox="1">
            <a:spLocks noChangeArrowheads="1"/>
          </p:cNvSpPr>
          <p:nvPr/>
        </p:nvSpPr>
        <p:spPr bwMode="auto">
          <a:xfrm>
            <a:off x="304800" y="6019800"/>
            <a:ext cx="7315200" cy="369888"/>
          </a:xfrm>
          <a:prstGeom prst="rect">
            <a:avLst/>
          </a:prstGeom>
          <a:noFill/>
          <a:ln w="9525">
            <a:noFill/>
            <a:miter lim="800000"/>
            <a:headEnd/>
            <a:tailEnd/>
          </a:ln>
        </p:spPr>
        <p:txBody>
          <a:bodyPr>
            <a:spAutoFit/>
          </a:bodyPr>
          <a:lstStyle/>
          <a:p>
            <a:pPr marL="285750" indent="-285750">
              <a:spcBef>
                <a:spcPts val="600"/>
              </a:spcBef>
              <a:buFont typeface="Wingdings" pitchFamily="2" charset="2"/>
              <a:buChar char="§"/>
            </a:pPr>
            <a:r>
              <a:rPr lang="en-IN" altLang="en-US">
                <a:cs typeface="Arial" pitchFamily="34" charset="0"/>
              </a:rPr>
              <a:t>Use of annotations solved this problem.</a:t>
            </a:r>
          </a:p>
        </p:txBody>
      </p:sp>
      <p:sp>
        <p:nvSpPr>
          <p:cNvPr id="53258" name="Rectangle 13"/>
          <p:cNvSpPr>
            <a:spLocks noChangeArrowheads="1"/>
          </p:cNvSpPr>
          <p:nvPr/>
        </p:nvSpPr>
        <p:spPr bwMode="auto">
          <a:xfrm>
            <a:off x="1984375" y="5695950"/>
            <a:ext cx="5492750" cy="247650"/>
          </a:xfrm>
          <a:prstGeom prst="rect">
            <a:avLst/>
          </a:prstGeom>
          <a:noFill/>
          <a:ln w="9525" algn="ctr">
            <a:noFill/>
            <a:round/>
            <a:headEnd/>
            <a:tailEnd/>
          </a:ln>
        </p:spPr>
        <p:txBody>
          <a:bodyPr/>
          <a:lstStyle/>
          <a:p>
            <a:pPr algn="ctr"/>
            <a:r>
              <a:rPr lang="en-US" altLang="en-US" sz="1200" b="1"/>
              <a:t>Code Segment Showing </a:t>
            </a:r>
            <a:r>
              <a:rPr lang="en-IN" altLang="en-US" sz="1200" b="1"/>
              <a:t>Example of XML Configuration for Java Beans</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6"/>
          <p:cNvSpPr>
            <a:spLocks noGrp="1" noChangeArrowheads="1"/>
          </p:cNvSpPr>
          <p:nvPr>
            <p:ph type="sldNum" sz="quarter" idx="12"/>
          </p:nvPr>
        </p:nvSpPr>
        <p:spPr>
          <a:noFill/>
        </p:spPr>
        <p:txBody>
          <a:bodyPr/>
          <a:lstStyle/>
          <a:p>
            <a:fld id="{E5011273-0F18-4C96-A90A-988DA34B6F11}" type="slidenum">
              <a:rPr lang="en-US" altLang="en-US" smtClean="0">
                <a:latin typeface="Arial" pitchFamily="34" charset="0"/>
              </a:rPr>
              <a:pPr/>
              <a:t>5</a:t>
            </a:fld>
            <a:endParaRPr lang="en-US" altLang="en-US" smtClean="0">
              <a:latin typeface="Arial" pitchFamily="34" charset="0"/>
            </a:endParaRPr>
          </a:p>
        </p:txBody>
      </p:sp>
      <p:sp>
        <p:nvSpPr>
          <p:cNvPr id="7171"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EA6EB338-7396-45D9-919E-D5E89E25A50A}" type="slidenum">
              <a:rPr lang="en-US" altLang="en-US" sz="1000"/>
              <a:pPr algn="r"/>
              <a:t>5</a:t>
            </a:fld>
            <a:endParaRPr lang="en-US" altLang="en-US" sz="1000"/>
          </a:p>
        </p:txBody>
      </p:sp>
      <p:sp>
        <p:nvSpPr>
          <p:cNvPr id="7172"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Module 1: An Overview of Spring Framework </a:t>
            </a:r>
            <a:endParaRPr lang="en-IN" altLang="en-US" smtClean="0">
              <a:solidFill>
                <a:schemeClr val="tx1"/>
              </a:solidFill>
            </a:endParaRPr>
          </a:p>
        </p:txBody>
      </p:sp>
      <p:sp>
        <p:nvSpPr>
          <p:cNvPr id="7173"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7174"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7175"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6"/>
          <p:cNvSpPr>
            <a:spLocks noGrp="1" noChangeArrowheads="1"/>
          </p:cNvSpPr>
          <p:nvPr>
            <p:ph type="sldNum" sz="quarter" idx="12"/>
          </p:nvPr>
        </p:nvSpPr>
        <p:spPr>
          <a:noFill/>
        </p:spPr>
        <p:txBody>
          <a:bodyPr/>
          <a:lstStyle/>
          <a:p>
            <a:fld id="{F173540E-E38C-4D55-905E-3B5EC8857663}" type="slidenum">
              <a:rPr lang="en-US" altLang="en-US" smtClean="0">
                <a:latin typeface="Arial" pitchFamily="34" charset="0"/>
              </a:rPr>
              <a:pPr/>
              <a:t>50</a:t>
            </a:fld>
            <a:endParaRPr lang="en-US" altLang="en-US" smtClean="0">
              <a:latin typeface="Arial" pitchFamily="34" charset="0"/>
            </a:endParaRPr>
          </a:p>
        </p:txBody>
      </p:sp>
      <p:sp>
        <p:nvSpPr>
          <p:cNvPr id="54275"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08859F3A-A593-4104-BA6C-9995A8B54BA2}" type="slidenum">
              <a:rPr lang="en-US" altLang="en-US" sz="1000"/>
              <a:pPr algn="r"/>
              <a:t>50</a:t>
            </a:fld>
            <a:endParaRPr lang="en-US" altLang="en-US" sz="1000"/>
          </a:p>
        </p:txBody>
      </p:sp>
      <p:sp>
        <p:nvSpPr>
          <p:cNvPr id="54276"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6EF85E98-C793-4781-A54E-68CB7CDEB151}" type="slidenum">
              <a:rPr lang="en-US" altLang="en-US" sz="1000"/>
              <a:pPr algn="r"/>
              <a:t>50</a:t>
            </a:fld>
            <a:endParaRPr lang="en-US" altLang="en-US" sz="1000"/>
          </a:p>
        </p:txBody>
      </p:sp>
      <p:sp>
        <p:nvSpPr>
          <p:cNvPr id="54277" name="Text Box 7"/>
          <p:cNvSpPr txBox="1">
            <a:spLocks noChangeArrowheads="1"/>
          </p:cNvSpPr>
          <p:nvPr/>
        </p:nvSpPr>
        <p:spPr bwMode="auto">
          <a:xfrm>
            <a:off x="304800" y="1066800"/>
            <a:ext cx="7315200" cy="1000125"/>
          </a:xfrm>
          <a:prstGeom prst="rect">
            <a:avLst/>
          </a:prstGeom>
          <a:noFill/>
          <a:ln w="9525">
            <a:noFill/>
            <a:miter lim="800000"/>
            <a:headEnd/>
            <a:tailEnd/>
          </a:ln>
        </p:spPr>
        <p:txBody>
          <a:bodyPr>
            <a:spAutoFit/>
          </a:bodyPr>
          <a:lstStyle/>
          <a:p>
            <a:pPr marL="285750" indent="-285750">
              <a:spcBef>
                <a:spcPts val="600"/>
              </a:spcBef>
              <a:buFont typeface="Wingdings" pitchFamily="2" charset="2"/>
              <a:buChar char="§"/>
            </a:pPr>
            <a:r>
              <a:rPr lang="en-IN" altLang="en-US">
                <a:cs typeface="Arial" pitchFamily="34" charset="0"/>
              </a:rPr>
              <a:t>Spring annotations are simple tags that can be added for creating and injecting beans with their dependency definitions. </a:t>
            </a:r>
          </a:p>
          <a:p>
            <a:pPr marL="285750" indent="-285750">
              <a:spcBef>
                <a:spcPts val="600"/>
              </a:spcBef>
              <a:buFont typeface="Wingdings" pitchFamily="2" charset="2"/>
              <a:buChar char="§"/>
            </a:pPr>
            <a:r>
              <a:rPr lang="en-IN" altLang="en-US">
                <a:cs typeface="Arial" pitchFamily="34" charset="0"/>
              </a:rPr>
              <a:t>Key annotations in Spring Framework are: </a:t>
            </a:r>
          </a:p>
        </p:txBody>
      </p:sp>
      <p:sp>
        <p:nvSpPr>
          <p:cNvPr id="11" name="Title 1"/>
          <p:cNvSpPr txBox="1">
            <a:spLocks/>
          </p:cNvSpPr>
          <p:nvPr/>
        </p:nvSpPr>
        <p:spPr bwMode="auto">
          <a:xfrm>
            <a:off x="304800" y="228600"/>
            <a:ext cx="6438900" cy="747713"/>
          </a:xfrm>
          <a:prstGeom prst="rect">
            <a:avLst/>
          </a:prstGeom>
          <a:noFill/>
          <a:ln w="9525">
            <a:noFill/>
            <a:miter lim="800000"/>
            <a:headEnd/>
            <a:tailEnd/>
          </a:ln>
        </p:spPr>
        <p:txBody>
          <a:bodyPr anchor="ctr"/>
          <a:lstStyle/>
          <a:p>
            <a:pPr eaLnBrk="0" hangingPunct="0">
              <a:defRPr/>
            </a:pPr>
            <a:r>
              <a:rPr lang="en-IN" sz="2400" b="1" kern="0" dirty="0">
                <a:solidFill>
                  <a:srgbClr val="FFFFFF"/>
                </a:solidFill>
                <a:latin typeface="+mj-lt"/>
                <a:ea typeface="+mj-ea"/>
                <a:cs typeface="Courier New" panose="02070309020205020404" pitchFamily="49" charset="0"/>
              </a:rPr>
              <a:t>Spring Annotations</a:t>
            </a:r>
            <a:endParaRPr lang="en-US" sz="2400" b="1" kern="0" dirty="0">
              <a:solidFill>
                <a:srgbClr val="FFFFFF"/>
              </a:solidFill>
              <a:latin typeface="+mj-lt"/>
              <a:ea typeface="+mj-ea"/>
              <a:cs typeface="Courier New" panose="02070309020205020404" pitchFamily="49" charset="0"/>
            </a:endParaRPr>
          </a:p>
        </p:txBody>
      </p:sp>
      <p:sp>
        <p:nvSpPr>
          <p:cNvPr id="5427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nchor="ctr"/>
          <a:lstStyle/>
          <a:p>
            <a:pPr algn="ctr"/>
            <a:r>
              <a:rPr lang="en-US" altLang="en-US" sz="1100"/>
              <a:t>Spring Framework </a:t>
            </a:r>
          </a:p>
        </p:txBody>
      </p:sp>
      <p:graphicFrame>
        <p:nvGraphicFramePr>
          <p:cNvPr id="2" name="Table 1"/>
          <p:cNvGraphicFramePr>
            <a:graphicFrameLocks noGrp="1"/>
          </p:cNvGraphicFramePr>
          <p:nvPr/>
        </p:nvGraphicFramePr>
        <p:xfrm>
          <a:off x="228600" y="2133600"/>
          <a:ext cx="8686800" cy="4281489"/>
        </p:xfrm>
        <a:graphic>
          <a:graphicData uri="http://schemas.openxmlformats.org/drawingml/2006/table">
            <a:tbl>
              <a:tblPr firstRow="1" firstCol="1" bandRow="1">
                <a:tableStyleId>{5C22544A-7EE6-4342-B048-85BDC9FD1C3A}</a:tableStyleId>
              </a:tblPr>
              <a:tblGrid>
                <a:gridCol w="1750572"/>
                <a:gridCol w="2312077"/>
                <a:gridCol w="4624151"/>
              </a:tblGrid>
              <a:tr h="280416">
                <a:tc>
                  <a:txBody>
                    <a:bodyPr/>
                    <a:lstStyle/>
                    <a:p>
                      <a:pPr algn="ctr">
                        <a:lnSpc>
                          <a:spcPct val="115000"/>
                        </a:lnSpc>
                        <a:spcAft>
                          <a:spcPts val="0"/>
                        </a:spcAft>
                      </a:pPr>
                      <a:r>
                        <a:rPr lang="en-IN" sz="1600" dirty="0">
                          <a:solidFill>
                            <a:schemeClr val="tx1"/>
                          </a:solidFill>
                          <a:effectLst/>
                          <a:latin typeface="Arial" panose="020B0604020202020204" pitchFamily="34" charset="0"/>
                          <a:cs typeface="Arial" panose="020B0604020202020204" pitchFamily="34" charset="0"/>
                        </a:rPr>
                        <a:t>Annotation</a:t>
                      </a:r>
                      <a:endParaRPr lang="en-GB" sz="16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IN" sz="1600" dirty="0">
                          <a:solidFill>
                            <a:schemeClr val="tx1"/>
                          </a:solidFill>
                          <a:effectLst/>
                          <a:latin typeface="Arial" panose="020B0604020202020204" pitchFamily="34" charset="0"/>
                          <a:cs typeface="Arial" panose="020B0604020202020204" pitchFamily="34" charset="0"/>
                        </a:rPr>
                        <a:t>Use</a:t>
                      </a:r>
                      <a:endParaRPr lang="en-GB" sz="16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IN" sz="1600" dirty="0">
                          <a:solidFill>
                            <a:schemeClr val="tx1"/>
                          </a:solidFill>
                          <a:effectLst/>
                          <a:latin typeface="Arial" panose="020B0604020202020204" pitchFamily="34" charset="0"/>
                          <a:cs typeface="Arial" panose="020B0604020202020204" pitchFamily="34" charset="0"/>
                        </a:rPr>
                        <a:t>Description</a:t>
                      </a:r>
                      <a:endParaRPr lang="en-GB" sz="16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33724">
                <a:tc>
                  <a:txBody>
                    <a:bodyPr/>
                    <a:lstStyle/>
                    <a:p>
                      <a:pPr algn="just">
                        <a:spcAft>
                          <a:spcPts val="0"/>
                        </a:spcAft>
                      </a:pPr>
                      <a:r>
                        <a:rPr lang="en-IN" sz="1600" b="1" dirty="0">
                          <a:solidFill>
                            <a:schemeClr val="tx1"/>
                          </a:solidFill>
                          <a:effectLst/>
                          <a:latin typeface="Courier New" panose="02070309020205020404" pitchFamily="49" charset="0"/>
                          <a:cs typeface="Courier New" panose="02070309020205020404" pitchFamily="49" charset="0"/>
                        </a:rPr>
                        <a:t>@</a:t>
                      </a:r>
                      <a:r>
                        <a:rPr lang="en-IN" sz="1600" b="1" dirty="0" err="1">
                          <a:solidFill>
                            <a:schemeClr val="tx1"/>
                          </a:solidFill>
                          <a:effectLst/>
                          <a:latin typeface="Courier New" panose="02070309020205020404" pitchFamily="49" charset="0"/>
                          <a:cs typeface="Courier New" panose="02070309020205020404" pitchFamily="49" charset="0"/>
                        </a:rPr>
                        <a:t>Autowired</a:t>
                      </a:r>
                      <a:endParaRPr lang="en-GB" sz="1600" b="1" dirty="0">
                        <a:solidFill>
                          <a:schemeClr val="tx1"/>
                        </a:solidFill>
                        <a:effectLst/>
                        <a:latin typeface="Courier New" panose="02070309020205020404" pitchFamily="49" charset="0"/>
                        <a:ea typeface="Calibri"/>
                        <a:cs typeface="Courier New" panose="020703090202050204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IN" sz="1400" dirty="0">
                          <a:effectLst/>
                          <a:latin typeface="Arial" panose="020B0604020202020204" pitchFamily="34" charset="0"/>
                          <a:cs typeface="Arial" panose="020B0604020202020204" pitchFamily="34" charset="0"/>
                        </a:rPr>
                        <a:t>Used as a constructor or a  field or to annotate a method</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IN" sz="1400">
                          <a:effectLst/>
                          <a:latin typeface="Arial" panose="020B0604020202020204" pitchFamily="34" charset="0"/>
                          <a:cs typeface="Arial" panose="020B0604020202020204" pitchFamily="34" charset="0"/>
                        </a:rPr>
                        <a:t>Declares that an object (Constructor, field, or method) needs to be autowired by type</a:t>
                      </a:r>
                      <a:endParaRPr lang="en-GB" sz="140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21603">
                <a:tc>
                  <a:txBody>
                    <a:bodyPr/>
                    <a:lstStyle/>
                    <a:p>
                      <a:pPr algn="just">
                        <a:spcAft>
                          <a:spcPts val="0"/>
                        </a:spcAft>
                      </a:pPr>
                      <a:r>
                        <a:rPr lang="en-IN" sz="1600" b="1" dirty="0">
                          <a:solidFill>
                            <a:schemeClr val="tx1"/>
                          </a:solidFill>
                          <a:effectLst/>
                          <a:latin typeface="Courier New" panose="02070309020205020404" pitchFamily="49" charset="0"/>
                          <a:cs typeface="Courier New" panose="02070309020205020404" pitchFamily="49" charset="0"/>
                        </a:rPr>
                        <a:t>@Configurable</a:t>
                      </a:r>
                      <a:endParaRPr lang="en-GB" sz="1600" b="1" dirty="0">
                        <a:solidFill>
                          <a:schemeClr val="tx1"/>
                        </a:solidFill>
                        <a:effectLst/>
                        <a:latin typeface="Courier New" panose="02070309020205020404" pitchFamily="49" charset="0"/>
                        <a:ea typeface="Calibri"/>
                        <a:cs typeface="Courier New" panose="020703090202050204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IN" sz="1400" dirty="0">
                          <a:effectLst/>
                          <a:latin typeface="Arial" panose="020B0604020202020204" pitchFamily="34" charset="0"/>
                          <a:cs typeface="Arial" panose="020B0604020202020204" pitchFamily="34" charset="0"/>
                        </a:rPr>
                        <a:t>Type specification</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IN" sz="1400" dirty="0">
                          <a:effectLst/>
                          <a:latin typeface="Arial" panose="020B0604020202020204" pitchFamily="34" charset="0"/>
                          <a:cs typeface="Arial" panose="020B0604020202020204" pitchFamily="34" charset="0"/>
                        </a:rPr>
                        <a:t>Declares the component types whose properties are to be injected into Java beans. </a:t>
                      </a:r>
                      <a:endParaRPr lang="en-GB" sz="1400" dirty="0">
                        <a:effectLst/>
                        <a:latin typeface="Arial" panose="020B0604020202020204" pitchFamily="34" charset="0"/>
                        <a:cs typeface="Arial" panose="020B0604020202020204" pitchFamily="34" charset="0"/>
                      </a:endParaRPr>
                    </a:p>
                    <a:p>
                      <a:pPr algn="just">
                        <a:spcAft>
                          <a:spcPts val="0"/>
                        </a:spcAft>
                      </a:pPr>
                      <a:r>
                        <a:rPr lang="en-IN" sz="1400" dirty="0">
                          <a:effectLst/>
                          <a:latin typeface="Arial" panose="020B0604020202020204" pitchFamily="34" charset="0"/>
                          <a:cs typeface="Arial" panose="020B0604020202020204" pitchFamily="34" charset="0"/>
                        </a:rPr>
                        <a:t>Used to inject properties of domain objects</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78299">
                <a:tc>
                  <a:txBody>
                    <a:bodyPr/>
                    <a:lstStyle/>
                    <a:p>
                      <a:pPr algn="just">
                        <a:spcAft>
                          <a:spcPts val="0"/>
                        </a:spcAft>
                      </a:pPr>
                      <a:r>
                        <a:rPr lang="en-IN" sz="1600" b="1" dirty="0">
                          <a:solidFill>
                            <a:schemeClr val="tx1"/>
                          </a:solidFill>
                          <a:effectLst/>
                          <a:latin typeface="Courier New" panose="02070309020205020404" pitchFamily="49" charset="0"/>
                          <a:cs typeface="Courier New" panose="02070309020205020404" pitchFamily="49" charset="0"/>
                        </a:rPr>
                        <a:t>@Order</a:t>
                      </a:r>
                      <a:endParaRPr lang="en-GB" sz="1600" b="1" dirty="0">
                        <a:solidFill>
                          <a:schemeClr val="tx1"/>
                        </a:solidFill>
                        <a:effectLst/>
                        <a:latin typeface="Courier New" panose="02070309020205020404" pitchFamily="49" charset="0"/>
                        <a:ea typeface="Calibri"/>
                        <a:cs typeface="Courier New" panose="020703090202050204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IN" sz="1400" dirty="0">
                          <a:effectLst/>
                          <a:latin typeface="Arial" panose="020B0604020202020204" pitchFamily="34" charset="0"/>
                          <a:cs typeface="Arial" panose="020B0604020202020204" pitchFamily="34" charset="0"/>
                        </a:rPr>
                        <a:t>Type, method, field</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IN" sz="1400" dirty="0" smtClean="0">
                          <a:effectLst/>
                          <a:latin typeface="Arial" panose="020B0604020202020204" pitchFamily="34" charset="0"/>
                          <a:cs typeface="Arial" panose="020B0604020202020204" pitchFamily="34" charset="0"/>
                        </a:rPr>
                        <a:t>Defines </a:t>
                      </a:r>
                      <a:r>
                        <a:rPr lang="en-IN" sz="1400" dirty="0">
                          <a:effectLst/>
                          <a:latin typeface="Arial" panose="020B0604020202020204" pitchFamily="34" charset="0"/>
                          <a:cs typeface="Arial" panose="020B0604020202020204" pitchFamily="34" charset="0"/>
                        </a:rPr>
                        <a:t>the order of interfaces and is used instead of the </a:t>
                      </a:r>
                      <a:r>
                        <a:rPr lang="en-IN" sz="1400" dirty="0" err="1">
                          <a:effectLst/>
                          <a:latin typeface="Courier New" panose="02070309020205020404" pitchFamily="49" charset="0"/>
                          <a:cs typeface="Courier New" panose="02070309020205020404" pitchFamily="49" charset="0"/>
                        </a:rPr>
                        <a:t>org.springframework.core.ordered</a:t>
                      </a:r>
                      <a:r>
                        <a:rPr lang="en-IN" sz="1400" dirty="0">
                          <a:effectLst/>
                          <a:latin typeface="Arial" panose="020B0604020202020204" pitchFamily="34" charset="0"/>
                          <a:cs typeface="Arial" panose="020B0604020202020204" pitchFamily="34" charset="0"/>
                        </a:rPr>
                        <a:t> interface</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9149">
                <a:tc>
                  <a:txBody>
                    <a:bodyPr/>
                    <a:lstStyle/>
                    <a:p>
                      <a:pPr algn="just">
                        <a:spcAft>
                          <a:spcPts val="0"/>
                        </a:spcAft>
                      </a:pPr>
                      <a:r>
                        <a:rPr lang="en-IN" sz="1600" b="1" dirty="0">
                          <a:solidFill>
                            <a:schemeClr val="tx1"/>
                          </a:solidFill>
                          <a:effectLst/>
                          <a:latin typeface="Courier New" panose="02070309020205020404" pitchFamily="49" charset="0"/>
                          <a:cs typeface="Courier New" panose="02070309020205020404" pitchFamily="49" charset="0"/>
                        </a:rPr>
                        <a:t>@Qualifier</a:t>
                      </a:r>
                      <a:endParaRPr lang="en-GB" sz="1600" b="1" dirty="0">
                        <a:solidFill>
                          <a:schemeClr val="tx1"/>
                        </a:solidFill>
                        <a:effectLst/>
                        <a:latin typeface="Courier New" panose="02070309020205020404" pitchFamily="49" charset="0"/>
                        <a:ea typeface="Calibri"/>
                        <a:cs typeface="Courier New" panose="020703090202050204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IN" sz="1400">
                          <a:effectLst/>
                          <a:latin typeface="Arial" panose="020B0604020202020204" pitchFamily="34" charset="0"/>
                          <a:cs typeface="Arial" panose="020B0604020202020204" pitchFamily="34" charset="0"/>
                        </a:rPr>
                        <a:t>Field, parameter type, annotation type</a:t>
                      </a:r>
                      <a:endParaRPr lang="en-GB" sz="140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IN" sz="1400" dirty="0">
                          <a:effectLst/>
                          <a:latin typeface="Arial" panose="020B0604020202020204" pitchFamily="34" charset="0"/>
                          <a:cs typeface="Arial" panose="020B0604020202020204" pitchFamily="34" charset="0"/>
                        </a:rPr>
                        <a:t>Declares that specified autowiring should be done by means other than type-based matching</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9149">
                <a:tc>
                  <a:txBody>
                    <a:bodyPr/>
                    <a:lstStyle/>
                    <a:p>
                      <a:pPr algn="just">
                        <a:spcAft>
                          <a:spcPts val="0"/>
                        </a:spcAft>
                      </a:pPr>
                      <a:r>
                        <a:rPr lang="en-IN" sz="1600" b="1" dirty="0">
                          <a:solidFill>
                            <a:schemeClr val="tx1"/>
                          </a:solidFill>
                          <a:effectLst/>
                          <a:latin typeface="Courier New" panose="02070309020205020404" pitchFamily="49" charset="0"/>
                          <a:cs typeface="Courier New" panose="02070309020205020404" pitchFamily="49" charset="0"/>
                        </a:rPr>
                        <a:t>@Required</a:t>
                      </a:r>
                      <a:endParaRPr lang="en-GB" sz="1600" b="1" dirty="0">
                        <a:solidFill>
                          <a:schemeClr val="tx1"/>
                        </a:solidFill>
                        <a:effectLst/>
                        <a:latin typeface="Courier New" panose="02070309020205020404" pitchFamily="49" charset="0"/>
                        <a:ea typeface="Calibri"/>
                        <a:cs typeface="Courier New" panose="020703090202050204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IN" sz="1400">
                          <a:effectLst/>
                          <a:latin typeface="Arial" panose="020B0604020202020204" pitchFamily="34" charset="0"/>
                          <a:cs typeface="Arial" panose="020B0604020202020204" pitchFamily="34" charset="0"/>
                        </a:rPr>
                        <a:t>Method</a:t>
                      </a:r>
                      <a:endParaRPr lang="en-GB" sz="140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IN" sz="1400" dirty="0">
                          <a:effectLst/>
                          <a:latin typeface="Arial" panose="020B0604020202020204" pitchFamily="34" charset="0"/>
                          <a:cs typeface="Arial" panose="020B0604020202020204" pitchFamily="34" charset="0"/>
                        </a:rPr>
                        <a:t>Specifies those properties that, when not injected, will result in configuration failure</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9149">
                <a:tc>
                  <a:txBody>
                    <a:bodyPr/>
                    <a:lstStyle/>
                    <a:p>
                      <a:pPr algn="just">
                        <a:spcAft>
                          <a:spcPts val="0"/>
                        </a:spcAft>
                      </a:pPr>
                      <a:r>
                        <a:rPr lang="en-IN" sz="1600" b="1" dirty="0">
                          <a:solidFill>
                            <a:schemeClr val="tx1"/>
                          </a:solidFill>
                          <a:effectLst/>
                          <a:latin typeface="Courier New" panose="02070309020205020404" pitchFamily="49" charset="0"/>
                          <a:cs typeface="Courier New" panose="02070309020205020404" pitchFamily="49" charset="0"/>
                        </a:rPr>
                        <a:t>@Scope</a:t>
                      </a:r>
                      <a:endParaRPr lang="en-GB" sz="1600" b="1" dirty="0">
                        <a:solidFill>
                          <a:schemeClr val="tx1"/>
                        </a:solidFill>
                        <a:effectLst/>
                        <a:latin typeface="Courier New" panose="02070309020205020404" pitchFamily="49" charset="0"/>
                        <a:ea typeface="Calibri"/>
                        <a:cs typeface="Courier New" panose="020703090202050204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IN" sz="1400">
                          <a:effectLst/>
                          <a:latin typeface="Arial" panose="020B0604020202020204" pitchFamily="34" charset="0"/>
                          <a:cs typeface="Arial" panose="020B0604020202020204" pitchFamily="34" charset="0"/>
                        </a:rPr>
                        <a:t>Type specification</a:t>
                      </a:r>
                      <a:endParaRPr lang="en-GB" sz="140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IN" sz="1400" dirty="0">
                          <a:effectLst/>
                          <a:latin typeface="Arial" panose="020B0604020202020204" pitchFamily="34" charset="0"/>
                          <a:cs typeface="Arial" panose="020B0604020202020204" pitchFamily="34" charset="0"/>
                        </a:rPr>
                        <a:t>Specifies the scope of a bean, whether it is </a:t>
                      </a:r>
                      <a:r>
                        <a:rPr lang="en-IN" sz="1400" dirty="0" smtClean="0">
                          <a:effectLst/>
                          <a:latin typeface="Arial" panose="020B0604020202020204" pitchFamily="34" charset="0"/>
                          <a:cs typeface="Arial" panose="020B0604020202020204" pitchFamily="34" charset="0"/>
                        </a:rPr>
                        <a:t>singleton</a:t>
                      </a:r>
                      <a:r>
                        <a:rPr lang="en-IN" sz="1400" dirty="0">
                          <a:effectLst/>
                          <a:latin typeface="Arial" panose="020B0604020202020204" pitchFamily="34" charset="0"/>
                          <a:cs typeface="Arial" panose="020B0604020202020204" pitchFamily="34" charset="0"/>
                        </a:rPr>
                        <a:t>, prototype, request, or session bean</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6"/>
          <p:cNvSpPr>
            <a:spLocks noGrp="1" noChangeArrowheads="1"/>
          </p:cNvSpPr>
          <p:nvPr>
            <p:ph type="sldNum" sz="quarter" idx="12"/>
          </p:nvPr>
        </p:nvSpPr>
        <p:spPr>
          <a:noFill/>
        </p:spPr>
        <p:txBody>
          <a:bodyPr/>
          <a:lstStyle/>
          <a:p>
            <a:fld id="{49FF560B-F819-48DF-A825-C860BB29F96D}" type="slidenum">
              <a:rPr lang="en-US" altLang="en-US" smtClean="0">
                <a:latin typeface="Arial" pitchFamily="34" charset="0"/>
              </a:rPr>
              <a:pPr/>
              <a:t>51</a:t>
            </a:fld>
            <a:endParaRPr lang="en-US" altLang="en-US" smtClean="0">
              <a:latin typeface="Arial" pitchFamily="34" charset="0"/>
            </a:endParaRPr>
          </a:p>
        </p:txBody>
      </p:sp>
      <p:sp>
        <p:nvSpPr>
          <p:cNvPr id="55299"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CC581B66-365E-435E-9C1E-229902A7AEA2}" type="slidenum">
              <a:rPr lang="en-US" altLang="en-US" sz="1000"/>
              <a:pPr algn="r"/>
              <a:t>51</a:t>
            </a:fld>
            <a:endParaRPr lang="en-US" altLang="en-US" sz="1000"/>
          </a:p>
        </p:txBody>
      </p:sp>
      <p:sp>
        <p:nvSpPr>
          <p:cNvPr id="55300" name="Title 1"/>
          <p:cNvSpPr>
            <a:spLocks noGrp="1"/>
          </p:cNvSpPr>
          <p:nvPr>
            <p:ph type="title" idx="4294967295"/>
          </p:nvPr>
        </p:nvSpPr>
        <p:spPr>
          <a:xfrm>
            <a:off x="304800" y="228600"/>
            <a:ext cx="6934200" cy="747713"/>
          </a:xfrm>
        </p:spPr>
        <p:txBody>
          <a:bodyPr/>
          <a:lstStyle/>
          <a:p>
            <a:r>
              <a:rPr lang="en-IN" altLang="en-US" smtClean="0"/>
              <a:t>Building an Application Using Annotations</a:t>
            </a:r>
            <a:endParaRPr lang="en-US" altLang="en-US" smtClean="0"/>
          </a:p>
        </p:txBody>
      </p:sp>
      <p:sp>
        <p:nvSpPr>
          <p:cNvPr id="55301"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C707ABB3-E441-44D7-9AED-5697F5D9F8BE}" type="slidenum">
              <a:rPr lang="en-US" altLang="en-US" sz="1000"/>
              <a:pPr algn="r"/>
              <a:t>51</a:t>
            </a:fld>
            <a:endParaRPr lang="en-US" altLang="en-US" sz="1000"/>
          </a:p>
        </p:txBody>
      </p:sp>
      <p:sp>
        <p:nvSpPr>
          <p:cNvPr id="55302"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5530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55304" name="Text Box 7"/>
          <p:cNvSpPr txBox="1">
            <a:spLocks noChangeArrowheads="1"/>
          </p:cNvSpPr>
          <p:nvPr/>
        </p:nvSpPr>
        <p:spPr bwMode="auto">
          <a:xfrm>
            <a:off x="288925" y="1230313"/>
            <a:ext cx="7407275" cy="369887"/>
          </a:xfrm>
          <a:prstGeom prst="rect">
            <a:avLst/>
          </a:prstGeom>
          <a:noFill/>
          <a:ln w="9525">
            <a:noFill/>
            <a:miter lim="800000"/>
            <a:headEnd/>
            <a:tailEnd/>
          </a:ln>
        </p:spPr>
        <p:txBody>
          <a:bodyPr>
            <a:spAutoFit/>
          </a:bodyPr>
          <a:lstStyle/>
          <a:p>
            <a:pPr marL="285750" indent="-285750" eaLnBrk="0" hangingPunct="0">
              <a:buFont typeface="Wingdings" pitchFamily="2" charset="2"/>
              <a:buChar char="§"/>
            </a:pPr>
            <a:r>
              <a:rPr lang="en-IN" altLang="en-US"/>
              <a:t>To build an application using annotations in Spring Framework:</a:t>
            </a:r>
            <a:endParaRPr lang="en-GB" altLang="en-US"/>
          </a:p>
        </p:txBody>
      </p:sp>
      <p:graphicFrame>
        <p:nvGraphicFramePr>
          <p:cNvPr id="10" name="Diagram 9"/>
          <p:cNvGraphicFramePr/>
          <p:nvPr/>
        </p:nvGraphicFramePr>
        <p:xfrm>
          <a:off x="647700" y="1752600"/>
          <a:ext cx="7658100" cy="4156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6"/>
          <p:cNvSpPr>
            <a:spLocks noGrp="1" noChangeArrowheads="1"/>
          </p:cNvSpPr>
          <p:nvPr>
            <p:ph type="sldNum" sz="quarter" idx="12"/>
          </p:nvPr>
        </p:nvSpPr>
        <p:spPr>
          <a:noFill/>
        </p:spPr>
        <p:txBody>
          <a:bodyPr/>
          <a:lstStyle/>
          <a:p>
            <a:fld id="{FB9E4C4C-0ACB-480D-9C99-418799C67E97}" type="slidenum">
              <a:rPr lang="en-US" altLang="en-US" smtClean="0">
                <a:latin typeface="Arial" pitchFamily="34" charset="0"/>
              </a:rPr>
              <a:pPr/>
              <a:t>52</a:t>
            </a:fld>
            <a:endParaRPr lang="en-US" altLang="en-US" smtClean="0">
              <a:latin typeface="Arial" pitchFamily="34" charset="0"/>
            </a:endParaRPr>
          </a:p>
        </p:txBody>
      </p:sp>
      <p:sp>
        <p:nvSpPr>
          <p:cNvPr id="56323"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BECCB85A-4FC4-4DC2-85AD-B9C2CB36D2CA}" type="slidenum">
              <a:rPr lang="en-US" altLang="en-US" sz="1000"/>
              <a:pPr algn="r"/>
              <a:t>52</a:t>
            </a:fld>
            <a:endParaRPr lang="en-US" altLang="en-US" sz="1000"/>
          </a:p>
        </p:txBody>
      </p:sp>
      <p:sp>
        <p:nvSpPr>
          <p:cNvPr id="56324"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5393279B-C540-4C89-A895-18AE14841909}" type="slidenum">
              <a:rPr lang="en-US" altLang="en-US" sz="1000"/>
              <a:pPr algn="r"/>
              <a:t>52</a:t>
            </a:fld>
            <a:endParaRPr lang="en-US" altLang="en-US" sz="1000"/>
          </a:p>
        </p:txBody>
      </p:sp>
      <p:sp>
        <p:nvSpPr>
          <p:cNvPr id="56325" name="Text Box 7"/>
          <p:cNvSpPr txBox="1">
            <a:spLocks noChangeArrowheads="1"/>
          </p:cNvSpPr>
          <p:nvPr/>
        </p:nvSpPr>
        <p:spPr bwMode="auto">
          <a:xfrm>
            <a:off x="304800" y="1066800"/>
            <a:ext cx="7315200" cy="3108325"/>
          </a:xfrm>
          <a:prstGeom prst="rect">
            <a:avLst/>
          </a:prstGeom>
          <a:noFill/>
          <a:ln w="9525">
            <a:noFill/>
            <a:miter lim="800000"/>
            <a:headEnd/>
            <a:tailEnd/>
          </a:ln>
        </p:spPr>
        <p:txBody>
          <a:bodyPr>
            <a:spAutoFit/>
          </a:bodyPr>
          <a:lstStyle/>
          <a:p>
            <a:pPr marL="285750" indent="-285750">
              <a:spcBef>
                <a:spcPts val="600"/>
              </a:spcBef>
              <a:buFont typeface="Wingdings" pitchFamily="2" charset="2"/>
              <a:buChar char="§"/>
            </a:pPr>
            <a:r>
              <a:rPr lang="en-IN" altLang="en-US">
                <a:cs typeface="Arial" pitchFamily="34" charset="0"/>
              </a:rPr>
              <a:t>A multitier application holds one service in each tier for clarity and simplification of application management. </a:t>
            </a:r>
          </a:p>
          <a:p>
            <a:pPr marL="285750" indent="-285750">
              <a:spcBef>
                <a:spcPts val="600"/>
              </a:spcBef>
              <a:buFont typeface="Wingdings" pitchFamily="2" charset="2"/>
              <a:buChar char="§"/>
            </a:pPr>
            <a:r>
              <a:rPr lang="en-IN" altLang="en-US">
                <a:cs typeface="Arial" pitchFamily="34" charset="0"/>
              </a:rPr>
              <a:t>The different layers in a multitier application are:</a:t>
            </a:r>
          </a:p>
          <a:p>
            <a:pPr marL="742950" lvl="1" indent="-285750" eaLnBrk="0" hangingPunct="0">
              <a:spcBef>
                <a:spcPct val="20000"/>
              </a:spcBef>
              <a:buFont typeface="Wingdings" pitchFamily="2" charset="2"/>
              <a:buChar char="§"/>
            </a:pPr>
            <a:r>
              <a:rPr lang="en-US" altLang="en-US" sz="1600"/>
              <a:t>Presentation layer</a:t>
            </a:r>
            <a:endParaRPr lang="en-GB" altLang="en-US" sz="1600"/>
          </a:p>
          <a:p>
            <a:pPr marL="742950" lvl="1" indent="-285750" eaLnBrk="0" hangingPunct="0">
              <a:spcBef>
                <a:spcPct val="20000"/>
              </a:spcBef>
              <a:buFont typeface="Wingdings" pitchFamily="2" charset="2"/>
              <a:buChar char="§"/>
            </a:pPr>
            <a:r>
              <a:rPr lang="en-US" altLang="en-US" sz="1600"/>
              <a:t>Business layer</a:t>
            </a:r>
            <a:endParaRPr lang="en-GB" altLang="en-US" sz="1600"/>
          </a:p>
          <a:p>
            <a:pPr marL="742950" lvl="1" indent="-285750" eaLnBrk="0" hangingPunct="0">
              <a:spcBef>
                <a:spcPct val="20000"/>
              </a:spcBef>
              <a:buFont typeface="Wingdings" pitchFamily="2" charset="2"/>
              <a:buChar char="§"/>
            </a:pPr>
            <a:r>
              <a:rPr lang="en-US" altLang="en-US" sz="1600"/>
              <a:t>Service layer</a:t>
            </a:r>
            <a:endParaRPr lang="en-GB" altLang="en-US" sz="1600"/>
          </a:p>
          <a:p>
            <a:pPr marL="742950" lvl="1" indent="-285750" eaLnBrk="0" hangingPunct="0">
              <a:spcBef>
                <a:spcPct val="20000"/>
              </a:spcBef>
              <a:buFont typeface="Wingdings" pitchFamily="2" charset="2"/>
              <a:buChar char="§"/>
            </a:pPr>
            <a:r>
              <a:rPr lang="en-US" altLang="en-US" sz="1600"/>
              <a:t>Persistence layer</a:t>
            </a:r>
            <a:endParaRPr lang="en-GB" altLang="en-US" sz="1600"/>
          </a:p>
          <a:p>
            <a:pPr marL="742950" lvl="1" indent="-285750" eaLnBrk="0" hangingPunct="0">
              <a:spcBef>
                <a:spcPct val="20000"/>
              </a:spcBef>
              <a:buFont typeface="Wingdings" pitchFamily="2" charset="2"/>
              <a:buChar char="§"/>
            </a:pPr>
            <a:r>
              <a:rPr lang="en-US" altLang="en-US" sz="1600"/>
              <a:t>Data access layer</a:t>
            </a:r>
            <a:endParaRPr lang="en-GB" altLang="en-US" sz="1600"/>
          </a:p>
          <a:p>
            <a:pPr marL="285750" indent="-285750">
              <a:spcBef>
                <a:spcPts val="600"/>
              </a:spcBef>
              <a:buFont typeface="Wingdings" pitchFamily="2" charset="2"/>
              <a:buChar char="§"/>
            </a:pPr>
            <a:r>
              <a:rPr lang="en-IN" altLang="en-US">
                <a:cs typeface="Arial" pitchFamily="34" charset="0"/>
              </a:rPr>
              <a:t>Some of the key annotations and the layers to which they belong are :</a:t>
            </a:r>
          </a:p>
        </p:txBody>
      </p:sp>
      <p:sp>
        <p:nvSpPr>
          <p:cNvPr id="11" name="Title 1"/>
          <p:cNvSpPr txBox="1">
            <a:spLocks/>
          </p:cNvSpPr>
          <p:nvPr/>
        </p:nvSpPr>
        <p:spPr bwMode="auto">
          <a:xfrm>
            <a:off x="304800" y="228600"/>
            <a:ext cx="6438900" cy="747713"/>
          </a:xfrm>
          <a:prstGeom prst="rect">
            <a:avLst/>
          </a:prstGeom>
          <a:noFill/>
          <a:ln w="9525">
            <a:noFill/>
            <a:miter lim="800000"/>
            <a:headEnd/>
            <a:tailEnd/>
          </a:ln>
        </p:spPr>
        <p:txBody>
          <a:bodyPr anchor="ctr"/>
          <a:lstStyle/>
          <a:p>
            <a:pPr eaLnBrk="0" hangingPunct="0">
              <a:defRPr/>
            </a:pPr>
            <a:r>
              <a:rPr lang="en-IN" sz="2400" b="1" kern="0" dirty="0">
                <a:solidFill>
                  <a:srgbClr val="FFFFFF"/>
                </a:solidFill>
                <a:latin typeface="+mj-lt"/>
                <a:ea typeface="+mj-ea"/>
                <a:cs typeface="Courier New" panose="02070309020205020404" pitchFamily="49" charset="0"/>
              </a:rPr>
              <a:t>Using Annotations in Multitier Applications</a:t>
            </a:r>
            <a:endParaRPr lang="en-US" sz="2400" b="1" kern="0" dirty="0">
              <a:solidFill>
                <a:srgbClr val="FFFFFF"/>
              </a:solidFill>
              <a:latin typeface="+mj-lt"/>
              <a:ea typeface="+mj-ea"/>
              <a:cs typeface="Courier New" panose="02070309020205020404" pitchFamily="49" charset="0"/>
            </a:endParaRPr>
          </a:p>
        </p:txBody>
      </p:sp>
      <p:sp>
        <p:nvSpPr>
          <p:cNvPr id="5632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nchor="ctr"/>
          <a:lstStyle/>
          <a:p>
            <a:pPr algn="ctr"/>
            <a:r>
              <a:rPr lang="en-US" altLang="en-US" sz="1100"/>
              <a:t>Spring Framework </a:t>
            </a:r>
          </a:p>
        </p:txBody>
      </p:sp>
      <p:graphicFrame>
        <p:nvGraphicFramePr>
          <p:cNvPr id="3" name="Table 2"/>
          <p:cNvGraphicFramePr>
            <a:graphicFrameLocks noGrp="1"/>
          </p:cNvGraphicFramePr>
          <p:nvPr/>
        </p:nvGraphicFramePr>
        <p:xfrm>
          <a:off x="584200" y="4117975"/>
          <a:ext cx="7886700" cy="2287590"/>
        </p:xfrm>
        <a:graphic>
          <a:graphicData uri="http://schemas.openxmlformats.org/drawingml/2006/table">
            <a:tbl>
              <a:tblPr firstRow="1" firstCol="1" bandRow="1">
                <a:tableStyleId>{5C22544A-7EE6-4342-B048-85BDC9FD1C3A}</a:tableStyleId>
              </a:tblPr>
              <a:tblGrid>
                <a:gridCol w="2057400"/>
                <a:gridCol w="5829300"/>
              </a:tblGrid>
              <a:tr h="341906">
                <a:tc>
                  <a:txBody>
                    <a:bodyPr/>
                    <a:lstStyle/>
                    <a:p>
                      <a:pPr algn="ctr">
                        <a:lnSpc>
                          <a:spcPct val="115000"/>
                        </a:lnSpc>
                        <a:spcAft>
                          <a:spcPts val="0"/>
                        </a:spcAft>
                      </a:pPr>
                      <a:r>
                        <a:rPr lang="en-IN" sz="1600" dirty="0">
                          <a:solidFill>
                            <a:schemeClr val="tx1"/>
                          </a:solidFill>
                          <a:effectLst/>
                          <a:latin typeface="Arial" panose="020B0604020202020204" pitchFamily="34" charset="0"/>
                          <a:cs typeface="Arial" panose="020B0604020202020204" pitchFamily="34" charset="0"/>
                        </a:rPr>
                        <a:t>Annotation</a:t>
                      </a:r>
                      <a:endParaRPr lang="en-GB" sz="16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IN" sz="1600" dirty="0">
                          <a:solidFill>
                            <a:schemeClr val="tx1"/>
                          </a:solidFill>
                          <a:effectLst/>
                          <a:latin typeface="Arial" panose="020B0604020202020204" pitchFamily="34" charset="0"/>
                          <a:cs typeface="Arial" panose="020B0604020202020204" pitchFamily="34" charset="0"/>
                        </a:rPr>
                        <a:t>Corresponding Layer </a:t>
                      </a:r>
                      <a:endParaRPr lang="en-GB" sz="16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1906">
                <a:tc>
                  <a:txBody>
                    <a:bodyPr/>
                    <a:lstStyle/>
                    <a:p>
                      <a:pPr algn="just">
                        <a:lnSpc>
                          <a:spcPct val="115000"/>
                        </a:lnSpc>
                        <a:spcAft>
                          <a:spcPts val="0"/>
                        </a:spcAft>
                      </a:pPr>
                      <a:r>
                        <a:rPr lang="en-IN" sz="1800" dirty="0">
                          <a:solidFill>
                            <a:schemeClr val="tx1"/>
                          </a:solidFill>
                          <a:effectLst/>
                          <a:latin typeface="Courier New" panose="02070309020205020404" pitchFamily="49" charset="0"/>
                          <a:cs typeface="Courier New" panose="02070309020205020404" pitchFamily="49" charset="0"/>
                        </a:rPr>
                        <a:t>@Component</a:t>
                      </a:r>
                      <a:endParaRPr lang="en-GB" sz="1800" dirty="0">
                        <a:solidFill>
                          <a:schemeClr val="tx1"/>
                        </a:solidFill>
                        <a:effectLst/>
                        <a:latin typeface="Courier New" panose="02070309020205020404" pitchFamily="49" charset="0"/>
                        <a:ea typeface="Calibri"/>
                        <a:cs typeface="Courier New" panose="020703090202050204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IN" sz="1800" dirty="0">
                          <a:solidFill>
                            <a:schemeClr val="tx1"/>
                          </a:solidFill>
                          <a:effectLst/>
                          <a:latin typeface="Arial" panose="020B0604020202020204" pitchFamily="34" charset="0"/>
                          <a:cs typeface="Arial" panose="020B0604020202020204" pitchFamily="34" charset="0"/>
                        </a:rPr>
                        <a:t>Is generic and can be used across layers</a:t>
                      </a:r>
                      <a:endParaRPr lang="en-GB" sz="18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1906">
                <a:tc>
                  <a:txBody>
                    <a:bodyPr/>
                    <a:lstStyle/>
                    <a:p>
                      <a:pPr algn="just">
                        <a:lnSpc>
                          <a:spcPct val="115000"/>
                        </a:lnSpc>
                        <a:spcAft>
                          <a:spcPts val="0"/>
                        </a:spcAft>
                      </a:pPr>
                      <a:r>
                        <a:rPr lang="en-IN" sz="1800" dirty="0">
                          <a:solidFill>
                            <a:schemeClr val="tx1"/>
                          </a:solidFill>
                          <a:effectLst/>
                          <a:latin typeface="Courier New" panose="02070309020205020404" pitchFamily="49" charset="0"/>
                          <a:cs typeface="Courier New" panose="02070309020205020404" pitchFamily="49" charset="0"/>
                        </a:rPr>
                        <a:t>@Service</a:t>
                      </a:r>
                      <a:endParaRPr lang="en-GB" sz="1800" dirty="0">
                        <a:solidFill>
                          <a:schemeClr val="tx1"/>
                        </a:solidFill>
                        <a:effectLst/>
                        <a:latin typeface="Courier New" panose="02070309020205020404" pitchFamily="49" charset="0"/>
                        <a:ea typeface="Calibri"/>
                        <a:cs typeface="Courier New" panose="020703090202050204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IN" sz="1800" dirty="0">
                          <a:solidFill>
                            <a:schemeClr val="tx1"/>
                          </a:solidFill>
                          <a:effectLst/>
                          <a:latin typeface="Arial" panose="020B0604020202020204" pitchFamily="34" charset="0"/>
                          <a:cs typeface="Arial" panose="020B0604020202020204" pitchFamily="34" charset="0"/>
                        </a:rPr>
                        <a:t>Annotates classes in the Service layer</a:t>
                      </a:r>
                      <a:endParaRPr lang="en-GB" sz="18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0935">
                <a:tc>
                  <a:txBody>
                    <a:bodyPr/>
                    <a:lstStyle/>
                    <a:p>
                      <a:pPr algn="just">
                        <a:lnSpc>
                          <a:spcPct val="115000"/>
                        </a:lnSpc>
                        <a:spcAft>
                          <a:spcPts val="0"/>
                        </a:spcAft>
                      </a:pPr>
                      <a:r>
                        <a:rPr lang="en-IN" sz="1800" dirty="0">
                          <a:solidFill>
                            <a:schemeClr val="tx1"/>
                          </a:solidFill>
                          <a:effectLst/>
                          <a:latin typeface="Courier New" panose="02070309020205020404" pitchFamily="49" charset="0"/>
                          <a:cs typeface="Courier New" panose="02070309020205020404" pitchFamily="49" charset="0"/>
                        </a:rPr>
                        <a:t>@Controller</a:t>
                      </a:r>
                      <a:endParaRPr lang="en-GB" sz="1800" dirty="0">
                        <a:solidFill>
                          <a:schemeClr val="tx1"/>
                        </a:solidFill>
                        <a:effectLst/>
                        <a:latin typeface="Courier New" panose="02070309020205020404" pitchFamily="49" charset="0"/>
                        <a:ea typeface="Calibri"/>
                        <a:cs typeface="Courier New" panose="020703090202050204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IN" sz="1800" dirty="0">
                          <a:solidFill>
                            <a:schemeClr val="tx1"/>
                          </a:solidFill>
                          <a:effectLst/>
                          <a:latin typeface="Arial" panose="020B0604020202020204" pitchFamily="34" charset="0"/>
                          <a:cs typeface="Arial" panose="020B0604020202020204" pitchFamily="34" charset="0"/>
                        </a:rPr>
                        <a:t>Annotates classes in the Presentation layer and is mostly used in Spring MVC</a:t>
                      </a:r>
                      <a:endParaRPr lang="en-GB" sz="18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0935">
                <a:tc>
                  <a:txBody>
                    <a:bodyPr/>
                    <a:lstStyle/>
                    <a:p>
                      <a:pPr algn="just">
                        <a:lnSpc>
                          <a:spcPct val="115000"/>
                        </a:lnSpc>
                        <a:spcAft>
                          <a:spcPts val="0"/>
                        </a:spcAft>
                      </a:pPr>
                      <a:r>
                        <a:rPr lang="en-IN" sz="1800" dirty="0">
                          <a:solidFill>
                            <a:schemeClr val="tx1"/>
                          </a:solidFill>
                          <a:effectLst/>
                          <a:latin typeface="Courier New" panose="02070309020205020404" pitchFamily="49" charset="0"/>
                          <a:cs typeface="Courier New" panose="02070309020205020404" pitchFamily="49" charset="0"/>
                        </a:rPr>
                        <a:t>@Repository</a:t>
                      </a:r>
                      <a:endParaRPr lang="en-GB" sz="1800" dirty="0">
                        <a:solidFill>
                          <a:schemeClr val="tx1"/>
                        </a:solidFill>
                        <a:effectLst/>
                        <a:latin typeface="Courier New" panose="02070309020205020404" pitchFamily="49" charset="0"/>
                        <a:ea typeface="Calibri"/>
                        <a:cs typeface="Courier New" panose="020703090202050204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IN" sz="1800" dirty="0">
                          <a:solidFill>
                            <a:schemeClr val="tx1"/>
                          </a:solidFill>
                          <a:effectLst/>
                          <a:latin typeface="Arial" panose="020B0604020202020204" pitchFamily="34" charset="0"/>
                          <a:cs typeface="Arial" panose="020B0604020202020204" pitchFamily="34" charset="0"/>
                        </a:rPr>
                        <a:t>Annotates classes in the Persistence layer and can be used as a database repository</a:t>
                      </a:r>
                      <a:endParaRPr lang="en-GB" sz="18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a:spLocks noGrp="1" noChangeArrowheads="1"/>
          </p:cNvSpPr>
          <p:nvPr>
            <p:ph type="sldNum" sz="quarter" idx="12"/>
          </p:nvPr>
        </p:nvSpPr>
        <p:spPr>
          <a:noFill/>
        </p:spPr>
        <p:txBody>
          <a:bodyPr/>
          <a:lstStyle/>
          <a:p>
            <a:fld id="{DDEEB5F3-4B71-4FB3-8499-BA61C8B739E8}" type="slidenum">
              <a:rPr lang="en-US" altLang="en-US" smtClean="0">
                <a:latin typeface="Arial" pitchFamily="34" charset="0"/>
              </a:rPr>
              <a:pPr/>
              <a:t>53</a:t>
            </a:fld>
            <a:endParaRPr lang="en-US" altLang="en-US" smtClean="0">
              <a:latin typeface="Arial" pitchFamily="34" charset="0"/>
            </a:endParaRPr>
          </a:p>
        </p:txBody>
      </p:sp>
      <p:sp>
        <p:nvSpPr>
          <p:cNvPr id="57347"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F899481F-1EB2-4928-AC71-47576203ECE2}" type="slidenum">
              <a:rPr lang="en-US" altLang="en-US" sz="1000"/>
              <a:pPr algn="r"/>
              <a:t>53</a:t>
            </a:fld>
            <a:endParaRPr lang="en-US" altLang="en-US" sz="1000"/>
          </a:p>
        </p:txBody>
      </p:sp>
      <p:sp>
        <p:nvSpPr>
          <p:cNvPr id="57348"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E5418687-B61F-417C-8DD9-44C93EC4E221}" type="slidenum">
              <a:rPr lang="en-US" altLang="en-US" sz="1000"/>
              <a:pPr algn="r"/>
              <a:t>53</a:t>
            </a:fld>
            <a:endParaRPr lang="en-US" altLang="en-US" sz="1000"/>
          </a:p>
        </p:txBody>
      </p:sp>
      <p:sp>
        <p:nvSpPr>
          <p:cNvPr id="57349" name="Text Box 7"/>
          <p:cNvSpPr txBox="1">
            <a:spLocks noChangeArrowheads="1"/>
          </p:cNvSpPr>
          <p:nvPr/>
        </p:nvSpPr>
        <p:spPr bwMode="auto">
          <a:xfrm>
            <a:off x="304800" y="1262063"/>
            <a:ext cx="7315200" cy="3462337"/>
          </a:xfrm>
          <a:prstGeom prst="rect">
            <a:avLst/>
          </a:prstGeom>
          <a:noFill/>
          <a:ln w="9525">
            <a:noFill/>
            <a:miter lim="800000"/>
            <a:headEnd/>
            <a:tailEnd/>
          </a:ln>
        </p:spPr>
        <p:txBody>
          <a:bodyPr>
            <a:spAutoFit/>
          </a:bodyPr>
          <a:lstStyle/>
          <a:p>
            <a:pPr marL="285750" indent="-285750">
              <a:spcBef>
                <a:spcPts val="600"/>
              </a:spcBef>
              <a:buFont typeface="Wingdings" pitchFamily="2" charset="2"/>
              <a:buChar char="§"/>
            </a:pPr>
            <a:r>
              <a:rPr lang="en-IN" altLang="en-US">
                <a:cs typeface="Arial" pitchFamily="34" charset="0"/>
              </a:rPr>
              <a:t>The </a:t>
            </a:r>
            <a:r>
              <a:rPr lang="en-IN" altLang="en-US">
                <a:latin typeface="Courier New" pitchFamily="49" charset="0"/>
                <a:cs typeface="Courier New" pitchFamily="49" charset="0"/>
              </a:rPr>
              <a:t>@Enable* </a:t>
            </a:r>
            <a:r>
              <a:rPr lang="en-IN" altLang="en-US">
                <a:cs typeface="Arial" pitchFamily="34" charset="0"/>
              </a:rPr>
              <a:t>annotations:</a:t>
            </a:r>
          </a:p>
          <a:p>
            <a:pPr marL="742950" lvl="1" indent="-285750">
              <a:spcBef>
                <a:spcPts val="600"/>
              </a:spcBef>
              <a:buFont typeface="Wingdings" pitchFamily="2" charset="2"/>
              <a:buChar char="§"/>
            </a:pPr>
            <a:r>
              <a:rPr lang="en-IN" altLang="en-US">
                <a:cs typeface="Arial" pitchFamily="34" charset="0"/>
              </a:rPr>
              <a:t>Let you set up complicated functionality with as little coding as possible</a:t>
            </a:r>
          </a:p>
          <a:p>
            <a:pPr marL="742950" lvl="1" indent="-285750">
              <a:spcBef>
                <a:spcPts val="600"/>
              </a:spcBef>
              <a:buFont typeface="Wingdings" pitchFamily="2" charset="2"/>
              <a:buChar char="§"/>
            </a:pPr>
            <a:r>
              <a:rPr lang="en-IN" altLang="en-US">
                <a:cs typeface="Arial" pitchFamily="34" charset="0"/>
              </a:rPr>
              <a:t>Help in hiding code complexity to make your application readable</a:t>
            </a:r>
          </a:p>
          <a:p>
            <a:pPr marL="285750" indent="-285750">
              <a:spcBef>
                <a:spcPts val="600"/>
              </a:spcBef>
              <a:buFont typeface="Wingdings" pitchFamily="2" charset="2"/>
              <a:buChar char="§"/>
            </a:pPr>
            <a:r>
              <a:rPr lang="en-IN" altLang="en-US">
                <a:cs typeface="Arial" pitchFamily="34" charset="0"/>
              </a:rPr>
              <a:t>The different </a:t>
            </a:r>
            <a:r>
              <a:rPr lang="en-IN" altLang="en-US">
                <a:latin typeface="Courier New" pitchFamily="49" charset="0"/>
                <a:cs typeface="Courier New" pitchFamily="49" charset="0"/>
              </a:rPr>
              <a:t>@Enable* </a:t>
            </a:r>
            <a:r>
              <a:rPr lang="en-IN" altLang="en-US">
                <a:cs typeface="Arial" pitchFamily="34" charset="0"/>
              </a:rPr>
              <a:t>annotations are:</a:t>
            </a:r>
          </a:p>
          <a:p>
            <a:pPr marL="742950" lvl="1" indent="-285750">
              <a:spcBef>
                <a:spcPts val="600"/>
              </a:spcBef>
              <a:buFont typeface="Wingdings" pitchFamily="2" charset="2"/>
              <a:buChar char="§"/>
            </a:pPr>
            <a:r>
              <a:rPr lang="en-IN" altLang="en-US">
                <a:latin typeface="Courier New" pitchFamily="49" charset="0"/>
                <a:cs typeface="Courier New" pitchFamily="49" charset="0"/>
              </a:rPr>
              <a:t>@EnableScheduling </a:t>
            </a:r>
          </a:p>
          <a:p>
            <a:pPr marL="742950" lvl="1" indent="-285750">
              <a:spcBef>
                <a:spcPts val="600"/>
              </a:spcBef>
              <a:buFont typeface="Wingdings" pitchFamily="2" charset="2"/>
              <a:buChar char="§"/>
            </a:pPr>
            <a:r>
              <a:rPr lang="en-IN" altLang="en-US">
                <a:latin typeface="Courier New" pitchFamily="49" charset="0"/>
                <a:cs typeface="Courier New" pitchFamily="49" charset="0"/>
              </a:rPr>
              <a:t>@EnableTransactionManagement</a:t>
            </a:r>
          </a:p>
          <a:p>
            <a:pPr marL="742950" lvl="1" indent="-285750">
              <a:spcBef>
                <a:spcPts val="600"/>
              </a:spcBef>
              <a:buFont typeface="Wingdings" pitchFamily="2" charset="2"/>
              <a:buChar char="§"/>
            </a:pPr>
            <a:r>
              <a:rPr lang="en-IN" altLang="en-US">
                <a:latin typeface="Courier New" pitchFamily="49" charset="0"/>
                <a:cs typeface="Courier New" pitchFamily="49" charset="0"/>
              </a:rPr>
              <a:t>@EnableAspectJAutoProxy</a:t>
            </a:r>
          </a:p>
          <a:p>
            <a:pPr marL="285750" indent="-285750">
              <a:spcBef>
                <a:spcPts val="600"/>
              </a:spcBef>
              <a:buFont typeface="Wingdings" pitchFamily="2" charset="2"/>
              <a:buChar char="§"/>
            </a:pPr>
            <a:endParaRPr lang="en-IN" altLang="en-US">
              <a:cs typeface="Arial" pitchFamily="34" charset="0"/>
            </a:endParaRPr>
          </a:p>
        </p:txBody>
      </p:sp>
      <p:sp>
        <p:nvSpPr>
          <p:cNvPr id="11" name="Title 1"/>
          <p:cNvSpPr txBox="1">
            <a:spLocks/>
          </p:cNvSpPr>
          <p:nvPr/>
        </p:nvSpPr>
        <p:spPr bwMode="auto">
          <a:xfrm>
            <a:off x="304800" y="228600"/>
            <a:ext cx="6438900" cy="747713"/>
          </a:xfrm>
          <a:prstGeom prst="rect">
            <a:avLst/>
          </a:prstGeom>
          <a:noFill/>
          <a:ln w="9525">
            <a:noFill/>
            <a:miter lim="800000"/>
            <a:headEnd/>
            <a:tailEnd/>
          </a:ln>
        </p:spPr>
        <p:txBody>
          <a:bodyPr anchor="ctr"/>
          <a:lstStyle/>
          <a:p>
            <a:pPr eaLnBrk="0" hangingPunct="0">
              <a:defRPr/>
            </a:pPr>
            <a:r>
              <a:rPr lang="en-IN" sz="2400" b="1" kern="0" dirty="0">
                <a:solidFill>
                  <a:srgbClr val="FFFFFF"/>
                </a:solidFill>
                <a:latin typeface="Courier New" panose="02070309020205020404" pitchFamily="49" charset="0"/>
                <a:ea typeface="+mj-ea"/>
                <a:cs typeface="Courier New" panose="02070309020205020404" pitchFamily="49" charset="0"/>
              </a:rPr>
              <a:t>@Enable </a:t>
            </a:r>
            <a:r>
              <a:rPr lang="en-IN" sz="2400" b="1" kern="0" dirty="0">
                <a:solidFill>
                  <a:srgbClr val="FFFFFF"/>
                </a:solidFill>
                <a:latin typeface="+mj-lt"/>
                <a:ea typeface="+mj-ea"/>
                <a:cs typeface="Courier New" panose="02070309020205020404" pitchFamily="49" charset="0"/>
              </a:rPr>
              <a:t>Annotations</a:t>
            </a:r>
            <a:endParaRPr lang="en-US" sz="2400" b="1" kern="0" dirty="0">
              <a:solidFill>
                <a:srgbClr val="FFFFFF"/>
              </a:solidFill>
              <a:latin typeface="+mj-lt"/>
              <a:ea typeface="+mj-ea"/>
              <a:cs typeface="Courier New" panose="02070309020205020404" pitchFamily="49" charset="0"/>
            </a:endParaRPr>
          </a:p>
        </p:txBody>
      </p:sp>
      <p:sp>
        <p:nvSpPr>
          <p:cNvPr id="5735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nchor="ct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6"/>
          <p:cNvSpPr>
            <a:spLocks noGrp="1" noChangeArrowheads="1"/>
          </p:cNvSpPr>
          <p:nvPr>
            <p:ph type="sldNum" sz="quarter" idx="12"/>
          </p:nvPr>
        </p:nvSpPr>
        <p:spPr>
          <a:noFill/>
        </p:spPr>
        <p:txBody>
          <a:bodyPr/>
          <a:lstStyle/>
          <a:p>
            <a:fld id="{93F469FD-6BAF-44E6-802E-222F691D0470}" type="slidenum">
              <a:rPr lang="en-US" altLang="en-US" smtClean="0">
                <a:latin typeface="Arial" pitchFamily="34" charset="0"/>
              </a:rPr>
              <a:pPr/>
              <a:t>54</a:t>
            </a:fld>
            <a:endParaRPr lang="en-US" altLang="en-US" smtClean="0">
              <a:latin typeface="Arial" pitchFamily="34" charset="0"/>
            </a:endParaRPr>
          </a:p>
        </p:txBody>
      </p:sp>
      <p:sp>
        <p:nvSpPr>
          <p:cNvPr id="58371"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480CDA96-8D33-4433-BD5C-78A876757536}" type="slidenum">
              <a:rPr lang="en-US" altLang="en-US" sz="1000"/>
              <a:pPr algn="r"/>
              <a:t>54</a:t>
            </a:fld>
            <a:endParaRPr lang="en-US" altLang="en-US" sz="1000"/>
          </a:p>
        </p:txBody>
      </p:sp>
      <p:sp>
        <p:nvSpPr>
          <p:cNvPr id="58372"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B0718DE5-35CA-44C2-8CE4-6AEE339ADE88}" type="slidenum">
              <a:rPr lang="en-US" altLang="en-US" sz="1000"/>
              <a:pPr algn="r"/>
              <a:t>54</a:t>
            </a:fld>
            <a:endParaRPr lang="en-US" altLang="en-US" sz="1000"/>
          </a:p>
        </p:txBody>
      </p:sp>
      <p:sp>
        <p:nvSpPr>
          <p:cNvPr id="58373" name="Text Box 7"/>
          <p:cNvSpPr txBox="1">
            <a:spLocks noChangeArrowheads="1"/>
          </p:cNvSpPr>
          <p:nvPr/>
        </p:nvSpPr>
        <p:spPr bwMode="auto">
          <a:xfrm>
            <a:off x="304800" y="1066800"/>
            <a:ext cx="7315200" cy="923925"/>
          </a:xfrm>
          <a:prstGeom prst="rect">
            <a:avLst/>
          </a:prstGeom>
          <a:noFill/>
          <a:ln w="9525">
            <a:noFill/>
            <a:miter lim="800000"/>
            <a:headEnd/>
            <a:tailEnd/>
          </a:ln>
        </p:spPr>
        <p:txBody>
          <a:bodyPr>
            <a:spAutoFit/>
          </a:bodyPr>
          <a:lstStyle/>
          <a:p>
            <a:pPr marL="285750" indent="-285750">
              <a:spcBef>
                <a:spcPts val="600"/>
              </a:spcBef>
              <a:buFont typeface="Wingdings" pitchFamily="2" charset="2"/>
              <a:buChar char="§"/>
            </a:pPr>
            <a:r>
              <a:rPr lang="en-IN" altLang="en-US">
                <a:cs typeface="Arial" pitchFamily="34" charset="0"/>
              </a:rPr>
              <a:t>The </a:t>
            </a:r>
            <a:r>
              <a:rPr lang="en-IN" altLang="en-US">
                <a:latin typeface="Courier New" pitchFamily="49" charset="0"/>
                <a:cs typeface="Courier New" pitchFamily="49" charset="0"/>
              </a:rPr>
              <a:t>@EnableScheduling </a:t>
            </a:r>
            <a:r>
              <a:rPr lang="en-IN" altLang="en-US">
                <a:cs typeface="Arial" pitchFamily="34" charset="0"/>
              </a:rPr>
              <a:t>annotation lets you perform a specified method at a given time or repeat a method at a specified time interval. </a:t>
            </a:r>
          </a:p>
        </p:txBody>
      </p:sp>
      <p:sp>
        <p:nvSpPr>
          <p:cNvPr id="11" name="Title 1"/>
          <p:cNvSpPr txBox="1">
            <a:spLocks/>
          </p:cNvSpPr>
          <p:nvPr/>
        </p:nvSpPr>
        <p:spPr bwMode="auto">
          <a:xfrm>
            <a:off x="304800" y="228600"/>
            <a:ext cx="6438900" cy="747713"/>
          </a:xfrm>
          <a:prstGeom prst="rect">
            <a:avLst/>
          </a:prstGeom>
          <a:noFill/>
          <a:ln w="9525">
            <a:noFill/>
            <a:miter lim="800000"/>
            <a:headEnd/>
            <a:tailEnd/>
          </a:ln>
        </p:spPr>
        <p:txBody>
          <a:bodyPr anchor="ctr"/>
          <a:lstStyle/>
          <a:p>
            <a:pPr eaLnBrk="0" hangingPunct="0">
              <a:defRPr/>
            </a:pPr>
            <a:r>
              <a:rPr lang="en-IN" sz="2400" b="1" kern="0" dirty="0">
                <a:solidFill>
                  <a:srgbClr val="FFFFFF"/>
                </a:solidFill>
                <a:latin typeface="Courier New" panose="02070309020205020404" pitchFamily="49" charset="0"/>
                <a:ea typeface="+mj-ea"/>
                <a:cs typeface="Courier New" panose="02070309020205020404" pitchFamily="49" charset="0"/>
              </a:rPr>
              <a:t>@</a:t>
            </a:r>
            <a:r>
              <a:rPr lang="en-IN" sz="2400" b="1" kern="0" dirty="0" err="1">
                <a:solidFill>
                  <a:srgbClr val="FFFFFF"/>
                </a:solidFill>
                <a:latin typeface="Courier New" panose="02070309020205020404" pitchFamily="49" charset="0"/>
                <a:ea typeface="+mj-ea"/>
                <a:cs typeface="Courier New" panose="02070309020205020404" pitchFamily="49" charset="0"/>
              </a:rPr>
              <a:t>EnableScheduling</a:t>
            </a:r>
            <a:r>
              <a:rPr lang="en-IN" sz="2400" b="1" kern="0" dirty="0">
                <a:solidFill>
                  <a:srgbClr val="FFFFFF"/>
                </a:solidFill>
                <a:latin typeface="Courier New" panose="02070309020205020404" pitchFamily="49" charset="0"/>
                <a:ea typeface="+mj-ea"/>
                <a:cs typeface="Courier New" panose="02070309020205020404" pitchFamily="49" charset="0"/>
              </a:rPr>
              <a:t> </a:t>
            </a:r>
            <a:r>
              <a:rPr lang="en-IN" sz="2400" b="1" kern="0" dirty="0">
                <a:solidFill>
                  <a:srgbClr val="FFFFFF"/>
                </a:solidFill>
                <a:latin typeface="+mj-lt"/>
                <a:ea typeface="+mj-ea"/>
                <a:cs typeface="Courier New" panose="02070309020205020404" pitchFamily="49" charset="0"/>
              </a:rPr>
              <a:t>Annotation</a:t>
            </a:r>
            <a:endParaRPr lang="en-US" sz="2400" b="1" kern="0" dirty="0">
              <a:solidFill>
                <a:srgbClr val="FFFFFF"/>
              </a:solidFill>
              <a:latin typeface="+mj-lt"/>
              <a:ea typeface="+mj-ea"/>
              <a:cs typeface="Courier New" panose="02070309020205020404" pitchFamily="49" charset="0"/>
            </a:endParaRPr>
          </a:p>
        </p:txBody>
      </p:sp>
      <p:sp>
        <p:nvSpPr>
          <p:cNvPr id="58375"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nchor="ctr"/>
          <a:lstStyle/>
          <a:p>
            <a:pPr algn="ctr"/>
            <a:r>
              <a:rPr lang="en-US" altLang="en-US" sz="1100"/>
              <a:t>Spring Framework </a:t>
            </a:r>
          </a:p>
        </p:txBody>
      </p:sp>
      <p:pic>
        <p:nvPicPr>
          <p:cNvPr id="58376" name="Picture 7" descr="C:\Documents and Settings\Suresh\Desktop\Spring Framework\Source\Module 2\SS_module_2_lesson_2\SS_Enable_2.png"/>
          <p:cNvPicPr>
            <a:picLocks noChangeAspect="1" noChangeArrowheads="1"/>
          </p:cNvPicPr>
          <p:nvPr/>
        </p:nvPicPr>
        <p:blipFill>
          <a:blip r:embed="rId3" cstate="print"/>
          <a:srcRect/>
          <a:stretch>
            <a:fillRect/>
          </a:stretch>
        </p:blipFill>
        <p:spPr bwMode="auto">
          <a:xfrm>
            <a:off x="3049588" y="3835400"/>
            <a:ext cx="3122612" cy="1498600"/>
          </a:xfrm>
          <a:prstGeom prst="rect">
            <a:avLst/>
          </a:prstGeom>
          <a:noFill/>
          <a:ln w="9525">
            <a:solidFill>
              <a:schemeClr val="tx1"/>
            </a:solidFill>
            <a:miter lim="800000"/>
            <a:headEnd/>
            <a:tailEnd/>
          </a:ln>
        </p:spPr>
      </p:pic>
      <p:sp>
        <p:nvSpPr>
          <p:cNvPr id="58377" name="Text Box 7"/>
          <p:cNvSpPr txBox="1">
            <a:spLocks noChangeArrowheads="1"/>
          </p:cNvSpPr>
          <p:nvPr/>
        </p:nvSpPr>
        <p:spPr bwMode="auto">
          <a:xfrm>
            <a:off x="304800" y="5553075"/>
            <a:ext cx="8534400" cy="923925"/>
          </a:xfrm>
          <a:prstGeom prst="rect">
            <a:avLst/>
          </a:prstGeom>
          <a:noFill/>
          <a:ln w="9525">
            <a:noFill/>
            <a:miter lim="800000"/>
            <a:headEnd/>
            <a:tailEnd/>
          </a:ln>
        </p:spPr>
        <p:txBody>
          <a:bodyPr>
            <a:spAutoFit/>
          </a:bodyPr>
          <a:lstStyle/>
          <a:p>
            <a:pPr marL="285750" indent="-285750">
              <a:spcBef>
                <a:spcPts val="600"/>
              </a:spcBef>
              <a:buFont typeface="Wingdings" pitchFamily="2" charset="2"/>
              <a:buChar char="§"/>
            </a:pPr>
            <a:r>
              <a:rPr lang="en-IN" altLang="en-US">
                <a:cs typeface="Arial" pitchFamily="34" charset="0"/>
              </a:rPr>
              <a:t>Since the </a:t>
            </a:r>
            <a:r>
              <a:rPr lang="en-IN" altLang="en-US">
                <a:latin typeface="Courier New" pitchFamily="49" charset="0"/>
                <a:cs typeface="Courier New" pitchFamily="49" charset="0"/>
              </a:rPr>
              <a:t>MainConfig</a:t>
            </a:r>
            <a:r>
              <a:rPr lang="en-IN" altLang="en-US">
                <a:cs typeface="Arial" pitchFamily="34" charset="0"/>
              </a:rPr>
              <a:t> is annotated as </a:t>
            </a:r>
            <a:r>
              <a:rPr lang="en-IN" altLang="en-US">
                <a:latin typeface="Courier New" pitchFamily="49" charset="0"/>
                <a:cs typeface="Courier New" pitchFamily="49" charset="0"/>
              </a:rPr>
              <a:t>@EnableScheduling</a:t>
            </a:r>
            <a:r>
              <a:rPr lang="en-IN" altLang="en-US">
                <a:cs typeface="Arial" pitchFamily="34" charset="0"/>
              </a:rPr>
              <a:t>, when the BeanFactory is parsing the file, it will also find the </a:t>
            </a:r>
            <a:r>
              <a:rPr lang="en-IN" altLang="en-US">
                <a:latin typeface="Courier New" pitchFamily="49" charset="0"/>
                <a:cs typeface="Courier New" pitchFamily="49" charset="0"/>
              </a:rPr>
              <a:t>@Import(SchedulingConfiguration.class) </a:t>
            </a:r>
            <a:r>
              <a:rPr lang="en-IN" altLang="en-US">
                <a:cs typeface="Arial" pitchFamily="34" charset="0"/>
              </a:rPr>
              <a:t>annotation.  </a:t>
            </a:r>
          </a:p>
        </p:txBody>
      </p:sp>
      <p:pic>
        <p:nvPicPr>
          <p:cNvPr id="58378" name="Picture 9" descr="C:\Documents and Settings\Suresh\Desktop\Spring Framework\Source\Module 2\SS_module_2_lesson_2\SS_Enable_2.png"/>
          <p:cNvPicPr>
            <a:picLocks noChangeAspect="1" noChangeArrowheads="1"/>
          </p:cNvPicPr>
          <p:nvPr/>
        </p:nvPicPr>
        <p:blipFill>
          <a:blip r:embed="rId3" cstate="print"/>
          <a:srcRect/>
          <a:stretch>
            <a:fillRect/>
          </a:stretch>
        </p:blipFill>
        <p:spPr bwMode="auto">
          <a:xfrm>
            <a:off x="3049588" y="1905000"/>
            <a:ext cx="3122612" cy="1498600"/>
          </a:xfrm>
          <a:prstGeom prst="rect">
            <a:avLst/>
          </a:prstGeom>
          <a:noFill/>
          <a:ln w="9525">
            <a:solidFill>
              <a:schemeClr val="tx1"/>
            </a:solidFill>
            <a:miter lim="800000"/>
            <a:headEnd/>
            <a:tailEnd/>
          </a:ln>
        </p:spPr>
      </p:pic>
      <p:sp>
        <p:nvSpPr>
          <p:cNvPr id="58379" name="Rectangle 13"/>
          <p:cNvSpPr>
            <a:spLocks noChangeArrowheads="1"/>
          </p:cNvSpPr>
          <p:nvPr/>
        </p:nvSpPr>
        <p:spPr bwMode="auto">
          <a:xfrm>
            <a:off x="1981200" y="3409950"/>
            <a:ext cx="5494338" cy="247650"/>
          </a:xfrm>
          <a:prstGeom prst="rect">
            <a:avLst/>
          </a:prstGeom>
          <a:noFill/>
          <a:ln w="9525" algn="ctr">
            <a:noFill/>
            <a:round/>
            <a:headEnd/>
            <a:tailEnd/>
          </a:ln>
        </p:spPr>
        <p:txBody>
          <a:bodyPr/>
          <a:lstStyle/>
          <a:p>
            <a:pPr algn="ctr"/>
            <a:r>
              <a:rPr lang="en-US" altLang="en-US" sz="1200" b="1"/>
              <a:t>Code Segment Showing </a:t>
            </a:r>
            <a:r>
              <a:rPr lang="en-US" altLang="en-US" sz="1200" b="1">
                <a:latin typeface="Courier New" pitchFamily="49" charset="0"/>
                <a:cs typeface="Courier New" pitchFamily="49" charset="0"/>
              </a:rPr>
              <a:t>@EnableScheduling </a:t>
            </a:r>
            <a:r>
              <a:rPr lang="en-US" altLang="en-US" sz="1200" b="1"/>
              <a:t>Annotation</a:t>
            </a:r>
            <a:endParaRPr lang="en-IN" altLang="en-US" sz="1200" b="1"/>
          </a:p>
        </p:txBody>
      </p:sp>
      <p:sp>
        <p:nvSpPr>
          <p:cNvPr id="58380" name="Rectangle 13"/>
          <p:cNvSpPr>
            <a:spLocks noChangeArrowheads="1"/>
          </p:cNvSpPr>
          <p:nvPr/>
        </p:nvSpPr>
        <p:spPr bwMode="auto">
          <a:xfrm>
            <a:off x="1981200" y="5314950"/>
            <a:ext cx="5494338" cy="247650"/>
          </a:xfrm>
          <a:prstGeom prst="rect">
            <a:avLst/>
          </a:prstGeom>
          <a:noFill/>
          <a:ln w="9525" algn="ctr">
            <a:noFill/>
            <a:round/>
            <a:headEnd/>
            <a:tailEnd/>
          </a:ln>
        </p:spPr>
        <p:txBody>
          <a:bodyPr/>
          <a:lstStyle/>
          <a:p>
            <a:pPr algn="ctr"/>
            <a:r>
              <a:rPr lang="en-US" altLang="en-US" sz="1200" b="1"/>
              <a:t>Code Segment Showing </a:t>
            </a:r>
            <a:r>
              <a:rPr lang="en-US" altLang="en-US" sz="1200" b="1">
                <a:latin typeface="Courier New" pitchFamily="49" charset="0"/>
                <a:cs typeface="Courier New" pitchFamily="49" charset="0"/>
              </a:rPr>
              <a:t>MainConfig</a:t>
            </a:r>
            <a:r>
              <a:rPr lang="en-US" altLang="en-US" sz="1200" b="1"/>
              <a:t> Code </a:t>
            </a:r>
            <a:endParaRPr lang="en-IN" altLang="en-US" sz="1200" b="1"/>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
          <p:cNvSpPr>
            <a:spLocks noGrp="1" noChangeArrowheads="1"/>
          </p:cNvSpPr>
          <p:nvPr>
            <p:ph type="sldNum" sz="quarter" idx="12"/>
          </p:nvPr>
        </p:nvSpPr>
        <p:spPr>
          <a:noFill/>
        </p:spPr>
        <p:txBody>
          <a:bodyPr/>
          <a:lstStyle/>
          <a:p>
            <a:fld id="{A99BB9C8-EA90-4C45-9189-85993B48FEB0}" type="slidenum">
              <a:rPr lang="en-US" altLang="en-US" smtClean="0">
                <a:latin typeface="Arial" pitchFamily="34" charset="0"/>
              </a:rPr>
              <a:pPr/>
              <a:t>55</a:t>
            </a:fld>
            <a:endParaRPr lang="en-US" altLang="en-US" smtClean="0">
              <a:latin typeface="Arial" pitchFamily="34" charset="0"/>
            </a:endParaRPr>
          </a:p>
        </p:txBody>
      </p:sp>
      <p:sp>
        <p:nvSpPr>
          <p:cNvPr id="59395"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DE40DAB5-E909-4EC4-82D2-7178D159FAEA}" type="slidenum">
              <a:rPr lang="en-US" altLang="en-US" sz="1000"/>
              <a:pPr algn="r"/>
              <a:t>55</a:t>
            </a:fld>
            <a:endParaRPr lang="en-US" altLang="en-US" sz="1000"/>
          </a:p>
        </p:txBody>
      </p:sp>
      <p:sp>
        <p:nvSpPr>
          <p:cNvPr id="59396"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3B2B4497-E132-4C75-83CE-20C11654A177}" type="slidenum">
              <a:rPr lang="en-US" altLang="en-US" sz="1000"/>
              <a:pPr algn="r"/>
              <a:t>55</a:t>
            </a:fld>
            <a:endParaRPr lang="en-US" altLang="en-US" sz="1000"/>
          </a:p>
        </p:txBody>
      </p:sp>
      <p:sp>
        <p:nvSpPr>
          <p:cNvPr id="59397" name="Text Box 7"/>
          <p:cNvSpPr txBox="1">
            <a:spLocks noChangeArrowheads="1"/>
          </p:cNvSpPr>
          <p:nvPr/>
        </p:nvSpPr>
        <p:spPr bwMode="auto">
          <a:xfrm>
            <a:off x="152400" y="1066800"/>
            <a:ext cx="7467600" cy="1200150"/>
          </a:xfrm>
          <a:prstGeom prst="rect">
            <a:avLst/>
          </a:prstGeom>
          <a:noFill/>
          <a:ln w="9525">
            <a:noFill/>
            <a:miter lim="800000"/>
            <a:headEnd/>
            <a:tailEnd/>
          </a:ln>
        </p:spPr>
        <p:txBody>
          <a:bodyPr>
            <a:spAutoFit/>
          </a:bodyPr>
          <a:lstStyle/>
          <a:p>
            <a:pPr marL="285750" indent="-285750">
              <a:spcBef>
                <a:spcPts val="600"/>
              </a:spcBef>
              <a:buFont typeface="Wingdings" pitchFamily="2" charset="2"/>
              <a:buChar char="§"/>
            </a:pPr>
            <a:r>
              <a:rPr lang="en-IN" altLang="en-US">
                <a:cs typeface="Arial" pitchFamily="34" charset="0"/>
              </a:rPr>
              <a:t>To load a new set of beans on the basis of certain configuration needed for your application, use </a:t>
            </a:r>
            <a:r>
              <a:rPr lang="en-IN" altLang="en-US">
                <a:latin typeface="Courier New" pitchFamily="49" charset="0"/>
                <a:cs typeface="Courier New" pitchFamily="49" charset="0"/>
              </a:rPr>
              <a:t>@EnableTransactionManagement </a:t>
            </a:r>
            <a:r>
              <a:rPr lang="en-IN" altLang="en-US">
                <a:cs typeface="Arial" pitchFamily="34" charset="0"/>
              </a:rPr>
              <a:t>for this with a </a:t>
            </a:r>
            <a:r>
              <a:rPr lang="en-IN" altLang="en-US">
                <a:latin typeface="Courier New" pitchFamily="49" charset="0"/>
                <a:cs typeface="Courier New" pitchFamily="49" charset="0"/>
              </a:rPr>
              <a:t>MainConfig </a:t>
            </a:r>
            <a:r>
              <a:rPr lang="en-IN" altLang="en-US">
                <a:cs typeface="Arial" pitchFamily="34" charset="0"/>
              </a:rPr>
              <a:t>class.</a:t>
            </a:r>
          </a:p>
        </p:txBody>
      </p:sp>
      <p:sp>
        <p:nvSpPr>
          <p:cNvPr id="11" name="Title 1"/>
          <p:cNvSpPr txBox="1">
            <a:spLocks/>
          </p:cNvSpPr>
          <p:nvPr/>
        </p:nvSpPr>
        <p:spPr bwMode="auto">
          <a:xfrm>
            <a:off x="304800" y="228600"/>
            <a:ext cx="6438900" cy="747713"/>
          </a:xfrm>
          <a:prstGeom prst="rect">
            <a:avLst/>
          </a:prstGeom>
          <a:noFill/>
          <a:ln w="9525">
            <a:noFill/>
            <a:miter lim="800000"/>
            <a:headEnd/>
            <a:tailEnd/>
          </a:ln>
        </p:spPr>
        <p:txBody>
          <a:bodyPr anchor="ctr"/>
          <a:lstStyle/>
          <a:p>
            <a:pPr eaLnBrk="0" hangingPunct="0">
              <a:defRPr/>
            </a:pPr>
            <a:r>
              <a:rPr lang="en-IN" sz="2400" b="1" kern="0" dirty="0">
                <a:solidFill>
                  <a:srgbClr val="FFFFFF"/>
                </a:solidFill>
                <a:latin typeface="Courier New" panose="02070309020205020404" pitchFamily="49" charset="0"/>
                <a:ea typeface="+mj-ea"/>
                <a:cs typeface="Courier New" panose="02070309020205020404" pitchFamily="49" charset="0"/>
              </a:rPr>
              <a:t>@</a:t>
            </a:r>
            <a:r>
              <a:rPr lang="en-IN" sz="2400" b="1" kern="0" dirty="0" err="1">
                <a:solidFill>
                  <a:srgbClr val="FFFFFF"/>
                </a:solidFill>
                <a:latin typeface="Courier New" panose="02070309020205020404" pitchFamily="49" charset="0"/>
                <a:ea typeface="+mj-ea"/>
                <a:cs typeface="Courier New" panose="02070309020205020404" pitchFamily="49" charset="0"/>
              </a:rPr>
              <a:t>EnableTransactionManagement</a:t>
            </a:r>
            <a:r>
              <a:rPr lang="en-IN" sz="2400" b="1" kern="0" dirty="0">
                <a:solidFill>
                  <a:srgbClr val="FFFFFF"/>
                </a:solidFill>
                <a:latin typeface="Courier New" panose="02070309020205020404" pitchFamily="49" charset="0"/>
                <a:ea typeface="+mj-ea"/>
                <a:cs typeface="Courier New" panose="02070309020205020404" pitchFamily="49" charset="0"/>
              </a:rPr>
              <a:t> </a:t>
            </a:r>
            <a:r>
              <a:rPr lang="en-IN" sz="2400" b="1" kern="0" dirty="0">
                <a:solidFill>
                  <a:srgbClr val="FFFFFF"/>
                </a:solidFill>
                <a:latin typeface="+mj-lt"/>
                <a:ea typeface="+mj-ea"/>
                <a:cs typeface="Courier New" panose="02070309020205020404" pitchFamily="49" charset="0"/>
              </a:rPr>
              <a:t>to Handle Inheritance-Based Proxies</a:t>
            </a:r>
            <a:endParaRPr lang="en-US" sz="2400" b="1" kern="0" dirty="0">
              <a:solidFill>
                <a:srgbClr val="FFFFFF"/>
              </a:solidFill>
              <a:latin typeface="+mj-lt"/>
              <a:ea typeface="+mj-ea"/>
              <a:cs typeface="Courier New" panose="02070309020205020404" pitchFamily="49" charset="0"/>
            </a:endParaRPr>
          </a:p>
        </p:txBody>
      </p:sp>
      <p:sp>
        <p:nvSpPr>
          <p:cNvPr id="5939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nchor="ctr"/>
          <a:lstStyle/>
          <a:p>
            <a:pPr algn="ctr"/>
            <a:r>
              <a:rPr lang="en-US" altLang="en-US" sz="1100"/>
              <a:t>Spring Framework </a:t>
            </a:r>
          </a:p>
        </p:txBody>
      </p:sp>
      <p:sp>
        <p:nvSpPr>
          <p:cNvPr id="59400" name="Text Box 7"/>
          <p:cNvSpPr txBox="1">
            <a:spLocks noChangeArrowheads="1"/>
          </p:cNvSpPr>
          <p:nvPr/>
        </p:nvSpPr>
        <p:spPr bwMode="auto">
          <a:xfrm>
            <a:off x="152400" y="3714750"/>
            <a:ext cx="8686800" cy="646113"/>
          </a:xfrm>
          <a:prstGeom prst="rect">
            <a:avLst/>
          </a:prstGeom>
          <a:noFill/>
          <a:ln w="9525">
            <a:noFill/>
            <a:miter lim="800000"/>
            <a:headEnd/>
            <a:tailEnd/>
          </a:ln>
        </p:spPr>
        <p:txBody>
          <a:bodyPr>
            <a:spAutoFit/>
          </a:bodyPr>
          <a:lstStyle/>
          <a:p>
            <a:pPr marL="285750" indent="-285750">
              <a:spcBef>
                <a:spcPts val="600"/>
              </a:spcBef>
              <a:buFont typeface="Wingdings" pitchFamily="2" charset="2"/>
              <a:buChar char="§"/>
            </a:pPr>
            <a:r>
              <a:rPr lang="en-IN" altLang="en-US">
                <a:cs typeface="Arial" pitchFamily="34" charset="0"/>
              </a:rPr>
              <a:t>You can also use </a:t>
            </a:r>
            <a:r>
              <a:rPr lang="en-IN" altLang="en-US">
                <a:latin typeface="Courier New" pitchFamily="49" charset="0"/>
                <a:cs typeface="Courier New" pitchFamily="49" charset="0"/>
              </a:rPr>
              <a:t>@EnableTransactionManagement</a:t>
            </a:r>
            <a:r>
              <a:rPr lang="en-IN" altLang="en-US">
                <a:cs typeface="Arial" pitchFamily="34" charset="0"/>
              </a:rPr>
              <a:t> with an argument pass that shows which class is to be used for the method. </a:t>
            </a:r>
          </a:p>
        </p:txBody>
      </p:sp>
      <p:sp>
        <p:nvSpPr>
          <p:cNvPr id="59401" name="Rectangle 13"/>
          <p:cNvSpPr>
            <a:spLocks noChangeArrowheads="1"/>
          </p:cNvSpPr>
          <p:nvPr/>
        </p:nvSpPr>
        <p:spPr bwMode="auto">
          <a:xfrm>
            <a:off x="2411413" y="3211513"/>
            <a:ext cx="4127500" cy="482600"/>
          </a:xfrm>
          <a:prstGeom prst="rect">
            <a:avLst/>
          </a:prstGeom>
          <a:noFill/>
          <a:ln w="9525" algn="ctr">
            <a:noFill/>
            <a:round/>
            <a:headEnd/>
            <a:tailEnd/>
          </a:ln>
        </p:spPr>
        <p:txBody>
          <a:bodyPr/>
          <a:lstStyle/>
          <a:p>
            <a:pPr algn="ctr" eaLnBrk="0" hangingPunct="0">
              <a:spcBef>
                <a:spcPct val="20000"/>
              </a:spcBef>
            </a:pPr>
            <a:r>
              <a:rPr lang="en-US" altLang="en-US" sz="1200" b="1"/>
              <a:t>Code Segment Showing </a:t>
            </a:r>
            <a:r>
              <a:rPr lang="en-US" altLang="en-US" sz="1200" b="1">
                <a:latin typeface="Courier New" pitchFamily="49" charset="0"/>
                <a:cs typeface="Courier New" pitchFamily="49" charset="0"/>
              </a:rPr>
              <a:t>MainConfig</a:t>
            </a:r>
            <a:r>
              <a:rPr lang="en-US" altLang="en-US" sz="1200" b="1"/>
              <a:t> Class for the </a:t>
            </a:r>
            <a:r>
              <a:rPr lang="en-US" altLang="en-US" sz="1200" b="1">
                <a:latin typeface="Courier New" pitchFamily="49" charset="0"/>
                <a:cs typeface="Courier New" pitchFamily="49" charset="0"/>
              </a:rPr>
              <a:t>@EnableTransactionManagement </a:t>
            </a:r>
            <a:r>
              <a:rPr lang="en-US" altLang="en-US" sz="1200" b="1"/>
              <a:t>Annotation</a:t>
            </a:r>
            <a:endParaRPr lang="en-GB" altLang="en-US" sz="1200" b="1"/>
          </a:p>
        </p:txBody>
      </p:sp>
      <p:sp>
        <p:nvSpPr>
          <p:cNvPr id="59402" name="Rectangle 13"/>
          <p:cNvSpPr>
            <a:spLocks noChangeArrowheads="1"/>
          </p:cNvSpPr>
          <p:nvPr/>
        </p:nvSpPr>
        <p:spPr bwMode="auto">
          <a:xfrm>
            <a:off x="1749425" y="6242050"/>
            <a:ext cx="5492750" cy="247650"/>
          </a:xfrm>
          <a:prstGeom prst="rect">
            <a:avLst/>
          </a:prstGeom>
          <a:noFill/>
          <a:ln w="9525" algn="ctr">
            <a:noFill/>
            <a:round/>
            <a:headEnd/>
            <a:tailEnd/>
          </a:ln>
        </p:spPr>
        <p:txBody>
          <a:bodyPr/>
          <a:lstStyle/>
          <a:p>
            <a:pPr algn="ctr"/>
            <a:r>
              <a:rPr lang="en-US" altLang="en-US" sz="1200" b="1"/>
              <a:t>Code Segment Showing </a:t>
            </a:r>
            <a:r>
              <a:rPr lang="en-IN" altLang="en-US" sz="1200">
                <a:latin typeface="Courier New" pitchFamily="49" charset="0"/>
                <a:cs typeface="Courier New" pitchFamily="49" charset="0"/>
              </a:rPr>
              <a:t>@EnableTransactionManagement </a:t>
            </a:r>
            <a:r>
              <a:rPr lang="en-US" altLang="en-US" sz="1200" b="1"/>
              <a:t>Annotation </a:t>
            </a:r>
            <a:endParaRPr lang="en-IN" altLang="en-US" sz="1200" b="1"/>
          </a:p>
        </p:txBody>
      </p:sp>
      <p:pic>
        <p:nvPicPr>
          <p:cNvPr id="59403" name="Picture 14" descr="SS_Enable_4.png"/>
          <p:cNvPicPr>
            <a:picLocks noChangeAspect="1" noChangeArrowheads="1"/>
          </p:cNvPicPr>
          <p:nvPr/>
        </p:nvPicPr>
        <p:blipFill>
          <a:blip r:embed="rId3" cstate="print"/>
          <a:srcRect/>
          <a:stretch>
            <a:fillRect/>
          </a:stretch>
        </p:blipFill>
        <p:spPr bwMode="auto">
          <a:xfrm>
            <a:off x="2159000" y="2032000"/>
            <a:ext cx="4632325" cy="1179513"/>
          </a:xfrm>
          <a:prstGeom prst="rect">
            <a:avLst/>
          </a:prstGeom>
          <a:noFill/>
          <a:ln w="9525">
            <a:solidFill>
              <a:schemeClr val="tx1"/>
            </a:solidFill>
            <a:miter lim="800000"/>
            <a:headEnd/>
            <a:tailEnd/>
          </a:ln>
        </p:spPr>
      </p:pic>
      <p:pic>
        <p:nvPicPr>
          <p:cNvPr id="59404" name="Picture 15" descr="SS_Enable_5.png"/>
          <p:cNvPicPr>
            <a:picLocks noChangeAspect="1" noChangeArrowheads="1"/>
          </p:cNvPicPr>
          <p:nvPr/>
        </p:nvPicPr>
        <p:blipFill>
          <a:blip r:embed="rId4" cstate="print"/>
          <a:srcRect/>
          <a:stretch>
            <a:fillRect/>
          </a:stretch>
        </p:blipFill>
        <p:spPr bwMode="auto">
          <a:xfrm>
            <a:off x="2600325" y="4386263"/>
            <a:ext cx="3790950" cy="1817687"/>
          </a:xfrm>
          <a:prstGeom prst="rect">
            <a:avLst/>
          </a:prstGeom>
          <a:noFill/>
          <a:ln w="9525">
            <a:solidFill>
              <a:schemeClr val="tx1"/>
            </a:solidFill>
            <a:miter lim="800000"/>
            <a:headEnd/>
            <a:tailEnd/>
          </a:ln>
        </p:spPr>
      </p:pic>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6"/>
          <p:cNvSpPr>
            <a:spLocks noGrp="1" noChangeArrowheads="1"/>
          </p:cNvSpPr>
          <p:nvPr>
            <p:ph type="sldNum" sz="quarter" idx="12"/>
          </p:nvPr>
        </p:nvSpPr>
        <p:spPr>
          <a:noFill/>
        </p:spPr>
        <p:txBody>
          <a:bodyPr/>
          <a:lstStyle/>
          <a:p>
            <a:fld id="{06270BF3-2ED6-4555-9D4E-8F1C91E42DAB}" type="slidenum">
              <a:rPr lang="en-US" altLang="en-US" smtClean="0">
                <a:latin typeface="Arial" pitchFamily="34" charset="0"/>
              </a:rPr>
              <a:pPr/>
              <a:t>56</a:t>
            </a:fld>
            <a:endParaRPr lang="en-US" altLang="en-US" smtClean="0">
              <a:latin typeface="Arial" pitchFamily="34" charset="0"/>
            </a:endParaRPr>
          </a:p>
        </p:txBody>
      </p:sp>
      <p:sp>
        <p:nvSpPr>
          <p:cNvPr id="60419"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3BEE4826-9D21-4EA8-B26B-46234A322AE9}" type="slidenum">
              <a:rPr lang="en-US" altLang="en-US" sz="1000"/>
              <a:pPr algn="r"/>
              <a:t>56</a:t>
            </a:fld>
            <a:endParaRPr lang="en-US" altLang="en-US" sz="1000"/>
          </a:p>
        </p:txBody>
      </p:sp>
      <p:sp>
        <p:nvSpPr>
          <p:cNvPr id="60420"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2D803FD3-3F39-4035-A09D-09EC18D1C287}" type="slidenum">
              <a:rPr lang="en-US" altLang="en-US" sz="1000"/>
              <a:pPr algn="r"/>
              <a:t>56</a:t>
            </a:fld>
            <a:endParaRPr lang="en-US" altLang="en-US" sz="1000"/>
          </a:p>
        </p:txBody>
      </p:sp>
      <p:sp>
        <p:nvSpPr>
          <p:cNvPr id="60421" name="Text Box 7"/>
          <p:cNvSpPr txBox="1">
            <a:spLocks noChangeArrowheads="1"/>
          </p:cNvSpPr>
          <p:nvPr/>
        </p:nvSpPr>
        <p:spPr bwMode="auto">
          <a:xfrm>
            <a:off x="152400" y="1066800"/>
            <a:ext cx="7467600" cy="923925"/>
          </a:xfrm>
          <a:prstGeom prst="rect">
            <a:avLst/>
          </a:prstGeom>
          <a:noFill/>
          <a:ln w="9525">
            <a:noFill/>
            <a:miter lim="800000"/>
            <a:headEnd/>
            <a:tailEnd/>
          </a:ln>
        </p:spPr>
        <p:txBody>
          <a:bodyPr>
            <a:spAutoFit/>
          </a:bodyPr>
          <a:lstStyle/>
          <a:p>
            <a:pPr marL="285750" indent="-285750">
              <a:spcBef>
                <a:spcPts val="600"/>
              </a:spcBef>
              <a:buFont typeface="Wingdings" pitchFamily="2" charset="2"/>
              <a:buChar char="§"/>
            </a:pPr>
            <a:r>
              <a:rPr lang="en-IN" altLang="en-US">
                <a:cs typeface="Arial" pitchFamily="34" charset="0"/>
              </a:rPr>
              <a:t>To manipulate BeanFactory or work with beans at the Bean Definition level, you can use the </a:t>
            </a:r>
            <a:r>
              <a:rPr lang="en-IN" altLang="en-US">
                <a:latin typeface="Courier New" pitchFamily="49" charset="0"/>
                <a:cs typeface="Courier New" pitchFamily="49" charset="0"/>
              </a:rPr>
              <a:t>@EnableAspectJAutoProxy </a:t>
            </a:r>
            <a:r>
              <a:rPr lang="en-IN" altLang="en-US">
                <a:cs typeface="Arial" pitchFamily="34" charset="0"/>
              </a:rPr>
              <a:t>with the </a:t>
            </a:r>
            <a:r>
              <a:rPr lang="en-IN" altLang="en-US">
                <a:latin typeface="Courier New" pitchFamily="49" charset="0"/>
                <a:cs typeface="Courier New" pitchFamily="49" charset="0"/>
              </a:rPr>
              <a:t>MainConfig</a:t>
            </a:r>
            <a:r>
              <a:rPr lang="en-IN" altLang="en-US">
                <a:cs typeface="Arial" pitchFamily="34" charset="0"/>
              </a:rPr>
              <a:t>.</a:t>
            </a:r>
          </a:p>
        </p:txBody>
      </p:sp>
      <p:sp>
        <p:nvSpPr>
          <p:cNvPr id="11" name="Title 1"/>
          <p:cNvSpPr txBox="1">
            <a:spLocks/>
          </p:cNvSpPr>
          <p:nvPr/>
        </p:nvSpPr>
        <p:spPr bwMode="auto">
          <a:xfrm>
            <a:off x="304800" y="228600"/>
            <a:ext cx="6438900" cy="747713"/>
          </a:xfrm>
          <a:prstGeom prst="rect">
            <a:avLst/>
          </a:prstGeom>
          <a:noFill/>
          <a:ln w="9525">
            <a:noFill/>
            <a:miter lim="800000"/>
            <a:headEnd/>
            <a:tailEnd/>
          </a:ln>
        </p:spPr>
        <p:txBody>
          <a:bodyPr anchor="ctr"/>
          <a:lstStyle/>
          <a:p>
            <a:pPr eaLnBrk="0" hangingPunct="0">
              <a:defRPr/>
            </a:pPr>
            <a:r>
              <a:rPr lang="en-IN" sz="2400" b="1" kern="0" dirty="0">
                <a:solidFill>
                  <a:srgbClr val="FFFFFF"/>
                </a:solidFill>
                <a:latin typeface="Courier New" panose="02070309020205020404" pitchFamily="49" charset="0"/>
                <a:ea typeface="+mj-ea"/>
                <a:cs typeface="Courier New" panose="02070309020205020404" pitchFamily="49" charset="0"/>
              </a:rPr>
              <a:t>@</a:t>
            </a:r>
            <a:r>
              <a:rPr lang="en-IN" sz="2400" b="1" kern="0" dirty="0" err="1">
                <a:solidFill>
                  <a:srgbClr val="FFFFFF"/>
                </a:solidFill>
                <a:latin typeface="Courier New" panose="02070309020205020404" pitchFamily="49" charset="0"/>
                <a:ea typeface="+mj-ea"/>
                <a:cs typeface="Courier New" panose="02070309020205020404" pitchFamily="49" charset="0"/>
              </a:rPr>
              <a:t>EnableAspectJAutoProxy</a:t>
            </a:r>
            <a:r>
              <a:rPr lang="en-IN" sz="2400" b="1" kern="0" dirty="0">
                <a:solidFill>
                  <a:srgbClr val="FFFFFF"/>
                </a:solidFill>
                <a:latin typeface="Courier New" panose="02070309020205020404" pitchFamily="49" charset="0"/>
                <a:ea typeface="+mj-ea"/>
                <a:cs typeface="Courier New" panose="02070309020205020404" pitchFamily="49" charset="0"/>
              </a:rPr>
              <a:t> </a:t>
            </a:r>
            <a:endParaRPr lang="en-US" sz="2400" b="1" kern="0" dirty="0">
              <a:solidFill>
                <a:srgbClr val="FFFFFF"/>
              </a:solidFill>
              <a:latin typeface="+mj-lt"/>
              <a:ea typeface="+mj-ea"/>
              <a:cs typeface="Courier New" panose="02070309020205020404" pitchFamily="49" charset="0"/>
            </a:endParaRPr>
          </a:p>
        </p:txBody>
      </p:sp>
      <p:sp>
        <p:nvSpPr>
          <p:cNvPr id="6042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nchor="ctr"/>
          <a:lstStyle/>
          <a:p>
            <a:pPr algn="ctr"/>
            <a:r>
              <a:rPr lang="en-US" altLang="en-US" sz="1100"/>
              <a:t>Spring Framework </a:t>
            </a:r>
          </a:p>
        </p:txBody>
      </p:sp>
      <p:sp>
        <p:nvSpPr>
          <p:cNvPr id="60424" name="Text Box 7"/>
          <p:cNvSpPr txBox="1">
            <a:spLocks noChangeArrowheads="1"/>
          </p:cNvSpPr>
          <p:nvPr/>
        </p:nvSpPr>
        <p:spPr bwMode="auto">
          <a:xfrm>
            <a:off x="152400" y="3744913"/>
            <a:ext cx="8686800" cy="369887"/>
          </a:xfrm>
          <a:prstGeom prst="rect">
            <a:avLst/>
          </a:prstGeom>
          <a:noFill/>
          <a:ln w="9525">
            <a:noFill/>
            <a:miter lim="800000"/>
            <a:headEnd/>
            <a:tailEnd/>
          </a:ln>
        </p:spPr>
        <p:txBody>
          <a:bodyPr>
            <a:spAutoFit/>
          </a:bodyPr>
          <a:lstStyle/>
          <a:p>
            <a:pPr marL="285750" indent="-285750">
              <a:spcBef>
                <a:spcPts val="600"/>
              </a:spcBef>
              <a:buFont typeface="Wingdings" pitchFamily="2" charset="2"/>
              <a:buChar char="§"/>
            </a:pPr>
            <a:r>
              <a:rPr lang="en-IN" altLang="en-US">
                <a:cs typeface="Arial" pitchFamily="34" charset="0"/>
              </a:rPr>
              <a:t>The syntax for using </a:t>
            </a:r>
            <a:r>
              <a:rPr lang="en-IN" altLang="en-US">
                <a:latin typeface="Courier New" pitchFamily="49" charset="0"/>
                <a:cs typeface="Courier New" pitchFamily="49" charset="0"/>
              </a:rPr>
              <a:t>@EnableAspectJAutoProxy</a:t>
            </a:r>
            <a:r>
              <a:rPr lang="en-IN" altLang="en-US">
                <a:cs typeface="Arial" pitchFamily="34" charset="0"/>
              </a:rPr>
              <a:t> is: </a:t>
            </a:r>
          </a:p>
        </p:txBody>
      </p:sp>
      <p:sp>
        <p:nvSpPr>
          <p:cNvPr id="60425" name="Rectangle 13"/>
          <p:cNvSpPr>
            <a:spLocks noChangeArrowheads="1"/>
          </p:cNvSpPr>
          <p:nvPr/>
        </p:nvSpPr>
        <p:spPr bwMode="auto">
          <a:xfrm>
            <a:off x="1728788" y="3371850"/>
            <a:ext cx="5492750" cy="300038"/>
          </a:xfrm>
          <a:prstGeom prst="rect">
            <a:avLst/>
          </a:prstGeom>
          <a:noFill/>
          <a:ln w="9525" algn="ctr">
            <a:noFill/>
            <a:round/>
            <a:headEnd/>
            <a:tailEnd/>
          </a:ln>
        </p:spPr>
        <p:txBody>
          <a:bodyPr/>
          <a:lstStyle/>
          <a:p>
            <a:pPr algn="ctr" eaLnBrk="0" hangingPunct="0">
              <a:spcBef>
                <a:spcPct val="20000"/>
              </a:spcBef>
            </a:pPr>
            <a:r>
              <a:rPr lang="en-US" altLang="en-US" sz="1200" b="1"/>
              <a:t>Code Segment Showing </a:t>
            </a:r>
            <a:r>
              <a:rPr lang="en-US" altLang="en-US" sz="1200" b="1">
                <a:latin typeface="Courier New" pitchFamily="49" charset="0"/>
                <a:cs typeface="Courier New" pitchFamily="49" charset="0"/>
              </a:rPr>
              <a:t>MainConfig</a:t>
            </a:r>
            <a:r>
              <a:rPr lang="en-US" altLang="en-US" sz="1200" b="1"/>
              <a:t> for  </a:t>
            </a:r>
            <a:r>
              <a:rPr lang="en-US" altLang="en-US" sz="1200" b="1">
                <a:latin typeface="Courier New" pitchFamily="49" charset="0"/>
                <a:cs typeface="Courier New" pitchFamily="49" charset="0"/>
              </a:rPr>
              <a:t>@EnableAspectJAutoProxy</a:t>
            </a:r>
            <a:endParaRPr lang="en-GB" altLang="en-US" sz="1200" b="1"/>
          </a:p>
        </p:txBody>
      </p:sp>
      <p:sp>
        <p:nvSpPr>
          <p:cNvPr id="60426" name="Rectangle 13"/>
          <p:cNvSpPr>
            <a:spLocks noChangeArrowheads="1"/>
          </p:cNvSpPr>
          <p:nvPr/>
        </p:nvSpPr>
        <p:spPr bwMode="auto">
          <a:xfrm>
            <a:off x="3214688" y="6343650"/>
            <a:ext cx="2562225" cy="438150"/>
          </a:xfrm>
          <a:prstGeom prst="rect">
            <a:avLst/>
          </a:prstGeom>
          <a:noFill/>
          <a:ln w="9525" algn="ctr">
            <a:noFill/>
            <a:round/>
            <a:headEnd/>
            <a:tailEnd/>
          </a:ln>
        </p:spPr>
        <p:txBody>
          <a:bodyPr/>
          <a:lstStyle/>
          <a:p>
            <a:pPr algn="ctr"/>
            <a:r>
              <a:rPr lang="en-US" altLang="en-US" sz="1200" b="1">
                <a:cs typeface="Arial" pitchFamily="34" charset="0"/>
              </a:rPr>
              <a:t>Code Segment Showing </a:t>
            </a:r>
            <a:r>
              <a:rPr lang="en-US" altLang="en-US" sz="1200" b="1">
                <a:latin typeface="Courier New" pitchFamily="49" charset="0"/>
                <a:cs typeface="Courier New" pitchFamily="49" charset="0"/>
              </a:rPr>
              <a:t>@EnableAspectJAutoProxy</a:t>
            </a:r>
            <a:endParaRPr lang="en-IN" altLang="en-US" sz="1200" b="1"/>
          </a:p>
        </p:txBody>
      </p:sp>
      <p:pic>
        <p:nvPicPr>
          <p:cNvPr id="60427" name="Picture 16" descr="MAC HD:Users:sravankumar:Desktop:SS-Enable_7.png"/>
          <p:cNvPicPr>
            <a:picLocks noChangeAspect="1" noChangeArrowheads="1"/>
          </p:cNvPicPr>
          <p:nvPr/>
        </p:nvPicPr>
        <p:blipFill>
          <a:blip r:embed="rId3" cstate="print"/>
          <a:srcRect/>
          <a:stretch>
            <a:fillRect/>
          </a:stretch>
        </p:blipFill>
        <p:spPr bwMode="auto">
          <a:xfrm>
            <a:off x="2890838" y="1828800"/>
            <a:ext cx="3170237" cy="1538288"/>
          </a:xfrm>
          <a:prstGeom prst="rect">
            <a:avLst/>
          </a:prstGeom>
          <a:noFill/>
          <a:ln w="9525">
            <a:solidFill>
              <a:schemeClr val="tx1"/>
            </a:solidFill>
            <a:miter lim="800000"/>
            <a:headEnd/>
            <a:tailEnd/>
          </a:ln>
        </p:spPr>
      </p:pic>
      <p:pic>
        <p:nvPicPr>
          <p:cNvPr id="60428" name="Picture 17" descr="MAC HD:Users:sravankumar:Desktop:SS_Enable_8.png"/>
          <p:cNvPicPr>
            <a:picLocks noChangeAspect="1" noChangeArrowheads="1"/>
          </p:cNvPicPr>
          <p:nvPr/>
        </p:nvPicPr>
        <p:blipFill>
          <a:blip r:embed="rId4" cstate="print"/>
          <a:srcRect/>
          <a:stretch>
            <a:fillRect/>
          </a:stretch>
        </p:blipFill>
        <p:spPr bwMode="auto">
          <a:xfrm>
            <a:off x="2520950" y="4173538"/>
            <a:ext cx="3811588" cy="2151062"/>
          </a:xfrm>
          <a:prstGeom prst="rect">
            <a:avLst/>
          </a:prstGeom>
          <a:noFill/>
          <a:ln w="9525">
            <a:solidFill>
              <a:schemeClr val="tx1"/>
            </a:solidFill>
            <a:miter lim="800000"/>
            <a:headEnd/>
            <a:tailEnd/>
          </a:ln>
        </p:spPr>
      </p:pic>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6"/>
          <p:cNvSpPr>
            <a:spLocks noGrp="1" noChangeArrowheads="1"/>
          </p:cNvSpPr>
          <p:nvPr>
            <p:ph type="sldNum" sz="quarter" idx="12"/>
          </p:nvPr>
        </p:nvSpPr>
        <p:spPr>
          <a:noFill/>
        </p:spPr>
        <p:txBody>
          <a:bodyPr/>
          <a:lstStyle/>
          <a:p>
            <a:fld id="{8C58D543-F895-47CC-8F57-51DC0965C4F2}" type="slidenum">
              <a:rPr lang="en-US" altLang="en-US" smtClean="0">
                <a:latin typeface="Arial" pitchFamily="34" charset="0"/>
              </a:rPr>
              <a:pPr/>
              <a:t>57</a:t>
            </a:fld>
            <a:endParaRPr lang="en-US" altLang="en-US" smtClean="0">
              <a:latin typeface="Arial" pitchFamily="34" charset="0"/>
            </a:endParaRPr>
          </a:p>
        </p:txBody>
      </p:sp>
      <p:sp>
        <p:nvSpPr>
          <p:cNvPr id="61443"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C972784D-CFED-4D54-BB88-4976466A5777}" type="slidenum">
              <a:rPr lang="en-US" altLang="en-US" sz="1000"/>
              <a:pPr algn="r"/>
              <a:t>57</a:t>
            </a:fld>
            <a:endParaRPr lang="en-US" altLang="en-US" sz="1000"/>
          </a:p>
        </p:txBody>
      </p:sp>
      <p:sp>
        <p:nvSpPr>
          <p:cNvPr id="61444" name="Title 1"/>
          <p:cNvSpPr>
            <a:spLocks noGrp="1"/>
          </p:cNvSpPr>
          <p:nvPr>
            <p:ph type="title" idx="4294967295"/>
          </p:nvPr>
        </p:nvSpPr>
        <p:spPr/>
        <p:txBody>
          <a:bodyPr/>
          <a:lstStyle/>
          <a:p>
            <a:r>
              <a:rPr lang="en-US" altLang="en-US" smtClean="0"/>
              <a:t>Best Practices </a:t>
            </a:r>
          </a:p>
        </p:txBody>
      </p:sp>
      <p:sp>
        <p:nvSpPr>
          <p:cNvPr id="61445"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DDCEDC94-BBAF-41A9-A80E-D63D0EEBB318}" type="slidenum">
              <a:rPr lang="en-US" altLang="en-US" sz="1000"/>
              <a:pPr algn="r"/>
              <a:t>57</a:t>
            </a:fld>
            <a:endParaRPr lang="en-US" altLang="en-US" sz="1000"/>
          </a:p>
        </p:txBody>
      </p:sp>
      <p:sp>
        <p:nvSpPr>
          <p:cNvPr id="61446"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61447" name="Text Box 7"/>
          <p:cNvSpPr txBox="1">
            <a:spLocks noChangeArrowheads="1"/>
          </p:cNvSpPr>
          <p:nvPr/>
        </p:nvSpPr>
        <p:spPr bwMode="auto">
          <a:xfrm>
            <a:off x="381000" y="1905000"/>
            <a:ext cx="81534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61448"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61449" name="Text Box 7"/>
          <p:cNvSpPr txBox="1">
            <a:spLocks noChangeArrowheads="1"/>
          </p:cNvSpPr>
          <p:nvPr/>
        </p:nvSpPr>
        <p:spPr bwMode="auto">
          <a:xfrm>
            <a:off x="304800" y="1120775"/>
            <a:ext cx="8610600" cy="495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eaLnBrk="1" hangingPunct="1">
              <a:defRPr/>
            </a:pPr>
            <a:r>
              <a:rPr lang="en-IN" altLang="en-US" sz="2400" dirty="0" smtClean="0">
                <a:cs typeface="Arial" pitchFamily="34" charset="0"/>
              </a:rPr>
              <a:t>The best practices while using annotations to inject dependencies in Spring Framework are:</a:t>
            </a:r>
          </a:p>
          <a:p>
            <a:pPr eaLnBrk="1" hangingPunct="1">
              <a:buFont typeface="Wingdings" pitchFamily="2" charset="2"/>
              <a:buChar char="§"/>
              <a:defRPr/>
            </a:pPr>
            <a:endParaRPr lang="en-IN" altLang="en-US" sz="2400" dirty="0" smtClean="0">
              <a:cs typeface="Arial" pitchFamily="34" charset="0"/>
            </a:endParaRPr>
          </a:p>
          <a:p>
            <a:pPr marL="457200" lvl="1" indent="-284163" eaLnBrk="1" hangingPunct="1">
              <a:buFont typeface="Wingdings" pitchFamily="2" charset="2"/>
              <a:buChar char="§"/>
              <a:defRPr/>
            </a:pPr>
            <a:r>
              <a:rPr lang="en-US" altLang="en-US" sz="2000" dirty="0" smtClean="0"/>
              <a:t>Discovery directive: </a:t>
            </a:r>
            <a:r>
              <a:rPr lang="en-US" sz="2000" dirty="0" smtClean="0"/>
              <a:t>A discovery directive is a must for all annotations. You need to know which XML directives can discover annotations. </a:t>
            </a:r>
            <a:endParaRPr lang="en-US" altLang="en-US" sz="2000" dirty="0" smtClean="0"/>
          </a:p>
          <a:p>
            <a:pPr marL="457200" lvl="1" indent="-284163" eaLnBrk="1" hangingPunct="1">
              <a:buFont typeface="Wingdings" pitchFamily="2" charset="2"/>
              <a:buChar char="§"/>
              <a:defRPr/>
            </a:pPr>
            <a:r>
              <a:rPr lang="en-US" altLang="en-US" sz="2000" dirty="0" smtClean="0"/>
              <a:t>Application component scanning: </a:t>
            </a:r>
            <a:r>
              <a:rPr lang="en-US" sz="2000" dirty="0" smtClean="0"/>
              <a:t>Configuration elements that are not a part of your application should be excluded to avoid prolonged run time. </a:t>
            </a:r>
            <a:endParaRPr lang="en-US" altLang="en-US" sz="2000" dirty="0" smtClean="0"/>
          </a:p>
          <a:p>
            <a:pPr marL="457200" lvl="1" indent="-284163" eaLnBrk="1" hangingPunct="1">
              <a:buFont typeface="Wingdings" pitchFamily="2" charset="2"/>
              <a:buChar char="§"/>
              <a:defRPr/>
            </a:pPr>
            <a:r>
              <a:rPr lang="en-US" altLang="en-US" sz="2000" dirty="0" smtClean="0"/>
              <a:t>MVC component scanning: </a:t>
            </a:r>
            <a:r>
              <a:rPr lang="en-US" sz="2000" dirty="0" smtClean="0"/>
              <a:t>If your application serves a UI client and web service clients, then only the most suitable components must be discovered in the main application configuration. </a:t>
            </a:r>
            <a:endParaRPr lang="en-US" altLang="en-US" sz="2000" dirty="0" smtClean="0"/>
          </a:p>
          <a:p>
            <a:pPr marL="457200" lvl="1" indent="-284163" eaLnBrk="1" hangingPunct="1">
              <a:buFont typeface="Wingdings" pitchFamily="2" charset="2"/>
              <a:buChar char="§"/>
              <a:defRPr/>
            </a:pPr>
            <a:r>
              <a:rPr lang="en-US" altLang="en-US" sz="2000" dirty="0" smtClean="0"/>
              <a:t>Component scanning: Must be configured in the bootstrap </a:t>
            </a:r>
            <a:r>
              <a:rPr lang="en-US" altLang="en-US" sz="2000" dirty="0" err="1" smtClean="0"/>
              <a:t>config</a:t>
            </a:r>
            <a:r>
              <a:rPr lang="en-US" altLang="en-US" sz="2000" dirty="0" smtClean="0"/>
              <a:t> file.</a:t>
            </a:r>
            <a:endParaRPr lang="en-GB" altLang="en-US" sz="2000" dirty="0" smtClean="0"/>
          </a:p>
          <a:p>
            <a:pPr marL="457200" lvl="1" indent="-284163" eaLnBrk="1" hangingPunct="1">
              <a:buFont typeface="Wingdings" pitchFamily="2" charset="2"/>
              <a:buChar char="§"/>
              <a:defRPr/>
            </a:pPr>
            <a:r>
              <a:rPr lang="en-US" altLang="en-US" sz="2000" dirty="0" smtClean="0"/>
              <a:t>Element references: </a:t>
            </a:r>
            <a:r>
              <a:rPr lang="en-US" sz="2000" dirty="0" smtClean="0"/>
              <a:t>Use the scanning references by importing them to the applicatioContext-bootstrap.xml.</a:t>
            </a:r>
          </a:p>
          <a:p>
            <a:pPr marL="457200" lvl="1" indent="-284163" eaLnBrk="1" hangingPunct="1">
              <a:buFont typeface="Wingdings" pitchFamily="2" charset="2"/>
              <a:buChar char="§"/>
              <a:defRPr/>
            </a:pPr>
            <a:endParaRPr lang="en-IN" altLang="en-US" sz="2400" dirty="0" smtClean="0">
              <a:cs typeface="Arial" pitchFamily="34" charset="0"/>
            </a:endParaRP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6"/>
          <p:cNvSpPr>
            <a:spLocks noGrp="1" noChangeArrowheads="1"/>
          </p:cNvSpPr>
          <p:nvPr>
            <p:ph type="sldNum" sz="quarter" idx="12"/>
          </p:nvPr>
        </p:nvSpPr>
        <p:spPr>
          <a:noFill/>
        </p:spPr>
        <p:txBody>
          <a:bodyPr/>
          <a:lstStyle/>
          <a:p>
            <a:fld id="{30702360-E0D4-44D5-ABDD-DFB6E44EAFD1}" type="slidenum">
              <a:rPr lang="en-US" altLang="en-US" smtClean="0">
                <a:latin typeface="Arial" pitchFamily="34" charset="0"/>
              </a:rPr>
              <a:pPr/>
              <a:t>58</a:t>
            </a:fld>
            <a:endParaRPr lang="en-US" altLang="en-US" smtClean="0">
              <a:latin typeface="Arial" pitchFamily="34" charset="0"/>
            </a:endParaRPr>
          </a:p>
        </p:txBody>
      </p:sp>
      <p:sp>
        <p:nvSpPr>
          <p:cNvPr id="62467"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FBCE31E8-6958-459B-90E3-2253630D8088}" type="slidenum">
              <a:rPr lang="en-US" altLang="en-US" sz="1000"/>
              <a:pPr algn="r"/>
              <a:t>58</a:t>
            </a:fld>
            <a:endParaRPr lang="en-US" altLang="en-US" sz="1000"/>
          </a:p>
        </p:txBody>
      </p:sp>
      <p:sp>
        <p:nvSpPr>
          <p:cNvPr id="62468" name="Title 1"/>
          <p:cNvSpPr>
            <a:spLocks noGrp="1"/>
          </p:cNvSpPr>
          <p:nvPr>
            <p:ph type="title" idx="4294967295"/>
          </p:nvPr>
        </p:nvSpPr>
        <p:spPr/>
        <p:txBody>
          <a:bodyPr/>
          <a:lstStyle/>
          <a:p>
            <a:r>
              <a:rPr lang="en-US" altLang="en-US" smtClean="0"/>
              <a:t>Module Summary</a:t>
            </a:r>
          </a:p>
        </p:txBody>
      </p:sp>
      <p:sp>
        <p:nvSpPr>
          <p:cNvPr id="62469"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0AB900F4-A940-4DE8-9E33-278D7A1EF888}" type="slidenum">
              <a:rPr lang="en-US" altLang="en-US" sz="1000"/>
              <a:pPr algn="r"/>
              <a:t>58</a:t>
            </a:fld>
            <a:endParaRPr lang="en-US" altLang="en-US" sz="1000"/>
          </a:p>
        </p:txBody>
      </p:sp>
      <p:sp>
        <p:nvSpPr>
          <p:cNvPr id="62470"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62471" name="Text Box 7"/>
          <p:cNvSpPr txBox="1">
            <a:spLocks noChangeArrowheads="1"/>
          </p:cNvSpPr>
          <p:nvPr/>
        </p:nvSpPr>
        <p:spPr bwMode="auto">
          <a:xfrm>
            <a:off x="381000" y="1905000"/>
            <a:ext cx="81534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62472" name="Text Box 8"/>
          <p:cNvSpPr txBox="1">
            <a:spLocks noChangeArrowheads="1"/>
          </p:cNvSpPr>
          <p:nvPr/>
        </p:nvSpPr>
        <p:spPr bwMode="auto">
          <a:xfrm>
            <a:off x="304800" y="1981200"/>
            <a:ext cx="83820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62473" name="Text Box 52"/>
          <p:cNvSpPr txBox="1">
            <a:spLocks noChangeArrowheads="1"/>
          </p:cNvSpPr>
          <p:nvPr/>
        </p:nvSpPr>
        <p:spPr bwMode="auto">
          <a:xfrm>
            <a:off x="304800" y="1524000"/>
            <a:ext cx="8458200" cy="2586038"/>
          </a:xfrm>
          <a:prstGeom prst="rect">
            <a:avLst/>
          </a:prstGeom>
          <a:noFill/>
          <a:ln w="9525">
            <a:noFill/>
            <a:miter lim="800000"/>
            <a:headEnd/>
            <a:tailEnd/>
          </a:ln>
        </p:spPr>
        <p:txBody>
          <a:bodyPr>
            <a:spAutoFit/>
          </a:bodyPr>
          <a:lstStyle/>
          <a:p>
            <a:pPr marL="268288" indent="-268288">
              <a:spcBef>
                <a:spcPct val="50000"/>
              </a:spcBef>
              <a:buFont typeface="Wingdings" pitchFamily="2" charset="2"/>
              <a:buNone/>
            </a:pPr>
            <a:r>
              <a:rPr lang="en-US" altLang="en-US"/>
              <a:t>In this module, you learned about the following:</a:t>
            </a:r>
          </a:p>
          <a:p>
            <a:pPr marL="268288" indent="-268288">
              <a:spcBef>
                <a:spcPct val="50000"/>
              </a:spcBef>
              <a:buFont typeface="Wingdings" pitchFamily="2" charset="2"/>
              <a:buChar char="§"/>
            </a:pPr>
            <a:r>
              <a:rPr lang="en-IN" altLang="en-US"/>
              <a:t>IoC and DI are at the core of the Spring Framework design</a:t>
            </a:r>
          </a:p>
          <a:p>
            <a:pPr marL="268288" indent="-268288">
              <a:spcBef>
                <a:spcPct val="50000"/>
              </a:spcBef>
              <a:buFont typeface="Wingdings" pitchFamily="2" charset="2"/>
              <a:buChar char="§"/>
            </a:pPr>
            <a:r>
              <a:rPr lang="en-IN" altLang="en-US"/>
              <a:t>IOC reverses the responsibility of managing the life cycle of Java beans</a:t>
            </a:r>
          </a:p>
          <a:p>
            <a:pPr marL="268288" indent="-268288">
              <a:spcBef>
                <a:spcPct val="50000"/>
              </a:spcBef>
              <a:buFont typeface="Wingdings" pitchFamily="2" charset="2"/>
              <a:buChar char="§"/>
            </a:pPr>
            <a:r>
              <a:rPr lang="en-IN" altLang="en-US"/>
              <a:t>DI is a method that supports IoC in Spring Framework and can be used to decouple objects </a:t>
            </a:r>
          </a:p>
          <a:p>
            <a:pPr marL="268288" indent="-268288">
              <a:spcBef>
                <a:spcPct val="50000"/>
              </a:spcBef>
              <a:buFont typeface="Wingdings" pitchFamily="2" charset="2"/>
              <a:buChar char="§"/>
            </a:pPr>
            <a:r>
              <a:rPr lang="en-US" altLang="en-US"/>
              <a:t>Using the annotations available in Spring Framework helps you to achieve complex goals by using simple coding syntaxes</a:t>
            </a:r>
          </a:p>
        </p:txBody>
      </p:sp>
      <p:sp>
        <p:nvSpPr>
          <p:cNvPr id="62474"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12"/>
          </p:nvPr>
        </p:nvSpPr>
        <p:spPr>
          <a:noFill/>
        </p:spPr>
        <p:txBody>
          <a:bodyPr/>
          <a:lstStyle/>
          <a:p>
            <a:fld id="{CC10324A-6122-426D-B9E2-BBE26D189110}" type="slidenum">
              <a:rPr lang="en-US" altLang="en-US" smtClean="0">
                <a:latin typeface="Arial" pitchFamily="34" charset="0"/>
              </a:rPr>
              <a:pPr/>
              <a:t>59</a:t>
            </a:fld>
            <a:endParaRPr lang="en-US" altLang="en-US" smtClean="0">
              <a:latin typeface="Arial" pitchFamily="34" charset="0"/>
            </a:endParaRPr>
          </a:p>
        </p:txBody>
      </p:sp>
      <p:sp>
        <p:nvSpPr>
          <p:cNvPr id="63491"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60B1C168-608F-48D2-BA3A-3152341A6ECB}" type="slidenum">
              <a:rPr lang="en-US" altLang="en-US" sz="1000"/>
              <a:pPr algn="r"/>
              <a:t>59</a:t>
            </a:fld>
            <a:endParaRPr lang="en-US" altLang="en-US" sz="1000"/>
          </a:p>
        </p:txBody>
      </p:sp>
      <p:sp>
        <p:nvSpPr>
          <p:cNvPr id="63492" name="Title 1"/>
          <p:cNvSpPr>
            <a:spLocks noGrp="1"/>
          </p:cNvSpPr>
          <p:nvPr>
            <p:ph type="title" idx="4294967295"/>
          </p:nvPr>
        </p:nvSpPr>
        <p:spPr/>
        <p:txBody>
          <a:bodyPr/>
          <a:lstStyle/>
          <a:p>
            <a:r>
              <a:rPr lang="en-US" altLang="en-US" smtClean="0"/>
              <a:t>Module 2: DI Wiring Collection and Objects</a:t>
            </a:r>
          </a:p>
        </p:txBody>
      </p:sp>
      <p:sp>
        <p:nvSpPr>
          <p:cNvPr id="63493"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62AD230A-16EE-4BAF-B2EE-A7D02C412573}" type="slidenum">
              <a:rPr lang="en-US" altLang="en-US" sz="1000"/>
              <a:pPr algn="r"/>
              <a:t>59</a:t>
            </a:fld>
            <a:endParaRPr lang="en-US" altLang="en-US" sz="1000"/>
          </a:p>
        </p:txBody>
      </p:sp>
      <p:sp>
        <p:nvSpPr>
          <p:cNvPr id="63494"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63495" name="Text Box 7"/>
          <p:cNvSpPr txBox="1">
            <a:spLocks noChangeArrowheads="1"/>
          </p:cNvSpPr>
          <p:nvPr/>
        </p:nvSpPr>
        <p:spPr bwMode="auto">
          <a:xfrm>
            <a:off x="381000" y="1905000"/>
            <a:ext cx="81534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63496" name="Text Box 8"/>
          <p:cNvSpPr txBox="1">
            <a:spLocks noChangeArrowheads="1"/>
          </p:cNvSpPr>
          <p:nvPr/>
        </p:nvSpPr>
        <p:spPr bwMode="auto">
          <a:xfrm>
            <a:off x="304800" y="1981200"/>
            <a:ext cx="83820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63497" name="Text Box 9"/>
          <p:cNvSpPr txBox="1">
            <a:spLocks noChangeArrowheads="1"/>
          </p:cNvSpPr>
          <p:nvPr/>
        </p:nvSpPr>
        <p:spPr bwMode="auto">
          <a:xfrm>
            <a:off x="342900" y="3429000"/>
            <a:ext cx="8305800" cy="701675"/>
          </a:xfrm>
          <a:prstGeom prst="rect">
            <a:avLst/>
          </a:prstGeom>
          <a:noFill/>
          <a:ln w="9525">
            <a:noFill/>
            <a:miter lim="800000"/>
            <a:headEnd/>
            <a:tailEnd/>
          </a:ln>
        </p:spPr>
        <p:txBody>
          <a:bodyPr>
            <a:spAutoFit/>
          </a:bodyPr>
          <a:lstStyle/>
          <a:p>
            <a:pPr algn="ctr">
              <a:spcBef>
                <a:spcPct val="50000"/>
              </a:spcBef>
            </a:pPr>
            <a:r>
              <a:rPr lang="en-US" altLang="en-US" sz="4000" b="1"/>
              <a:t>Questions?</a:t>
            </a:r>
          </a:p>
        </p:txBody>
      </p:sp>
      <p:sp>
        <p:nvSpPr>
          <p:cNvPr id="63498"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sldNum" sz="quarter" idx="12"/>
          </p:nvPr>
        </p:nvSpPr>
        <p:spPr>
          <a:noFill/>
        </p:spPr>
        <p:txBody>
          <a:bodyPr/>
          <a:lstStyle/>
          <a:p>
            <a:fld id="{D42FB69F-E4EF-4DC0-91FB-61109DDB12BB}" type="slidenum">
              <a:rPr lang="en-US" altLang="en-US" smtClean="0">
                <a:latin typeface="Arial" pitchFamily="34" charset="0"/>
              </a:rPr>
              <a:pPr/>
              <a:t>6</a:t>
            </a:fld>
            <a:endParaRPr lang="en-US" altLang="en-US" smtClean="0">
              <a:latin typeface="Arial" pitchFamily="34" charset="0"/>
            </a:endParaRPr>
          </a:p>
        </p:txBody>
      </p:sp>
      <p:sp>
        <p:nvSpPr>
          <p:cNvPr id="8195"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0952687F-CA46-40A1-9B90-5D972068B1A3}" type="slidenum">
              <a:rPr lang="en-US" altLang="en-US" sz="1000"/>
              <a:pPr algn="r"/>
              <a:t>6</a:t>
            </a:fld>
            <a:endParaRPr lang="en-US" altLang="en-US" sz="1000"/>
          </a:p>
        </p:txBody>
      </p:sp>
      <p:sp>
        <p:nvSpPr>
          <p:cNvPr id="8196"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9076D754-734C-4E6E-A8EC-2AAF4CD6402F}" type="slidenum">
              <a:rPr lang="en-US" altLang="en-US" sz="1000"/>
              <a:pPr algn="r"/>
              <a:t>6</a:t>
            </a:fld>
            <a:endParaRPr lang="en-US" altLang="en-US" sz="1000"/>
          </a:p>
        </p:txBody>
      </p:sp>
      <p:sp>
        <p:nvSpPr>
          <p:cNvPr id="8197" name="Rectangle 2"/>
          <p:cNvSpPr>
            <a:spLocks noGrp="1" noChangeArrowheads="1"/>
          </p:cNvSpPr>
          <p:nvPr>
            <p:ph type="title" idx="4294967295"/>
          </p:nvPr>
        </p:nvSpPr>
        <p:spPr/>
        <p:txBody>
          <a:bodyPr/>
          <a:lstStyle/>
          <a:p>
            <a:pPr eaLnBrk="1" hangingPunct="1"/>
            <a:r>
              <a:rPr lang="en-US" altLang="en-US" smtClean="0"/>
              <a:t>Module Objectives</a:t>
            </a:r>
          </a:p>
        </p:txBody>
      </p:sp>
      <p:sp>
        <p:nvSpPr>
          <p:cNvPr id="8198"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module, you will learn to: </a:t>
            </a:r>
          </a:p>
          <a:p>
            <a:pPr eaLnBrk="1" hangingPunct="1">
              <a:buFont typeface="Wingdings" pitchFamily="2" charset="2"/>
              <a:buChar char="§"/>
            </a:pPr>
            <a:r>
              <a:rPr lang="en-IN" altLang="en-US" b="0" smtClean="0"/>
              <a:t>Describe Spring Framework.</a:t>
            </a:r>
          </a:p>
          <a:p>
            <a:pPr eaLnBrk="1" hangingPunct="1">
              <a:buFont typeface="Wingdings" pitchFamily="2" charset="2"/>
              <a:buChar char="§"/>
            </a:pPr>
            <a:r>
              <a:rPr lang="en-IN" altLang="en-US" b="0" smtClean="0"/>
              <a:t>Explain the basic concepts of Spring. </a:t>
            </a:r>
          </a:p>
          <a:p>
            <a:pPr eaLnBrk="1" hangingPunct="1">
              <a:buFont typeface="Wingdings" pitchFamily="2" charset="2"/>
              <a:buChar char="§"/>
            </a:pPr>
            <a:r>
              <a:rPr lang="en-IN" altLang="en-US" b="0" smtClean="0"/>
              <a:t>Explain the advantages and best practices in using Spring.</a:t>
            </a:r>
          </a:p>
          <a:p>
            <a:pPr eaLnBrk="1" hangingPunct="1">
              <a:buFont typeface="Wingdings" pitchFamily="2" charset="2"/>
              <a:buNone/>
            </a:pPr>
            <a:endParaRPr lang="en-US" altLang="en-US" b="0" smtClean="0"/>
          </a:p>
          <a:p>
            <a:pPr eaLnBrk="1" hangingPunct="1">
              <a:buFont typeface="Wingdings" pitchFamily="2" charset="2"/>
              <a:buChar char="§"/>
            </a:pPr>
            <a:endParaRPr lang="en-US" altLang="en-US" b="0" smtClean="0"/>
          </a:p>
        </p:txBody>
      </p:sp>
      <p:grpSp>
        <p:nvGrpSpPr>
          <p:cNvPr id="8199" name="Group 12"/>
          <p:cNvGrpSpPr>
            <a:grpSpLocks/>
          </p:cNvGrpSpPr>
          <p:nvPr/>
        </p:nvGrpSpPr>
        <p:grpSpPr bwMode="auto">
          <a:xfrm>
            <a:off x="304800" y="1146175"/>
            <a:ext cx="6477000" cy="835025"/>
            <a:chOff x="838200" y="3276452"/>
            <a:chExt cx="6477000" cy="838348"/>
          </a:xfrm>
        </p:grpSpPr>
        <p:sp>
          <p:nvSpPr>
            <p:cNvPr id="14" name="Rounded Rectangle 13"/>
            <p:cNvSpPr/>
            <p:nvPr/>
          </p:nvSpPr>
          <p:spPr bwMode="auto">
            <a:xfrm>
              <a:off x="838200" y="3276452"/>
              <a:ext cx="6477000" cy="838348"/>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8202" name="TextBox 14"/>
            <p:cNvSpPr txBox="1">
              <a:spLocks noChangeArrowheads="1"/>
            </p:cNvSpPr>
            <p:nvPr/>
          </p:nvSpPr>
          <p:spPr bwMode="auto">
            <a:xfrm>
              <a:off x="1066800" y="3276452"/>
              <a:ext cx="5410200" cy="834157"/>
            </a:xfrm>
            <a:prstGeom prst="rect">
              <a:avLst/>
            </a:prstGeom>
            <a:noFill/>
            <a:ln w="9525">
              <a:noFill/>
              <a:miter lim="800000"/>
              <a:headEnd/>
              <a:tailEnd/>
            </a:ln>
          </p:spPr>
          <p:txBody>
            <a:bodyPr anchor="ctr">
              <a:spAutoFit/>
            </a:bodyPr>
            <a:lstStyle/>
            <a:p>
              <a:r>
                <a:rPr lang="en-US" altLang="en-US" sz="2400">
                  <a:solidFill>
                    <a:srgbClr val="F2F2F2"/>
                  </a:solidFill>
                  <a:latin typeface="Trebuchet MS" pitchFamily="34" charset="0"/>
                </a:rPr>
                <a:t>Module 1: </a:t>
              </a:r>
              <a:r>
                <a:rPr lang="en-IN" altLang="en-US" sz="2400">
                  <a:solidFill>
                    <a:srgbClr val="F2F2F2"/>
                  </a:solidFill>
                  <a:latin typeface="Trebuchet MS" pitchFamily="34" charset="0"/>
                </a:rPr>
                <a:t>An Overview of Spring Framework </a:t>
              </a:r>
              <a:endParaRPr lang="en-US" altLang="en-US" sz="2400">
                <a:solidFill>
                  <a:srgbClr val="F2F2F2"/>
                </a:solidFill>
                <a:latin typeface="Trebuchet MS" pitchFamily="34" charset="0"/>
              </a:endParaRPr>
            </a:p>
          </p:txBody>
        </p:sp>
      </p:grpSp>
      <p:sp>
        <p:nvSpPr>
          <p:cNvPr id="8200"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04800" y="152400"/>
            <a:ext cx="6934200" cy="747713"/>
          </a:xfrm>
          <a:prstGeom prst="rect">
            <a:avLst/>
          </a:prstGeom>
          <a:noFill/>
          <a:ln w="9525">
            <a:noFill/>
            <a:miter lim="800000"/>
            <a:headEnd/>
            <a:tailEnd/>
          </a:ln>
        </p:spPr>
        <p:txBody>
          <a:bodyPr anchor="ctr"/>
          <a:lstStyle/>
          <a:p>
            <a:pPr eaLnBrk="0" hangingPunct="0">
              <a:defRPr/>
            </a:pPr>
            <a:r>
              <a:rPr lang="en-US" sz="2400" b="1" kern="0" dirty="0">
                <a:solidFill>
                  <a:srgbClr val="FFFFFF"/>
                </a:solidFill>
                <a:latin typeface="+mj-lt"/>
                <a:ea typeface="+mj-ea"/>
                <a:cs typeface="+mj-cs"/>
              </a:rPr>
              <a:t>Lab 2: </a:t>
            </a:r>
            <a:r>
              <a:rPr lang="en-IN" altLang="en-US" sz="2400" b="1" kern="0" dirty="0">
                <a:solidFill>
                  <a:srgbClr val="FFFFFF"/>
                </a:solidFill>
                <a:latin typeface="+mj-lt"/>
                <a:ea typeface="+mj-ea"/>
                <a:cs typeface="+mj-cs"/>
              </a:rPr>
              <a:t>DI Wiring Collection and Objects</a:t>
            </a:r>
            <a:endParaRPr lang="en-US" sz="2400" b="1" kern="0" dirty="0">
              <a:solidFill>
                <a:srgbClr val="FFFFFF"/>
              </a:solidFill>
              <a:latin typeface="+mj-lt"/>
              <a:ea typeface="+mj-ea"/>
              <a:cs typeface="+mj-cs"/>
            </a:endParaRPr>
          </a:p>
        </p:txBody>
      </p:sp>
      <p:sp>
        <p:nvSpPr>
          <p:cNvPr id="64515" name="Text Box 7"/>
          <p:cNvSpPr txBox="1">
            <a:spLocks noChangeArrowheads="1"/>
          </p:cNvSpPr>
          <p:nvPr/>
        </p:nvSpPr>
        <p:spPr bwMode="auto">
          <a:xfrm>
            <a:off x="381000" y="1447800"/>
            <a:ext cx="76962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b="1">
                <a:solidFill>
                  <a:schemeClr val="tx1"/>
                </a:solidFill>
                <a:latin typeface="Arial" pitchFamily="34" charset="0"/>
              </a:defRPr>
            </a:lvl1pPr>
            <a:lvl2pPr marL="742950" indent="-285750" eaLnBrk="0" hangingPunct="0">
              <a:spcBef>
                <a:spcPct val="20000"/>
              </a:spcBef>
              <a:buChar char="–"/>
              <a:defRPr sz="2000">
                <a:solidFill>
                  <a:schemeClr val="tx1"/>
                </a:solidFill>
                <a:latin typeface="Arial" pitchFamily="34" charset="0"/>
              </a:defRPr>
            </a:lvl2pPr>
            <a:lvl3pPr marL="1143000" indent="-228600" eaLnBrk="0" hangingPunct="0">
              <a:spcBef>
                <a:spcPct val="20000"/>
              </a:spcBef>
              <a:buChar char="•"/>
              <a:defRPr>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50000"/>
              </a:spcBef>
              <a:buFontTx/>
              <a:buNone/>
              <a:defRPr/>
            </a:pPr>
            <a:r>
              <a:rPr lang="en-US" altLang="en-US" sz="1800" dirty="0" smtClean="0"/>
              <a:t>Problem Statement</a:t>
            </a:r>
          </a:p>
          <a:p>
            <a:pPr>
              <a:spcBef>
                <a:spcPct val="0"/>
              </a:spcBef>
              <a:buFontTx/>
              <a:buNone/>
              <a:defRPr/>
            </a:pPr>
            <a:endParaRPr lang="en-US" altLang="en-US" sz="1800" b="0" dirty="0" smtClean="0"/>
          </a:p>
          <a:p>
            <a:pPr algn="just">
              <a:spcBef>
                <a:spcPct val="0"/>
              </a:spcBef>
              <a:buFontTx/>
              <a:buNone/>
              <a:defRPr/>
            </a:pPr>
            <a:r>
              <a:rPr lang="en-US" altLang="en-US" sz="1800" b="0" dirty="0" smtClean="0"/>
              <a:t>Treasured Bank holds numerous savings accounts. The application which handles these savings accounts has all the information of an account holder, such as customer name, account number, contact information and account balance and a list of all the account activities. You have to develop a basic standalone application to search the database using customer name and branch address.</a:t>
            </a:r>
          </a:p>
          <a:p>
            <a:pPr algn="just">
              <a:spcBef>
                <a:spcPct val="0"/>
              </a:spcBef>
              <a:buFontTx/>
              <a:buNone/>
              <a:defRPr/>
            </a:pPr>
            <a:endParaRPr lang="en-US" altLang="en-US" sz="1800" b="0" dirty="0" smtClean="0"/>
          </a:p>
          <a:p>
            <a:pPr>
              <a:buFontTx/>
              <a:buNone/>
              <a:defRPr/>
            </a:pPr>
            <a:r>
              <a:rPr lang="en-US" sz="1800" b="0" dirty="0" smtClean="0"/>
              <a:t>You need to build the standalone application using the following guidelines:</a:t>
            </a:r>
          </a:p>
          <a:p>
            <a:pPr>
              <a:buFontTx/>
              <a:buNone/>
              <a:defRPr/>
            </a:pPr>
            <a:endParaRPr lang="en-US" sz="1800" b="0" dirty="0" smtClean="0"/>
          </a:p>
          <a:p>
            <a:pPr marL="285750" indent="-285750">
              <a:buFont typeface="Wingdings" panose="05000000000000000000" pitchFamily="2" charset="2"/>
              <a:buChar char="§"/>
              <a:defRPr/>
            </a:pPr>
            <a:r>
              <a:rPr lang="en-US" sz="1800" b="0" dirty="0" smtClean="0"/>
              <a:t>Set up basic project directory structure for the application</a:t>
            </a:r>
          </a:p>
          <a:p>
            <a:pPr marL="285750" indent="-285750">
              <a:buFont typeface="Wingdings" panose="05000000000000000000" pitchFamily="2" charset="2"/>
              <a:buChar char="§"/>
              <a:defRPr/>
            </a:pPr>
            <a:r>
              <a:rPr lang="en-US" sz="1800" b="0" dirty="0" smtClean="0"/>
              <a:t>Set up project maven dependencies</a:t>
            </a:r>
          </a:p>
          <a:p>
            <a:pPr marL="285750" indent="-285750">
              <a:buFont typeface="Wingdings" panose="05000000000000000000" pitchFamily="2" charset="2"/>
              <a:buChar char="§"/>
              <a:defRPr/>
            </a:pPr>
            <a:r>
              <a:rPr lang="en-US" sz="1800" b="0" dirty="0" smtClean="0"/>
              <a:t>Write dependencies as per the requirement</a:t>
            </a:r>
          </a:p>
          <a:p>
            <a:pPr algn="just">
              <a:spcBef>
                <a:spcPct val="0"/>
              </a:spcBef>
              <a:buFontTx/>
              <a:buNone/>
              <a:defRPr/>
            </a:pPr>
            <a:endParaRPr lang="en-US" altLang="en-US" sz="1800" b="0" dirty="0" smtClean="0"/>
          </a:p>
        </p:txBody>
      </p:sp>
      <p:sp>
        <p:nvSpPr>
          <p:cNvPr id="64516" name="Footer Placeholder 4"/>
          <p:cNvSpPr>
            <a:spLocks noGrp="1"/>
          </p:cNvSpPr>
          <p:nvPr>
            <p:ph type="ftr" sz="quarter" idx="11"/>
          </p:nvPr>
        </p:nvSpPr>
        <p:spPr>
          <a:xfrm>
            <a:off x="2667000" y="6477000"/>
            <a:ext cx="1905000" cy="152400"/>
          </a:xfrm>
          <a:noFill/>
        </p:spPr>
        <p:txBody>
          <a:bodyPr/>
          <a:lstStyle/>
          <a:p>
            <a:r>
              <a:rPr lang="en-US" altLang="en-US" sz="1000" smtClean="0"/>
              <a:t>JUnit Test Case</a:t>
            </a:r>
          </a:p>
        </p:txBody>
      </p:sp>
      <p:sp>
        <p:nvSpPr>
          <p:cNvPr id="64517" name="Slide Number Placeholder 5"/>
          <p:cNvSpPr>
            <a:spLocks noGrp="1"/>
          </p:cNvSpPr>
          <p:nvPr>
            <p:ph type="sldNum" sz="quarter" idx="12"/>
          </p:nvPr>
        </p:nvSpPr>
        <p:spPr>
          <a:xfrm>
            <a:off x="5029200" y="6477000"/>
            <a:ext cx="3429000" cy="152400"/>
          </a:xfrm>
          <a:noFill/>
        </p:spPr>
        <p:txBody>
          <a:bodyPr/>
          <a:lstStyle/>
          <a:p>
            <a:fld id="{9D650F46-ED5B-4436-BC43-B1EC1C149F6B}" type="slidenum">
              <a:rPr lang="en-US" altLang="en-US" sz="1100" smtClean="0">
                <a:latin typeface="Arial" pitchFamily="34" charset="0"/>
              </a:rPr>
              <a:pPr/>
              <a:t>60</a:t>
            </a:fld>
            <a:endParaRPr lang="en-US" altLang="en-US" sz="1100" smtClean="0">
              <a:latin typeface="Arial" pitchFamily="34" charset="0"/>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6"/>
          <p:cNvSpPr>
            <a:spLocks noGrp="1" noChangeArrowheads="1"/>
          </p:cNvSpPr>
          <p:nvPr>
            <p:ph type="sldNum" sz="quarter" idx="12"/>
          </p:nvPr>
        </p:nvSpPr>
        <p:spPr>
          <a:noFill/>
        </p:spPr>
        <p:txBody>
          <a:bodyPr/>
          <a:lstStyle/>
          <a:p>
            <a:fld id="{54404647-744B-4B05-B44C-43DC2A8C51EB}" type="slidenum">
              <a:rPr lang="en-US" altLang="en-US" smtClean="0">
                <a:latin typeface="Arial" pitchFamily="34" charset="0"/>
              </a:rPr>
              <a:pPr/>
              <a:t>61</a:t>
            </a:fld>
            <a:endParaRPr lang="en-US" altLang="en-US" smtClean="0">
              <a:latin typeface="Arial" pitchFamily="34" charset="0"/>
            </a:endParaRPr>
          </a:p>
        </p:txBody>
      </p:sp>
      <p:sp>
        <p:nvSpPr>
          <p:cNvPr id="65539"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9F6BF948-E422-4ADF-8B13-95B7A9BC9EE9}" type="slidenum">
              <a:rPr lang="en-US" altLang="en-US" sz="1000"/>
              <a:pPr algn="r"/>
              <a:t>61</a:t>
            </a:fld>
            <a:endParaRPr lang="en-US" altLang="en-US" sz="1000"/>
          </a:p>
        </p:txBody>
      </p:sp>
      <p:sp>
        <p:nvSpPr>
          <p:cNvPr id="65540"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Module 3: </a:t>
            </a:r>
            <a:r>
              <a:rPr lang="en-IN" altLang="en-US" smtClean="0">
                <a:solidFill>
                  <a:schemeClr val="tx1"/>
                </a:solidFill>
              </a:rPr>
              <a:t>Autowiring</a:t>
            </a:r>
          </a:p>
        </p:txBody>
      </p:sp>
      <p:sp>
        <p:nvSpPr>
          <p:cNvPr id="65541"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65542"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6554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Grp="1" noChangeArrowheads="1"/>
          </p:cNvSpPr>
          <p:nvPr>
            <p:ph type="sldNum" sz="quarter" idx="12"/>
          </p:nvPr>
        </p:nvSpPr>
        <p:spPr>
          <a:noFill/>
        </p:spPr>
        <p:txBody>
          <a:bodyPr/>
          <a:lstStyle/>
          <a:p>
            <a:fld id="{FD306B94-AE7E-4F12-A5E0-E59AD05B7181}" type="slidenum">
              <a:rPr lang="en-US" altLang="en-US" smtClean="0">
                <a:latin typeface="Arial" pitchFamily="34" charset="0"/>
              </a:rPr>
              <a:pPr/>
              <a:t>62</a:t>
            </a:fld>
            <a:endParaRPr lang="en-US" altLang="en-US" smtClean="0">
              <a:latin typeface="Arial" pitchFamily="34" charset="0"/>
            </a:endParaRPr>
          </a:p>
        </p:txBody>
      </p:sp>
      <p:sp>
        <p:nvSpPr>
          <p:cNvPr id="66563"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D34A3A5F-B691-44C3-87DB-FE574D396F67}" type="slidenum">
              <a:rPr lang="en-US" altLang="en-US" sz="1000"/>
              <a:pPr algn="r"/>
              <a:t>62</a:t>
            </a:fld>
            <a:endParaRPr lang="en-US" altLang="en-US" sz="1000"/>
          </a:p>
        </p:txBody>
      </p:sp>
      <p:sp>
        <p:nvSpPr>
          <p:cNvPr id="66564"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2582B77D-9DA3-4D1F-ABB4-8BA5557D6874}" type="slidenum">
              <a:rPr lang="en-US" altLang="en-US" sz="1000"/>
              <a:pPr algn="r"/>
              <a:t>62</a:t>
            </a:fld>
            <a:endParaRPr lang="en-US" altLang="en-US" sz="1000"/>
          </a:p>
        </p:txBody>
      </p:sp>
      <p:sp>
        <p:nvSpPr>
          <p:cNvPr id="66565" name="Rectangle 2"/>
          <p:cNvSpPr>
            <a:spLocks noGrp="1" noChangeArrowheads="1"/>
          </p:cNvSpPr>
          <p:nvPr>
            <p:ph type="title" idx="4294967295"/>
          </p:nvPr>
        </p:nvSpPr>
        <p:spPr/>
        <p:txBody>
          <a:bodyPr/>
          <a:lstStyle/>
          <a:p>
            <a:pPr eaLnBrk="1" hangingPunct="1"/>
            <a:r>
              <a:rPr lang="en-US" altLang="en-US" smtClean="0"/>
              <a:t>Module Objectives</a:t>
            </a:r>
          </a:p>
        </p:txBody>
      </p:sp>
      <p:sp>
        <p:nvSpPr>
          <p:cNvPr id="66566"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module, you will learn to: </a:t>
            </a:r>
          </a:p>
          <a:p>
            <a:pPr>
              <a:buFont typeface="Wingdings" pitchFamily="2" charset="2"/>
              <a:buChar char="§"/>
            </a:pPr>
            <a:r>
              <a:rPr lang="en-US" altLang="en-US" b="0" smtClean="0"/>
              <a:t>Use Spring autowiring.</a:t>
            </a:r>
          </a:p>
          <a:p>
            <a:pPr>
              <a:buFont typeface="Wingdings" pitchFamily="2" charset="2"/>
              <a:buChar char="§"/>
            </a:pPr>
            <a:r>
              <a:rPr lang="en-US" altLang="en-US" b="0" smtClean="0"/>
              <a:t>Perform autowiring configuration using XML and annotations. </a:t>
            </a:r>
          </a:p>
          <a:p>
            <a:pPr eaLnBrk="1" hangingPunct="1">
              <a:buFont typeface="Wingdings" pitchFamily="2" charset="2"/>
              <a:buChar char="§"/>
            </a:pPr>
            <a:endParaRPr lang="en-US" altLang="en-US" b="0" smtClean="0"/>
          </a:p>
          <a:p>
            <a:pPr eaLnBrk="1" hangingPunct="1">
              <a:buFont typeface="Wingdings" pitchFamily="2" charset="2"/>
              <a:buChar char="§"/>
            </a:pPr>
            <a:endParaRPr lang="en-US" altLang="en-US" b="0" smtClean="0"/>
          </a:p>
        </p:txBody>
      </p:sp>
      <p:grpSp>
        <p:nvGrpSpPr>
          <p:cNvPr id="66567" name="Group 12"/>
          <p:cNvGrpSpPr>
            <a:grpSpLocks/>
          </p:cNvGrpSpPr>
          <p:nvPr/>
        </p:nvGrpSpPr>
        <p:grpSpPr bwMode="auto">
          <a:xfrm>
            <a:off x="231775" y="1146175"/>
            <a:ext cx="6477000" cy="835025"/>
            <a:chOff x="838200" y="3276379"/>
            <a:chExt cx="6477000" cy="838421"/>
          </a:xfrm>
        </p:grpSpPr>
        <p:sp>
          <p:nvSpPr>
            <p:cNvPr id="14" name="Rounded Rectangle 13"/>
            <p:cNvSpPr/>
            <p:nvPr/>
          </p:nvSpPr>
          <p:spPr bwMode="auto">
            <a:xfrm>
              <a:off x="838200" y="3276379"/>
              <a:ext cx="6477000" cy="838421"/>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66570" name="TextBox 14"/>
            <p:cNvSpPr txBox="1">
              <a:spLocks noChangeArrowheads="1"/>
            </p:cNvSpPr>
            <p:nvPr/>
          </p:nvSpPr>
          <p:spPr bwMode="auto">
            <a:xfrm>
              <a:off x="1066800" y="3461760"/>
              <a:ext cx="5410200" cy="463543"/>
            </a:xfrm>
            <a:prstGeom prst="rect">
              <a:avLst/>
            </a:prstGeom>
            <a:noFill/>
            <a:ln w="9525">
              <a:noFill/>
              <a:miter lim="800000"/>
              <a:headEnd/>
              <a:tailEnd/>
            </a:ln>
          </p:spPr>
          <p:txBody>
            <a:bodyPr anchor="ctr">
              <a:spAutoFit/>
            </a:bodyPr>
            <a:lstStyle/>
            <a:p>
              <a:r>
                <a:rPr lang="en-US" altLang="en-US" sz="2400">
                  <a:solidFill>
                    <a:srgbClr val="F2F2F2"/>
                  </a:solidFill>
                  <a:latin typeface="Trebuchet MS" pitchFamily="34" charset="0"/>
                </a:rPr>
                <a:t>Module 3: Autowiring</a:t>
              </a:r>
            </a:p>
          </p:txBody>
        </p:sp>
      </p:grpSp>
      <p:sp>
        <p:nvSpPr>
          <p:cNvPr id="66568"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6"/>
          <p:cNvSpPr>
            <a:spLocks noGrp="1" noChangeArrowheads="1"/>
          </p:cNvSpPr>
          <p:nvPr>
            <p:ph type="sldNum" sz="quarter" idx="12"/>
          </p:nvPr>
        </p:nvSpPr>
        <p:spPr>
          <a:noFill/>
        </p:spPr>
        <p:txBody>
          <a:bodyPr/>
          <a:lstStyle/>
          <a:p>
            <a:fld id="{AEC4B1C1-1554-4A3C-91B4-1C0EE7A16D43}" type="slidenum">
              <a:rPr lang="en-US" altLang="en-US" smtClean="0">
                <a:latin typeface="Arial" pitchFamily="34" charset="0"/>
              </a:rPr>
              <a:pPr/>
              <a:t>63</a:t>
            </a:fld>
            <a:endParaRPr lang="en-US" altLang="en-US" smtClean="0">
              <a:latin typeface="Arial" pitchFamily="34" charset="0"/>
            </a:endParaRPr>
          </a:p>
        </p:txBody>
      </p:sp>
      <p:sp>
        <p:nvSpPr>
          <p:cNvPr id="67587"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3F1F1AE7-542E-4FA1-B51E-76215F70830B}" type="slidenum">
              <a:rPr lang="en-US" altLang="en-US" sz="1000"/>
              <a:pPr algn="r"/>
              <a:t>63</a:t>
            </a:fld>
            <a:endParaRPr lang="en-US" altLang="en-US" sz="1000"/>
          </a:p>
        </p:txBody>
      </p:sp>
      <p:sp>
        <p:nvSpPr>
          <p:cNvPr id="5124" name="Rectangle 2"/>
          <p:cNvSpPr>
            <a:spLocks noGrp="1" noChangeArrowheads="1"/>
          </p:cNvSpPr>
          <p:nvPr>
            <p:ph type="ctrTitle"/>
          </p:nvPr>
        </p:nvSpPr>
        <p:spPr>
          <a:xfrm>
            <a:off x="609600" y="2130425"/>
            <a:ext cx="8001000" cy="1831975"/>
          </a:xfrm>
        </p:spPr>
        <p:txBody>
          <a:bodyPr/>
          <a:lstStyle/>
          <a:p>
            <a:pPr>
              <a:defRPr/>
            </a:pPr>
            <a:r>
              <a:rPr lang="en-US" altLang="en-US" dirty="0" smtClean="0">
                <a:solidFill>
                  <a:schemeClr val="tx1"/>
                </a:solidFill>
              </a:rPr>
              <a:t>Lesson 1</a:t>
            </a:r>
            <a:r>
              <a:rPr lang="en-US" altLang="en-US" dirty="0">
                <a:solidFill>
                  <a:schemeClr val="tx1"/>
                </a:solidFill>
              </a:rPr>
              <a:t>: </a:t>
            </a:r>
            <a:r>
              <a:rPr lang="en-US" dirty="0">
                <a:solidFill>
                  <a:schemeClr val="tx1"/>
                </a:solidFill>
              </a:rPr>
              <a:t>Understanding Fundamentals of Wiring Beans</a:t>
            </a:r>
            <a:r>
              <a:rPr lang="en-US" kern="1200" dirty="0">
                <a:solidFill>
                  <a:schemeClr val="tx1"/>
                </a:solidFill>
                <a:latin typeface="Arial" charset="0"/>
              </a:rPr>
              <a:t/>
            </a:r>
            <a:br>
              <a:rPr lang="en-US" kern="1200" dirty="0">
                <a:solidFill>
                  <a:schemeClr val="tx1"/>
                </a:solidFill>
                <a:latin typeface="Arial" charset="0"/>
              </a:rPr>
            </a:br>
            <a:endParaRPr lang="en-IN" altLang="en-US" dirty="0" smtClean="0">
              <a:solidFill>
                <a:schemeClr val="tx1"/>
              </a:solidFill>
            </a:endParaRPr>
          </a:p>
        </p:txBody>
      </p:sp>
      <p:sp>
        <p:nvSpPr>
          <p:cNvPr id="67589"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67590"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6759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6"/>
          <p:cNvSpPr>
            <a:spLocks noGrp="1" noChangeArrowheads="1"/>
          </p:cNvSpPr>
          <p:nvPr>
            <p:ph type="sldNum" sz="quarter" idx="12"/>
          </p:nvPr>
        </p:nvSpPr>
        <p:spPr>
          <a:noFill/>
        </p:spPr>
        <p:txBody>
          <a:bodyPr/>
          <a:lstStyle/>
          <a:p>
            <a:fld id="{DFCCA955-57DD-4532-8F2E-4C9A51FDC80F}" type="slidenum">
              <a:rPr lang="en-US" altLang="en-US" smtClean="0">
                <a:latin typeface="Arial" pitchFamily="34" charset="0"/>
              </a:rPr>
              <a:pPr/>
              <a:t>64</a:t>
            </a:fld>
            <a:endParaRPr lang="en-US" altLang="en-US" smtClean="0">
              <a:latin typeface="Arial" pitchFamily="34" charset="0"/>
            </a:endParaRPr>
          </a:p>
        </p:txBody>
      </p:sp>
      <p:sp>
        <p:nvSpPr>
          <p:cNvPr id="68611"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28025550-D984-492E-974C-C46C69161BF5}" type="slidenum">
              <a:rPr lang="en-US" altLang="en-US" sz="1000"/>
              <a:pPr algn="r"/>
              <a:t>64</a:t>
            </a:fld>
            <a:endParaRPr lang="en-US" altLang="en-US" sz="1000"/>
          </a:p>
        </p:txBody>
      </p:sp>
      <p:sp>
        <p:nvSpPr>
          <p:cNvPr id="68612"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27D038D4-2066-41DF-8FC4-D3E5E31FC253}" type="slidenum">
              <a:rPr lang="en-US" altLang="en-US" sz="1000"/>
              <a:pPr algn="r"/>
              <a:t>64</a:t>
            </a:fld>
            <a:endParaRPr lang="en-US" altLang="en-US" sz="1000"/>
          </a:p>
        </p:txBody>
      </p:sp>
      <p:sp>
        <p:nvSpPr>
          <p:cNvPr id="68613" name="Rectangle 2"/>
          <p:cNvSpPr>
            <a:spLocks noGrp="1" noChangeArrowheads="1"/>
          </p:cNvSpPr>
          <p:nvPr>
            <p:ph type="title" idx="4294967295"/>
          </p:nvPr>
        </p:nvSpPr>
        <p:spPr/>
        <p:txBody>
          <a:bodyPr/>
          <a:lstStyle/>
          <a:p>
            <a:pPr eaLnBrk="1" hangingPunct="1"/>
            <a:r>
              <a:rPr lang="en-US" altLang="en-US" smtClean="0"/>
              <a:t>Lesson Objectives</a:t>
            </a:r>
          </a:p>
        </p:txBody>
      </p:sp>
      <p:sp>
        <p:nvSpPr>
          <p:cNvPr id="68614"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lesson, you will learn to: </a:t>
            </a:r>
          </a:p>
          <a:p>
            <a:pPr>
              <a:buFont typeface="Wingdings" pitchFamily="2" charset="2"/>
              <a:buChar char="§"/>
            </a:pPr>
            <a:r>
              <a:rPr lang="en-IN" altLang="en-US" b="0" smtClean="0"/>
              <a:t>Explain the basic concepts of Bean wiring.</a:t>
            </a:r>
            <a:endParaRPr lang="en-US" altLang="en-US" b="0" smtClean="0"/>
          </a:p>
          <a:p>
            <a:pPr>
              <a:buFont typeface="Wingdings" pitchFamily="2" charset="2"/>
              <a:buChar char="§"/>
            </a:pPr>
            <a:r>
              <a:rPr lang="en-IN" altLang="en-US" b="0" smtClean="0"/>
              <a:t>Describe the purpose of wiring Beans.</a:t>
            </a:r>
            <a:endParaRPr lang="en-US" altLang="en-US" b="0" smtClean="0"/>
          </a:p>
          <a:p>
            <a:pPr>
              <a:buFont typeface="Wingdings" pitchFamily="2" charset="2"/>
              <a:buChar char="§"/>
            </a:pPr>
            <a:r>
              <a:rPr lang="en-IN" altLang="en-US" b="0" smtClean="0"/>
              <a:t>Implementation of Bean wiring in Spring Framework with autowiring.</a:t>
            </a:r>
            <a:endParaRPr lang="en-US" altLang="en-US" b="0" smtClean="0"/>
          </a:p>
          <a:p>
            <a:pPr>
              <a:buFont typeface="Wingdings" pitchFamily="2" charset="2"/>
              <a:buChar char="§"/>
            </a:pPr>
            <a:r>
              <a:rPr lang="en-IN" altLang="en-US" b="0" smtClean="0"/>
              <a:t>Identify the types of autowiring.</a:t>
            </a:r>
            <a:endParaRPr lang="en-US" altLang="en-US" b="0" smtClean="0"/>
          </a:p>
          <a:p>
            <a:pPr eaLnBrk="1" hangingPunct="1">
              <a:buFont typeface="Wingdings" pitchFamily="2" charset="2"/>
              <a:buNone/>
            </a:pPr>
            <a:endParaRPr lang="en-US" altLang="en-US" b="0" smtClean="0"/>
          </a:p>
          <a:p>
            <a:pPr eaLnBrk="1" hangingPunct="1">
              <a:buFont typeface="Wingdings" pitchFamily="2" charset="2"/>
              <a:buChar char="§"/>
            </a:pPr>
            <a:endParaRPr lang="en-US" altLang="en-US" b="0" smtClean="0"/>
          </a:p>
        </p:txBody>
      </p:sp>
      <p:grpSp>
        <p:nvGrpSpPr>
          <p:cNvPr id="68615" name="Group 12"/>
          <p:cNvGrpSpPr>
            <a:grpSpLocks/>
          </p:cNvGrpSpPr>
          <p:nvPr/>
        </p:nvGrpSpPr>
        <p:grpSpPr bwMode="auto">
          <a:xfrm>
            <a:off x="304800" y="1066800"/>
            <a:ext cx="6477000" cy="1009650"/>
            <a:chOff x="838200" y="3276600"/>
            <a:chExt cx="6477000" cy="838200"/>
          </a:xfrm>
        </p:grpSpPr>
        <p:sp>
          <p:nvSpPr>
            <p:cNvPr id="14" name="Rounded Rectangle 13"/>
            <p:cNvSpPr/>
            <p:nvPr/>
          </p:nvSpPr>
          <p:spPr bwMode="auto">
            <a:xfrm>
              <a:off x="838200" y="3276600"/>
              <a:ext cx="6477000" cy="838200"/>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68618" name="TextBox 14"/>
            <p:cNvSpPr txBox="1">
              <a:spLocks noChangeArrowheads="1"/>
            </p:cNvSpPr>
            <p:nvPr/>
          </p:nvSpPr>
          <p:spPr bwMode="auto">
            <a:xfrm>
              <a:off x="1066800" y="3403121"/>
              <a:ext cx="6096000" cy="689884"/>
            </a:xfrm>
            <a:prstGeom prst="rect">
              <a:avLst/>
            </a:prstGeom>
            <a:noFill/>
            <a:ln w="9525">
              <a:noFill/>
              <a:miter lim="800000"/>
              <a:headEnd/>
              <a:tailEnd/>
            </a:ln>
          </p:spPr>
          <p:txBody>
            <a:bodyPr>
              <a:spAutoFit/>
            </a:bodyPr>
            <a:lstStyle/>
            <a:p>
              <a:r>
                <a:rPr lang="en-US" altLang="en-US" sz="2400">
                  <a:solidFill>
                    <a:srgbClr val="F2F2F2"/>
                  </a:solidFill>
                  <a:latin typeface="Trebuchet MS" pitchFamily="34" charset="0"/>
                </a:rPr>
                <a:t>Lesson 1: Understanding Fundamentals of Wiring Beans</a:t>
              </a:r>
            </a:p>
          </p:txBody>
        </p:sp>
      </p:grpSp>
      <p:sp>
        <p:nvSpPr>
          <p:cNvPr id="68616"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6"/>
          <p:cNvSpPr>
            <a:spLocks noGrp="1" noChangeArrowheads="1"/>
          </p:cNvSpPr>
          <p:nvPr>
            <p:ph type="sldNum" sz="quarter" idx="12"/>
          </p:nvPr>
        </p:nvSpPr>
        <p:spPr>
          <a:noFill/>
        </p:spPr>
        <p:txBody>
          <a:bodyPr/>
          <a:lstStyle/>
          <a:p>
            <a:fld id="{91692354-8147-4EB8-B6B9-31CD0E00865F}" type="slidenum">
              <a:rPr lang="en-US" altLang="en-US" smtClean="0">
                <a:latin typeface="Arial" pitchFamily="34" charset="0"/>
              </a:rPr>
              <a:pPr/>
              <a:t>65</a:t>
            </a:fld>
            <a:endParaRPr lang="en-US" altLang="en-US" smtClean="0">
              <a:latin typeface="Arial" pitchFamily="34" charset="0"/>
            </a:endParaRPr>
          </a:p>
        </p:txBody>
      </p:sp>
      <p:sp>
        <p:nvSpPr>
          <p:cNvPr id="69635"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38226C19-A9FC-45E3-9C40-6E0342FBFC3D}" type="slidenum">
              <a:rPr lang="en-US" altLang="en-US" sz="1000"/>
              <a:pPr algn="r"/>
              <a:t>65</a:t>
            </a:fld>
            <a:endParaRPr lang="en-US" altLang="en-US" sz="1000"/>
          </a:p>
        </p:txBody>
      </p:sp>
      <p:sp>
        <p:nvSpPr>
          <p:cNvPr id="69636" name="Title 1"/>
          <p:cNvSpPr>
            <a:spLocks noGrp="1"/>
          </p:cNvSpPr>
          <p:nvPr>
            <p:ph type="title" idx="4294967295"/>
          </p:nvPr>
        </p:nvSpPr>
        <p:spPr>
          <a:xfrm>
            <a:off x="304800" y="228600"/>
            <a:ext cx="6934200" cy="747713"/>
          </a:xfrm>
        </p:spPr>
        <p:txBody>
          <a:bodyPr/>
          <a:lstStyle/>
          <a:p>
            <a:r>
              <a:rPr lang="en-US" altLang="en-US" smtClean="0"/>
              <a:t>Wiring Spring Beans</a:t>
            </a:r>
          </a:p>
        </p:txBody>
      </p:sp>
      <p:sp>
        <p:nvSpPr>
          <p:cNvPr id="69637"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1650443B-DF2F-4D65-A8BF-61268DC4D7C3}" type="slidenum">
              <a:rPr lang="en-US" altLang="en-US" sz="1000"/>
              <a:pPr algn="r"/>
              <a:t>65</a:t>
            </a:fld>
            <a:endParaRPr lang="en-US" altLang="en-US" sz="1000"/>
          </a:p>
        </p:txBody>
      </p:sp>
      <p:graphicFrame>
        <p:nvGraphicFramePr>
          <p:cNvPr id="2" name="Diagram 1"/>
          <p:cNvGraphicFramePr/>
          <p:nvPr/>
        </p:nvGraphicFramePr>
        <p:xfrm>
          <a:off x="228600" y="1066800"/>
          <a:ext cx="8763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63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6"/>
          <p:cNvSpPr>
            <a:spLocks noGrp="1" noChangeArrowheads="1"/>
          </p:cNvSpPr>
          <p:nvPr>
            <p:ph type="sldNum" sz="quarter" idx="12"/>
          </p:nvPr>
        </p:nvSpPr>
        <p:spPr>
          <a:noFill/>
        </p:spPr>
        <p:txBody>
          <a:bodyPr/>
          <a:lstStyle/>
          <a:p>
            <a:fld id="{47E5BED0-C24E-4D08-AE27-B7C630D05A7A}" type="slidenum">
              <a:rPr lang="en-US" altLang="en-US" smtClean="0">
                <a:latin typeface="Arial" pitchFamily="34" charset="0"/>
              </a:rPr>
              <a:pPr/>
              <a:t>66</a:t>
            </a:fld>
            <a:endParaRPr lang="en-US" altLang="en-US" smtClean="0">
              <a:latin typeface="Arial" pitchFamily="34" charset="0"/>
            </a:endParaRPr>
          </a:p>
        </p:txBody>
      </p:sp>
      <p:sp>
        <p:nvSpPr>
          <p:cNvPr id="70659"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8253C713-B589-4E5E-BC5E-08960D0DC95B}" type="slidenum">
              <a:rPr lang="en-US" altLang="en-US" sz="1000"/>
              <a:pPr algn="r"/>
              <a:t>66</a:t>
            </a:fld>
            <a:endParaRPr lang="en-US" altLang="en-US" sz="1000"/>
          </a:p>
        </p:txBody>
      </p:sp>
      <p:sp>
        <p:nvSpPr>
          <p:cNvPr id="70660" name="Title 1"/>
          <p:cNvSpPr>
            <a:spLocks noGrp="1"/>
          </p:cNvSpPr>
          <p:nvPr>
            <p:ph type="title" idx="4294967295"/>
          </p:nvPr>
        </p:nvSpPr>
        <p:spPr>
          <a:xfrm>
            <a:off x="304800" y="228600"/>
            <a:ext cx="6934200" cy="747713"/>
          </a:xfrm>
        </p:spPr>
        <p:txBody>
          <a:bodyPr/>
          <a:lstStyle/>
          <a:p>
            <a:r>
              <a:rPr lang="en-US" altLang="en-US" smtClean="0"/>
              <a:t>Wiring Spring Beans (Contd.)</a:t>
            </a:r>
          </a:p>
        </p:txBody>
      </p:sp>
      <p:sp>
        <p:nvSpPr>
          <p:cNvPr id="70661"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FB855803-A549-460E-A6CE-E743BEBAE744}" type="slidenum">
              <a:rPr lang="en-US" altLang="en-US" sz="1000"/>
              <a:pPr algn="r"/>
              <a:t>66</a:t>
            </a:fld>
            <a:endParaRPr lang="en-US" altLang="en-US" sz="1000"/>
          </a:p>
        </p:txBody>
      </p:sp>
      <p:sp>
        <p:nvSpPr>
          <p:cNvPr id="70662" name="Text Box 6"/>
          <p:cNvSpPr txBox="1">
            <a:spLocks noChangeArrowheads="1"/>
          </p:cNvSpPr>
          <p:nvPr/>
        </p:nvSpPr>
        <p:spPr bwMode="auto">
          <a:xfrm>
            <a:off x="228600" y="1066800"/>
            <a:ext cx="7620000" cy="369888"/>
          </a:xfrm>
          <a:prstGeom prst="rect">
            <a:avLst/>
          </a:prstGeom>
          <a:noFill/>
          <a:ln w="9525">
            <a:noFill/>
            <a:miter lim="800000"/>
            <a:headEnd/>
            <a:tailEnd/>
          </a:ln>
        </p:spPr>
        <p:txBody>
          <a:bodyPr>
            <a:spAutoFit/>
          </a:bodyPr>
          <a:lstStyle/>
          <a:p>
            <a:pPr marL="268288" indent="-268288">
              <a:spcBef>
                <a:spcPct val="50000"/>
              </a:spcBef>
              <a:buFont typeface="Wingdings" pitchFamily="2" charset="2"/>
              <a:buChar char="§"/>
            </a:pPr>
            <a:r>
              <a:rPr lang="en-US" altLang="en-US"/>
              <a:t>To wire together the AccountDetails bean with the AccountType bean:</a:t>
            </a:r>
          </a:p>
        </p:txBody>
      </p:sp>
      <p:sp>
        <p:nvSpPr>
          <p:cNvPr id="7066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graphicFrame>
        <p:nvGraphicFramePr>
          <p:cNvPr id="9" name="Diagram 8"/>
          <p:cNvGraphicFramePr/>
          <p:nvPr/>
        </p:nvGraphicFramePr>
        <p:xfrm>
          <a:off x="533400" y="1905000"/>
          <a:ext cx="81153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6"/>
          <p:cNvSpPr>
            <a:spLocks noGrp="1" noChangeArrowheads="1"/>
          </p:cNvSpPr>
          <p:nvPr>
            <p:ph type="sldNum" sz="quarter" idx="12"/>
          </p:nvPr>
        </p:nvSpPr>
        <p:spPr>
          <a:noFill/>
        </p:spPr>
        <p:txBody>
          <a:bodyPr/>
          <a:lstStyle/>
          <a:p>
            <a:fld id="{7E042139-4287-42BB-8E95-55415F43A7F7}" type="slidenum">
              <a:rPr lang="en-US" altLang="en-US" smtClean="0">
                <a:latin typeface="Arial" pitchFamily="34" charset="0"/>
              </a:rPr>
              <a:pPr/>
              <a:t>67</a:t>
            </a:fld>
            <a:endParaRPr lang="en-US" altLang="en-US" smtClean="0">
              <a:latin typeface="Arial" pitchFamily="34" charset="0"/>
            </a:endParaRPr>
          </a:p>
        </p:txBody>
      </p:sp>
      <p:sp>
        <p:nvSpPr>
          <p:cNvPr id="71683"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4AF8D604-28A3-46C9-BF61-23C84B5A2FA7}" type="slidenum">
              <a:rPr lang="en-US" altLang="en-US" sz="1000"/>
              <a:pPr algn="r"/>
              <a:t>67</a:t>
            </a:fld>
            <a:endParaRPr lang="en-US" altLang="en-US" sz="1000"/>
          </a:p>
        </p:txBody>
      </p:sp>
      <p:sp>
        <p:nvSpPr>
          <p:cNvPr id="71684" name="Title 1"/>
          <p:cNvSpPr>
            <a:spLocks noGrp="1"/>
          </p:cNvSpPr>
          <p:nvPr>
            <p:ph type="title" idx="4294967295"/>
          </p:nvPr>
        </p:nvSpPr>
        <p:spPr>
          <a:xfrm>
            <a:off x="304800" y="228600"/>
            <a:ext cx="6934200" cy="747713"/>
          </a:xfrm>
        </p:spPr>
        <p:txBody>
          <a:bodyPr/>
          <a:lstStyle/>
          <a:p>
            <a:r>
              <a:rPr lang="en-US" altLang="en-US" smtClean="0"/>
              <a:t>Using inner beans</a:t>
            </a:r>
          </a:p>
        </p:txBody>
      </p:sp>
      <p:sp>
        <p:nvSpPr>
          <p:cNvPr id="71685"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F3012D22-49F4-4E7F-B7B8-1E51B2E219FB}" type="slidenum">
              <a:rPr lang="en-US" altLang="en-US" sz="1000"/>
              <a:pPr algn="r"/>
              <a:t>67</a:t>
            </a:fld>
            <a:endParaRPr lang="en-US" altLang="en-US" sz="1000"/>
          </a:p>
        </p:txBody>
      </p:sp>
      <p:sp>
        <p:nvSpPr>
          <p:cNvPr id="71686" name="Text Box 6"/>
          <p:cNvSpPr txBox="1">
            <a:spLocks noChangeArrowheads="1"/>
          </p:cNvSpPr>
          <p:nvPr/>
        </p:nvSpPr>
        <p:spPr bwMode="auto">
          <a:xfrm>
            <a:off x="228600" y="1066800"/>
            <a:ext cx="7620000" cy="646331"/>
          </a:xfrm>
          <a:prstGeom prst="rect">
            <a:avLst/>
          </a:prstGeom>
          <a:noFill/>
          <a:ln w="9525">
            <a:noFill/>
            <a:miter lim="800000"/>
            <a:headEnd/>
            <a:tailEnd/>
          </a:ln>
        </p:spPr>
        <p:txBody>
          <a:bodyPr>
            <a:spAutoFit/>
          </a:bodyPr>
          <a:lstStyle/>
          <a:p>
            <a:pPr marL="268288" indent="-268288">
              <a:spcBef>
                <a:spcPct val="50000"/>
              </a:spcBef>
              <a:buFont typeface="Wingdings" pitchFamily="2" charset="2"/>
              <a:buChar char="§"/>
            </a:pPr>
            <a:r>
              <a:rPr lang="en-US" altLang="en-US" dirty="0" smtClean="0">
                <a:solidFill>
                  <a:srgbClr val="FF0000"/>
                </a:solidFill>
              </a:rPr>
              <a:t>Declare one bean inside another to nest them instead of wiring them with an independent declaration.</a:t>
            </a:r>
            <a:endParaRPr lang="en-US" altLang="en-US" dirty="0">
              <a:solidFill>
                <a:srgbClr val="FF0000"/>
              </a:solidFill>
            </a:endParaRPr>
          </a:p>
        </p:txBody>
      </p:sp>
      <p:sp>
        <p:nvSpPr>
          <p:cNvPr id="7168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graphicFrame>
        <p:nvGraphicFramePr>
          <p:cNvPr id="9" name="Diagram 8"/>
          <p:cNvGraphicFramePr/>
          <p:nvPr>
            <p:extLst>
              <p:ext uri="{D42A27DB-BD31-4B8C-83A1-F6EECF244321}">
                <p14:modId xmlns:p14="http://schemas.microsoft.com/office/powerpoint/2010/main" val="3080985869"/>
              </p:ext>
            </p:extLst>
          </p:nvPr>
        </p:nvGraphicFramePr>
        <p:xfrm>
          <a:off x="533400" y="1905000"/>
          <a:ext cx="81153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en-US" smtClean="0"/>
              <a:t>Types of Autowiring</a:t>
            </a:r>
          </a:p>
        </p:txBody>
      </p:sp>
      <p:sp>
        <p:nvSpPr>
          <p:cNvPr id="72707" name="Content Placeholder 2"/>
          <p:cNvSpPr>
            <a:spLocks noGrp="1"/>
          </p:cNvSpPr>
          <p:nvPr>
            <p:ph idx="1"/>
          </p:nvPr>
        </p:nvSpPr>
        <p:spPr>
          <a:xfrm>
            <a:off x="314325" y="1295400"/>
            <a:ext cx="7839075" cy="1219200"/>
          </a:xfrm>
        </p:spPr>
        <p:txBody>
          <a:bodyPr/>
          <a:lstStyle/>
          <a:p>
            <a:pPr marL="0" indent="0">
              <a:buFontTx/>
              <a:buNone/>
            </a:pPr>
            <a:r>
              <a:rPr lang="en-US" altLang="en-US" sz="1800" b="0" smtClean="0"/>
              <a:t>The Spring Container can autowire logical relationships between appropriate beans, as defined by a developer. The type of autowiring is defined by specifying the mode of autowiring. In Spring Framework, the autowiring modes are as follows:</a:t>
            </a:r>
          </a:p>
        </p:txBody>
      </p:sp>
      <p:sp>
        <p:nvSpPr>
          <p:cNvPr id="72708" name="Footer Placeholder 3"/>
          <p:cNvSpPr>
            <a:spLocks noGrp="1"/>
          </p:cNvSpPr>
          <p:nvPr>
            <p:ph type="ftr" sz="quarter" idx="11"/>
          </p:nvPr>
        </p:nvSpPr>
        <p:spPr>
          <a:noFill/>
        </p:spPr>
        <p:txBody>
          <a:bodyPr/>
          <a:lstStyle/>
          <a:p>
            <a:r>
              <a:rPr lang="en-US" altLang="en-US" smtClean="0"/>
              <a:t>Spring Framework</a:t>
            </a:r>
          </a:p>
        </p:txBody>
      </p:sp>
      <p:sp>
        <p:nvSpPr>
          <p:cNvPr id="72709" name="Slide Number Placeholder 4"/>
          <p:cNvSpPr>
            <a:spLocks noGrp="1"/>
          </p:cNvSpPr>
          <p:nvPr>
            <p:ph type="sldNum" sz="quarter" idx="12"/>
          </p:nvPr>
        </p:nvSpPr>
        <p:spPr>
          <a:noFill/>
        </p:spPr>
        <p:txBody>
          <a:bodyPr/>
          <a:lstStyle/>
          <a:p>
            <a:fld id="{B434BB07-092B-4FC7-B704-E515AB993B8E}" type="slidenum">
              <a:rPr lang="en-US" altLang="en-US" smtClean="0">
                <a:latin typeface="Arial" pitchFamily="34" charset="0"/>
              </a:rPr>
              <a:pPr/>
              <a:t>68</a:t>
            </a:fld>
            <a:endParaRPr lang="en-US" altLang="en-US" smtClean="0">
              <a:latin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219710274"/>
              </p:ext>
            </p:extLst>
          </p:nvPr>
        </p:nvGraphicFramePr>
        <p:xfrm>
          <a:off x="609600" y="2590800"/>
          <a:ext cx="7772400" cy="2938679"/>
        </p:xfrm>
        <a:graphic>
          <a:graphicData uri="http://schemas.openxmlformats.org/drawingml/2006/table">
            <a:tbl>
              <a:tblPr/>
              <a:tblGrid>
                <a:gridCol w="1913880"/>
                <a:gridCol w="5858520"/>
              </a:tblGrid>
              <a:tr h="245398">
                <a:tc>
                  <a:txBody>
                    <a:bodyPr/>
                    <a:lstStyle/>
                    <a:p>
                      <a:pPr marL="0" marR="0" algn="ctr">
                        <a:lnSpc>
                          <a:spcPct val="115000"/>
                        </a:lnSpc>
                        <a:spcBef>
                          <a:spcPts val="0"/>
                        </a:spcBef>
                        <a:spcAft>
                          <a:spcPts val="0"/>
                        </a:spcAft>
                        <a:tabLst>
                          <a:tab pos="0" algn="l"/>
                        </a:tabLst>
                      </a:pPr>
                      <a:r>
                        <a:rPr lang="en-IN" sz="1400" b="1" dirty="0">
                          <a:latin typeface="Calibri"/>
                          <a:ea typeface="Times New Roman"/>
                          <a:cs typeface="Times New Roman"/>
                        </a:rPr>
                        <a:t>Autowiring Mode</a:t>
                      </a:r>
                      <a:endParaRPr lang="en-US" sz="1400" dirty="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lnSpc>
                          <a:spcPct val="115000"/>
                        </a:lnSpc>
                        <a:spcBef>
                          <a:spcPts val="0"/>
                        </a:spcBef>
                        <a:spcAft>
                          <a:spcPts val="0"/>
                        </a:spcAft>
                        <a:tabLst>
                          <a:tab pos="0" algn="l"/>
                        </a:tabLst>
                      </a:pPr>
                      <a:r>
                        <a:rPr lang="en-IN" sz="1400" b="1">
                          <a:latin typeface="Calibri"/>
                          <a:ea typeface="Times New Roman"/>
                          <a:cs typeface="Times New Roman"/>
                        </a:rPr>
                        <a:t>Description</a:t>
                      </a:r>
                      <a:endParaRPr lang="en-US" sz="14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r>
              <a:tr h="490796">
                <a:tc>
                  <a:txBody>
                    <a:bodyPr/>
                    <a:lstStyle/>
                    <a:p>
                      <a:pPr marL="0" marR="0">
                        <a:lnSpc>
                          <a:spcPct val="115000"/>
                        </a:lnSpc>
                        <a:spcBef>
                          <a:spcPts val="0"/>
                        </a:spcBef>
                        <a:spcAft>
                          <a:spcPts val="0"/>
                        </a:spcAft>
                        <a:tabLst>
                          <a:tab pos="0" algn="l"/>
                        </a:tabLst>
                      </a:pPr>
                      <a:r>
                        <a:rPr lang="en-IN" sz="1400">
                          <a:latin typeface="Courier New"/>
                          <a:ea typeface="Times New Roman"/>
                          <a:cs typeface="Calibri"/>
                        </a:rPr>
                        <a:t>No</a:t>
                      </a:r>
                      <a:endParaRPr lang="en-US" sz="14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0" algn="l"/>
                        </a:tabLst>
                      </a:pPr>
                      <a:r>
                        <a:rPr lang="en-IN" sz="1400">
                          <a:latin typeface="Calibri"/>
                          <a:ea typeface="Times New Roman"/>
                          <a:cs typeface="Times New Roman"/>
                        </a:rPr>
                        <a:t>Is the default mode set manually and it means that there is no autowiring to be performed.</a:t>
                      </a:r>
                      <a:endParaRPr lang="en-US" sz="14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796">
                <a:tc>
                  <a:txBody>
                    <a:bodyPr/>
                    <a:lstStyle/>
                    <a:p>
                      <a:pPr marL="0" marR="0">
                        <a:lnSpc>
                          <a:spcPct val="115000"/>
                        </a:lnSpc>
                        <a:spcBef>
                          <a:spcPts val="0"/>
                        </a:spcBef>
                        <a:spcAft>
                          <a:spcPts val="0"/>
                        </a:spcAft>
                        <a:tabLst>
                          <a:tab pos="0" algn="l"/>
                        </a:tabLst>
                      </a:pPr>
                      <a:r>
                        <a:rPr lang="en-IN" sz="1400">
                          <a:latin typeface="Courier New"/>
                          <a:ea typeface="Times New Roman"/>
                          <a:cs typeface="Calibri"/>
                        </a:rPr>
                        <a:t>byName</a:t>
                      </a:r>
                      <a:endParaRPr lang="en-US" sz="14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0" algn="l"/>
                        </a:tabLst>
                      </a:pPr>
                      <a:r>
                        <a:rPr lang="en-IN" sz="1400">
                          <a:latin typeface="Calibri"/>
                          <a:ea typeface="Times New Roman"/>
                          <a:cs typeface="Times New Roman"/>
                        </a:rPr>
                        <a:t>Looks for the bean that has the same name as the property to be autowired and is passed as an argument to </a:t>
                      </a:r>
                      <a:r>
                        <a:rPr lang="en-IN" sz="1400">
                          <a:latin typeface="Courier New"/>
                          <a:ea typeface="Times New Roman"/>
                          <a:cs typeface="Calibri"/>
                        </a:rPr>
                        <a:t>byName</a:t>
                      </a:r>
                      <a:r>
                        <a:rPr lang="en-IN" sz="1400">
                          <a:latin typeface="Calibri"/>
                          <a:ea typeface="Times New Roman"/>
                          <a:cs typeface="Times New Roman"/>
                        </a:rPr>
                        <a:t>.</a:t>
                      </a:r>
                      <a:endParaRPr lang="en-US" sz="14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75495">
                <a:tc>
                  <a:txBody>
                    <a:bodyPr/>
                    <a:lstStyle/>
                    <a:p>
                      <a:pPr marL="0" marR="0">
                        <a:lnSpc>
                          <a:spcPct val="115000"/>
                        </a:lnSpc>
                        <a:spcBef>
                          <a:spcPts val="0"/>
                        </a:spcBef>
                        <a:spcAft>
                          <a:spcPts val="0"/>
                        </a:spcAft>
                        <a:tabLst>
                          <a:tab pos="0" algn="l"/>
                        </a:tabLst>
                      </a:pPr>
                      <a:r>
                        <a:rPr lang="en-IN" sz="1400">
                          <a:latin typeface="Courier New"/>
                          <a:ea typeface="Times New Roman"/>
                          <a:cs typeface="Calibri"/>
                        </a:rPr>
                        <a:t>byType</a:t>
                      </a:r>
                      <a:endParaRPr lang="en-US" sz="14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0" algn="l"/>
                        </a:tabLst>
                      </a:pPr>
                      <a:r>
                        <a:rPr lang="en-IN" sz="1400">
                          <a:latin typeface="Calibri"/>
                          <a:ea typeface="Times New Roman"/>
                          <a:cs typeface="Times New Roman"/>
                        </a:rPr>
                        <a:t>Looks at the bean type as specified by the argument passed to </a:t>
                      </a:r>
                      <a:r>
                        <a:rPr lang="en-IN" sz="1400">
                          <a:latin typeface="Courier New"/>
                          <a:ea typeface="Times New Roman"/>
                          <a:cs typeface="Calibri"/>
                        </a:rPr>
                        <a:t>byType</a:t>
                      </a:r>
                      <a:r>
                        <a:rPr lang="en-IN" sz="1400">
                          <a:latin typeface="Calibri"/>
                          <a:ea typeface="Times New Roman"/>
                          <a:cs typeface="Times New Roman"/>
                        </a:rPr>
                        <a:t> in the XML configuration file. Autowiring is performed if there is exactly one bean with the specified type in the container; otherwise, a fatal exception is thrown.</a:t>
                      </a:r>
                      <a:endParaRPr lang="en-US" sz="14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6194">
                <a:tc>
                  <a:txBody>
                    <a:bodyPr/>
                    <a:lstStyle/>
                    <a:p>
                      <a:pPr marL="0" marR="0">
                        <a:lnSpc>
                          <a:spcPct val="115000"/>
                        </a:lnSpc>
                        <a:spcBef>
                          <a:spcPts val="0"/>
                        </a:spcBef>
                        <a:spcAft>
                          <a:spcPts val="0"/>
                        </a:spcAft>
                        <a:tabLst>
                          <a:tab pos="0" algn="l"/>
                        </a:tabLst>
                      </a:pPr>
                      <a:r>
                        <a:rPr lang="en-IN" sz="1400" dirty="0">
                          <a:latin typeface="Courier New"/>
                          <a:ea typeface="Times New Roman"/>
                          <a:cs typeface="Calibri"/>
                        </a:rPr>
                        <a:t>constructor</a:t>
                      </a:r>
                      <a:endParaRPr lang="en-US" sz="1400" dirty="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400" dirty="0">
                          <a:latin typeface="Calibri"/>
                          <a:ea typeface="Times New Roman"/>
                          <a:cs typeface="Calibri"/>
                        </a:rPr>
                        <a:t>Is similar to the </a:t>
                      </a:r>
                      <a:r>
                        <a:rPr lang="en-IN" sz="1400" dirty="0">
                          <a:latin typeface="Courier New"/>
                          <a:ea typeface="Times New Roman"/>
                          <a:cs typeface="Calibri"/>
                        </a:rPr>
                        <a:t>byType</a:t>
                      </a:r>
                      <a:r>
                        <a:rPr lang="en-IN" sz="1400" dirty="0">
                          <a:latin typeface="Calibri"/>
                          <a:ea typeface="Times New Roman"/>
                          <a:cs typeface="Calibri"/>
                        </a:rPr>
                        <a:t> mode and is applied only to constructor arguments. Autowiring is performed if there is exactly one bean that matches the constructor argument type; otherwise, a fatal exception is thrown.</a:t>
                      </a:r>
                      <a:endParaRPr lang="en-US" sz="1400" dirty="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ltLang="en-US" smtClean="0"/>
              <a:t>Invoking Autowiring</a:t>
            </a:r>
          </a:p>
        </p:txBody>
      </p:sp>
      <p:graphicFrame>
        <p:nvGraphicFramePr>
          <p:cNvPr id="9" name="Content Placeholder 8"/>
          <p:cNvGraphicFramePr>
            <a:graphicFrameLocks noGrp="1"/>
          </p:cNvGraphicFramePr>
          <p:nvPr>
            <p:ph idx="1"/>
          </p:nvPr>
        </p:nvGraphicFramePr>
        <p:xfrm>
          <a:off x="304800" y="1600200"/>
          <a:ext cx="8077200" cy="350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3732" name="Footer Placeholder 3"/>
          <p:cNvSpPr>
            <a:spLocks noGrp="1"/>
          </p:cNvSpPr>
          <p:nvPr>
            <p:ph type="ftr" sz="quarter" idx="11"/>
          </p:nvPr>
        </p:nvSpPr>
        <p:spPr>
          <a:noFill/>
        </p:spPr>
        <p:txBody>
          <a:bodyPr/>
          <a:lstStyle/>
          <a:p>
            <a:r>
              <a:rPr lang="en-US" altLang="en-US" smtClean="0"/>
              <a:t>Spring Framework</a:t>
            </a:r>
          </a:p>
        </p:txBody>
      </p:sp>
      <p:sp>
        <p:nvSpPr>
          <p:cNvPr id="73733" name="Slide Number Placeholder 4"/>
          <p:cNvSpPr>
            <a:spLocks noGrp="1"/>
          </p:cNvSpPr>
          <p:nvPr>
            <p:ph type="sldNum" sz="quarter" idx="12"/>
          </p:nvPr>
        </p:nvSpPr>
        <p:spPr>
          <a:noFill/>
        </p:spPr>
        <p:txBody>
          <a:bodyPr/>
          <a:lstStyle/>
          <a:p>
            <a:fld id="{F7E941D8-1AB2-4A00-A4F7-01E3E0559050}" type="slidenum">
              <a:rPr lang="en-US" altLang="en-US" smtClean="0">
                <a:latin typeface="Arial" pitchFamily="34" charset="0"/>
              </a:rPr>
              <a:pPr/>
              <a:t>69</a:t>
            </a:fld>
            <a:endParaRPr lang="en-US" altLang="en-US" smtClean="0">
              <a:latin typeface="Arial"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a:spLocks noGrp="1" noChangeArrowheads="1"/>
          </p:cNvSpPr>
          <p:nvPr>
            <p:ph type="sldNum" sz="quarter" idx="12"/>
          </p:nvPr>
        </p:nvSpPr>
        <p:spPr>
          <a:noFill/>
        </p:spPr>
        <p:txBody>
          <a:bodyPr/>
          <a:lstStyle/>
          <a:p>
            <a:fld id="{70EB34F6-CA3C-43A0-B8C9-16B3BFFB3E31}" type="slidenum">
              <a:rPr lang="en-US" altLang="en-US" smtClean="0">
                <a:latin typeface="Arial" pitchFamily="34" charset="0"/>
              </a:rPr>
              <a:pPr/>
              <a:t>7</a:t>
            </a:fld>
            <a:endParaRPr lang="en-US" altLang="en-US" smtClean="0">
              <a:latin typeface="Arial" pitchFamily="34" charset="0"/>
            </a:endParaRPr>
          </a:p>
        </p:txBody>
      </p:sp>
      <p:sp>
        <p:nvSpPr>
          <p:cNvPr id="9219"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6D6A07CB-71F4-4030-8D7B-828FCFA639D6}" type="slidenum">
              <a:rPr lang="en-US" altLang="en-US" sz="1000"/>
              <a:pPr algn="r"/>
              <a:t>7</a:t>
            </a:fld>
            <a:endParaRPr lang="en-US" altLang="en-US" sz="1000"/>
          </a:p>
        </p:txBody>
      </p:sp>
      <p:sp>
        <p:nvSpPr>
          <p:cNvPr id="9220"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Lesson 1: Basics of Spring Framework</a:t>
            </a:r>
            <a:endParaRPr lang="en-IN" altLang="en-US" smtClean="0">
              <a:solidFill>
                <a:schemeClr val="tx1"/>
              </a:solidFill>
            </a:endParaRPr>
          </a:p>
        </p:txBody>
      </p:sp>
      <p:sp>
        <p:nvSpPr>
          <p:cNvPr id="9221"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9222"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922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ltLang="en-US" smtClean="0"/>
              <a:t>Limitations of Autowiring</a:t>
            </a:r>
          </a:p>
        </p:txBody>
      </p:sp>
      <p:sp>
        <p:nvSpPr>
          <p:cNvPr id="74755" name="Footer Placeholder 3"/>
          <p:cNvSpPr>
            <a:spLocks noGrp="1"/>
          </p:cNvSpPr>
          <p:nvPr>
            <p:ph type="ftr" sz="quarter" idx="11"/>
          </p:nvPr>
        </p:nvSpPr>
        <p:spPr>
          <a:noFill/>
        </p:spPr>
        <p:txBody>
          <a:bodyPr/>
          <a:lstStyle/>
          <a:p>
            <a:r>
              <a:rPr lang="en-US" altLang="en-US" smtClean="0"/>
              <a:t>Spring Framework</a:t>
            </a:r>
          </a:p>
        </p:txBody>
      </p:sp>
      <p:sp>
        <p:nvSpPr>
          <p:cNvPr id="74756" name="Slide Number Placeholder 4"/>
          <p:cNvSpPr>
            <a:spLocks noGrp="1"/>
          </p:cNvSpPr>
          <p:nvPr>
            <p:ph type="sldNum" sz="quarter" idx="12"/>
          </p:nvPr>
        </p:nvSpPr>
        <p:spPr>
          <a:noFill/>
        </p:spPr>
        <p:txBody>
          <a:bodyPr/>
          <a:lstStyle/>
          <a:p>
            <a:fld id="{5830FA84-C29E-4261-AD74-7B9C9E0158CF}" type="slidenum">
              <a:rPr lang="en-US" altLang="en-US" smtClean="0">
                <a:latin typeface="Arial" pitchFamily="34" charset="0"/>
              </a:rPr>
              <a:pPr/>
              <a:t>70</a:t>
            </a:fld>
            <a:endParaRPr lang="en-US" altLang="en-US" smtClean="0">
              <a:latin typeface="Arial" pitchFamily="34" charset="0"/>
            </a:endParaRPr>
          </a:p>
        </p:txBody>
      </p:sp>
      <p:graphicFrame>
        <p:nvGraphicFramePr>
          <p:cNvPr id="9" name="Diagram 8"/>
          <p:cNvGraphicFramePr/>
          <p:nvPr/>
        </p:nvGraphicFramePr>
        <p:xfrm>
          <a:off x="533400" y="1447800"/>
          <a:ext cx="83058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6"/>
          <p:cNvSpPr>
            <a:spLocks noGrp="1" noChangeArrowheads="1"/>
          </p:cNvSpPr>
          <p:nvPr>
            <p:ph type="sldNum" sz="quarter" idx="12"/>
          </p:nvPr>
        </p:nvSpPr>
        <p:spPr>
          <a:noFill/>
        </p:spPr>
        <p:txBody>
          <a:bodyPr/>
          <a:lstStyle/>
          <a:p>
            <a:fld id="{A443B09B-C828-4A9C-A3E7-3A8B9E23CE20}" type="slidenum">
              <a:rPr lang="en-US" altLang="en-US" smtClean="0">
                <a:latin typeface="Arial" pitchFamily="34" charset="0"/>
              </a:rPr>
              <a:pPr/>
              <a:t>71</a:t>
            </a:fld>
            <a:endParaRPr lang="en-US" altLang="en-US" smtClean="0">
              <a:latin typeface="Arial" pitchFamily="34" charset="0"/>
            </a:endParaRPr>
          </a:p>
        </p:txBody>
      </p:sp>
      <p:sp>
        <p:nvSpPr>
          <p:cNvPr id="75779"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FE0E065D-04B5-4A73-B298-53237DD9E3EE}" type="slidenum">
              <a:rPr lang="en-US" altLang="en-US" sz="1000"/>
              <a:pPr algn="r"/>
              <a:t>71</a:t>
            </a:fld>
            <a:endParaRPr lang="en-US" altLang="en-US" sz="1000"/>
          </a:p>
        </p:txBody>
      </p:sp>
      <p:sp>
        <p:nvSpPr>
          <p:cNvPr id="75780"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Lesson 2: </a:t>
            </a:r>
            <a:r>
              <a:rPr lang="en-IN" altLang="en-US" smtClean="0">
                <a:solidFill>
                  <a:schemeClr val="tx1"/>
                </a:solidFill>
              </a:rPr>
              <a:t>Configuring Autowiring Using XML and Annotations</a:t>
            </a:r>
          </a:p>
        </p:txBody>
      </p:sp>
      <p:sp>
        <p:nvSpPr>
          <p:cNvPr id="75781"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75782"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7578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6"/>
          <p:cNvSpPr>
            <a:spLocks noGrp="1" noChangeArrowheads="1"/>
          </p:cNvSpPr>
          <p:nvPr>
            <p:ph type="sldNum" sz="quarter" idx="12"/>
          </p:nvPr>
        </p:nvSpPr>
        <p:spPr>
          <a:noFill/>
        </p:spPr>
        <p:txBody>
          <a:bodyPr/>
          <a:lstStyle/>
          <a:p>
            <a:fld id="{05F18130-7076-41C3-88CC-7313911D23C3}" type="slidenum">
              <a:rPr lang="en-US" altLang="en-US" smtClean="0">
                <a:latin typeface="Arial" pitchFamily="34" charset="0"/>
              </a:rPr>
              <a:pPr/>
              <a:t>72</a:t>
            </a:fld>
            <a:endParaRPr lang="en-US" altLang="en-US" smtClean="0">
              <a:latin typeface="Arial" pitchFamily="34" charset="0"/>
            </a:endParaRPr>
          </a:p>
        </p:txBody>
      </p:sp>
      <p:sp>
        <p:nvSpPr>
          <p:cNvPr id="76803"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A4CC378F-C4A7-43C7-B7AA-98BBD89195E1}" type="slidenum">
              <a:rPr lang="en-US" altLang="en-US" sz="1000"/>
              <a:pPr algn="r"/>
              <a:t>72</a:t>
            </a:fld>
            <a:endParaRPr lang="en-US" altLang="en-US" sz="1000"/>
          </a:p>
        </p:txBody>
      </p:sp>
      <p:sp>
        <p:nvSpPr>
          <p:cNvPr id="76804"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DA2F21BE-5B81-453E-9559-01451DD23612}" type="slidenum">
              <a:rPr lang="en-US" altLang="en-US" sz="1000"/>
              <a:pPr algn="r"/>
              <a:t>72</a:t>
            </a:fld>
            <a:endParaRPr lang="en-US" altLang="en-US" sz="1000"/>
          </a:p>
        </p:txBody>
      </p:sp>
      <p:sp>
        <p:nvSpPr>
          <p:cNvPr id="76805" name="Rectangle 2"/>
          <p:cNvSpPr>
            <a:spLocks noGrp="1" noChangeArrowheads="1"/>
          </p:cNvSpPr>
          <p:nvPr>
            <p:ph type="title" idx="4294967295"/>
          </p:nvPr>
        </p:nvSpPr>
        <p:spPr/>
        <p:txBody>
          <a:bodyPr/>
          <a:lstStyle/>
          <a:p>
            <a:pPr eaLnBrk="1" hangingPunct="1"/>
            <a:r>
              <a:rPr lang="en-US" altLang="en-US" smtClean="0"/>
              <a:t>Lesson Objectives</a:t>
            </a:r>
          </a:p>
        </p:txBody>
      </p:sp>
      <p:sp>
        <p:nvSpPr>
          <p:cNvPr id="76806" name="Rectangle 3"/>
          <p:cNvSpPr>
            <a:spLocks noGrp="1" noChangeArrowheads="1"/>
          </p:cNvSpPr>
          <p:nvPr>
            <p:ph type="body" idx="4294967295"/>
          </p:nvPr>
        </p:nvSpPr>
        <p:spPr>
          <a:xfrm>
            <a:off x="304800" y="2362200"/>
            <a:ext cx="7467600" cy="3124200"/>
          </a:xfrm>
        </p:spPr>
        <p:txBody>
          <a:bodyPr/>
          <a:lstStyle/>
          <a:p>
            <a:pPr eaLnBrk="1" hangingPunct="1">
              <a:buFontTx/>
              <a:buNone/>
              <a:defRPr/>
            </a:pPr>
            <a:r>
              <a:rPr lang="en-US" altLang="en-US" b="0" dirty="0" smtClean="0"/>
              <a:t>At the end of this lesson, you will learn to:</a:t>
            </a:r>
          </a:p>
          <a:p>
            <a:pPr marL="111125" indent="-111125" eaLnBrk="1" hangingPunct="1">
              <a:buFontTx/>
              <a:buNone/>
              <a:defRPr/>
            </a:pPr>
            <a:r>
              <a:rPr lang="en-US" altLang="en-US" b="0" dirty="0" smtClean="0"/>
              <a:t> </a:t>
            </a:r>
            <a:r>
              <a:rPr lang="en-US" altLang="en-US" sz="2000" b="0" dirty="0" smtClean="0"/>
              <a:t>Configure different types of </a:t>
            </a:r>
            <a:r>
              <a:rPr lang="en-US" altLang="en-US" sz="2000" b="0" dirty="0" err="1" smtClean="0"/>
              <a:t>autowiring</a:t>
            </a:r>
            <a:r>
              <a:rPr lang="en-US" altLang="en-US" sz="2000" b="0" dirty="0" smtClean="0"/>
              <a:t> using XML and annotations</a:t>
            </a:r>
          </a:p>
          <a:p>
            <a:pPr eaLnBrk="1" hangingPunct="1">
              <a:buFont typeface="Wingdings" pitchFamily="2" charset="2"/>
              <a:buNone/>
              <a:defRPr/>
            </a:pPr>
            <a:endParaRPr lang="en-US" altLang="en-US" b="0" dirty="0" smtClean="0"/>
          </a:p>
          <a:p>
            <a:pPr eaLnBrk="1" hangingPunct="1">
              <a:buFont typeface="Wingdings" pitchFamily="2" charset="2"/>
              <a:buChar char="§"/>
              <a:defRPr/>
            </a:pPr>
            <a:endParaRPr lang="en-US" altLang="en-US" b="0" dirty="0" smtClean="0"/>
          </a:p>
        </p:txBody>
      </p:sp>
      <p:grpSp>
        <p:nvGrpSpPr>
          <p:cNvPr id="76807" name="Group 12"/>
          <p:cNvGrpSpPr>
            <a:grpSpLocks/>
          </p:cNvGrpSpPr>
          <p:nvPr/>
        </p:nvGrpSpPr>
        <p:grpSpPr bwMode="auto">
          <a:xfrm>
            <a:off x="304800" y="1066800"/>
            <a:ext cx="6477000" cy="1009650"/>
            <a:chOff x="838200" y="3276600"/>
            <a:chExt cx="6477000" cy="838200"/>
          </a:xfrm>
        </p:grpSpPr>
        <p:sp>
          <p:nvSpPr>
            <p:cNvPr id="14" name="Rounded Rectangle 13"/>
            <p:cNvSpPr/>
            <p:nvPr/>
          </p:nvSpPr>
          <p:spPr bwMode="auto">
            <a:xfrm>
              <a:off x="838200" y="3276600"/>
              <a:ext cx="6477000" cy="838200"/>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76810" name="TextBox 14"/>
            <p:cNvSpPr txBox="1">
              <a:spLocks noChangeArrowheads="1"/>
            </p:cNvSpPr>
            <p:nvPr/>
          </p:nvSpPr>
          <p:spPr bwMode="auto">
            <a:xfrm>
              <a:off x="1066800" y="3403121"/>
              <a:ext cx="6096000" cy="689884"/>
            </a:xfrm>
            <a:prstGeom prst="rect">
              <a:avLst/>
            </a:prstGeom>
            <a:noFill/>
            <a:ln w="9525">
              <a:noFill/>
              <a:miter lim="800000"/>
              <a:headEnd/>
              <a:tailEnd/>
            </a:ln>
          </p:spPr>
          <p:txBody>
            <a:bodyPr>
              <a:spAutoFit/>
            </a:bodyPr>
            <a:lstStyle/>
            <a:p>
              <a:r>
                <a:rPr lang="en-US" altLang="en-US" sz="2400">
                  <a:solidFill>
                    <a:srgbClr val="F2F2F2"/>
                  </a:solidFill>
                  <a:latin typeface="Trebuchet MS" pitchFamily="34" charset="0"/>
                </a:rPr>
                <a:t>Lesson 2: Configuring Autowiring Using XML and Annotations</a:t>
              </a:r>
            </a:p>
          </p:txBody>
        </p:sp>
      </p:grpSp>
      <p:sp>
        <p:nvSpPr>
          <p:cNvPr id="76808"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US" altLang="en-US" smtClean="0"/>
              <a:t>Autowiring Configuration</a:t>
            </a:r>
          </a:p>
        </p:txBody>
      </p:sp>
      <p:graphicFrame>
        <p:nvGraphicFramePr>
          <p:cNvPr id="8" name="Content Placeholder 7"/>
          <p:cNvGraphicFramePr>
            <a:graphicFrameLocks noGrp="1"/>
          </p:cNvGraphicFramePr>
          <p:nvPr>
            <p:ph idx="1"/>
          </p:nvPr>
        </p:nvGraphicFramePr>
        <p:xfrm>
          <a:off x="381000" y="1295400"/>
          <a:ext cx="7543800" cy="335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7828" name="Footer Placeholder 3"/>
          <p:cNvSpPr>
            <a:spLocks noGrp="1"/>
          </p:cNvSpPr>
          <p:nvPr>
            <p:ph type="ftr" sz="quarter" idx="11"/>
          </p:nvPr>
        </p:nvSpPr>
        <p:spPr>
          <a:noFill/>
        </p:spPr>
        <p:txBody>
          <a:bodyPr/>
          <a:lstStyle/>
          <a:p>
            <a:r>
              <a:rPr lang="en-US" altLang="en-US" smtClean="0"/>
              <a:t>Spring Framework</a:t>
            </a:r>
          </a:p>
        </p:txBody>
      </p:sp>
      <p:sp>
        <p:nvSpPr>
          <p:cNvPr id="77829" name="Slide Number Placeholder 4"/>
          <p:cNvSpPr>
            <a:spLocks noGrp="1"/>
          </p:cNvSpPr>
          <p:nvPr>
            <p:ph type="sldNum" sz="quarter" idx="12"/>
          </p:nvPr>
        </p:nvSpPr>
        <p:spPr>
          <a:noFill/>
        </p:spPr>
        <p:txBody>
          <a:bodyPr/>
          <a:lstStyle/>
          <a:p>
            <a:fld id="{C1D88F8C-F37B-45F8-9810-0A126194022B}" type="slidenum">
              <a:rPr lang="en-US" altLang="en-US" smtClean="0">
                <a:latin typeface="Arial" pitchFamily="34" charset="0"/>
              </a:rPr>
              <a:pPr/>
              <a:t>73</a:t>
            </a:fld>
            <a:endParaRPr lang="en-US" altLang="en-US" smtClean="0">
              <a:latin typeface="Arial"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ltLang="en-US" smtClean="0"/>
              <a:t>XML-based Configuration</a:t>
            </a:r>
          </a:p>
        </p:txBody>
      </p:sp>
      <p:sp>
        <p:nvSpPr>
          <p:cNvPr id="78851" name="Footer Placeholder 3"/>
          <p:cNvSpPr>
            <a:spLocks noGrp="1"/>
          </p:cNvSpPr>
          <p:nvPr>
            <p:ph type="ftr" sz="quarter" idx="11"/>
          </p:nvPr>
        </p:nvSpPr>
        <p:spPr>
          <a:noFill/>
        </p:spPr>
        <p:txBody>
          <a:bodyPr/>
          <a:lstStyle/>
          <a:p>
            <a:r>
              <a:rPr lang="en-US" altLang="en-US" smtClean="0"/>
              <a:t>Spring Framework</a:t>
            </a:r>
          </a:p>
        </p:txBody>
      </p:sp>
      <p:sp>
        <p:nvSpPr>
          <p:cNvPr id="78852" name="Slide Number Placeholder 4"/>
          <p:cNvSpPr>
            <a:spLocks noGrp="1"/>
          </p:cNvSpPr>
          <p:nvPr>
            <p:ph type="sldNum" sz="quarter" idx="12"/>
          </p:nvPr>
        </p:nvSpPr>
        <p:spPr>
          <a:noFill/>
        </p:spPr>
        <p:txBody>
          <a:bodyPr/>
          <a:lstStyle/>
          <a:p>
            <a:fld id="{9005A2EE-C60E-4D9C-B0CC-9B2D5BB092C1}" type="slidenum">
              <a:rPr lang="en-US" altLang="en-US" smtClean="0">
                <a:latin typeface="Arial" pitchFamily="34" charset="0"/>
              </a:rPr>
              <a:pPr/>
              <a:t>74</a:t>
            </a:fld>
            <a:endParaRPr lang="en-US" altLang="en-US" smtClean="0">
              <a:latin typeface="Arial" pitchFamily="34" charset="0"/>
            </a:endParaRPr>
          </a:p>
        </p:txBody>
      </p:sp>
      <p:sp>
        <p:nvSpPr>
          <p:cNvPr id="78853" name="Content Placeholder 6"/>
          <p:cNvSpPr>
            <a:spLocks noGrp="1"/>
          </p:cNvSpPr>
          <p:nvPr>
            <p:ph idx="1"/>
          </p:nvPr>
        </p:nvSpPr>
        <p:spPr>
          <a:xfrm>
            <a:off x="314325" y="1295400"/>
            <a:ext cx="7839075" cy="2590800"/>
          </a:xfrm>
        </p:spPr>
        <p:txBody>
          <a:bodyPr/>
          <a:lstStyle/>
          <a:p>
            <a:pPr algn="just">
              <a:buFontTx/>
              <a:buNone/>
            </a:pPr>
            <a:r>
              <a:rPr lang="en-US" altLang="en-US" dirty="0" smtClean="0"/>
              <a:t>In XML-based configuration:</a:t>
            </a:r>
          </a:p>
          <a:p>
            <a:pPr algn="just">
              <a:buFont typeface="Wingdings" pitchFamily="2" charset="2"/>
              <a:buChar char="§"/>
            </a:pPr>
            <a:r>
              <a:rPr lang="en-US" altLang="en-US" sz="2000" b="0" dirty="0" smtClean="0"/>
              <a:t>Beans are configured as </a:t>
            </a:r>
            <a:r>
              <a:rPr lang="en-US" altLang="en-US" sz="2000" b="0" dirty="0" smtClean="0">
                <a:latin typeface="Courier New" pitchFamily="49" charset="0"/>
                <a:cs typeface="Courier New" pitchFamily="49" charset="0"/>
              </a:rPr>
              <a:t>&lt;bean&gt; </a:t>
            </a:r>
            <a:r>
              <a:rPr lang="en-US" altLang="en-US" sz="2000" b="0" dirty="0" smtClean="0"/>
              <a:t>element.</a:t>
            </a:r>
          </a:p>
          <a:p>
            <a:pPr algn="just">
              <a:buFont typeface="Wingdings" pitchFamily="2" charset="2"/>
              <a:buChar char="§"/>
            </a:pPr>
            <a:r>
              <a:rPr lang="en-US" altLang="en-US" sz="2000" b="0" dirty="0" smtClean="0"/>
              <a:t>The </a:t>
            </a:r>
            <a:r>
              <a:rPr lang="en-US" altLang="en-US" sz="2000" b="0" dirty="0" err="1" smtClean="0"/>
              <a:t>autowiring</a:t>
            </a:r>
            <a:r>
              <a:rPr lang="en-US" altLang="en-US" sz="2000" b="0" dirty="0" smtClean="0"/>
              <a:t> mode is defined as an attribute of the </a:t>
            </a:r>
            <a:r>
              <a:rPr lang="en-US" altLang="en-US" sz="2000" b="0" dirty="0" smtClean="0">
                <a:latin typeface="Courier New" pitchFamily="49" charset="0"/>
                <a:cs typeface="Courier New" pitchFamily="49" charset="0"/>
              </a:rPr>
              <a:t>&lt;bean&gt; </a:t>
            </a:r>
            <a:r>
              <a:rPr lang="en-US" altLang="en-US" sz="2000" b="0" dirty="0" smtClean="0"/>
              <a:t>element.</a:t>
            </a:r>
          </a:p>
          <a:p>
            <a:pPr algn="just">
              <a:buFont typeface="Wingdings" pitchFamily="2" charset="2"/>
              <a:buChar char="§"/>
            </a:pPr>
            <a:r>
              <a:rPr lang="en-US" altLang="en-US" sz="2000" b="0" dirty="0" smtClean="0">
                <a:solidFill>
                  <a:srgbClr val="FF0000"/>
                </a:solidFill>
              </a:rPr>
              <a:t>A bean can also be excluded from </a:t>
            </a:r>
            <a:r>
              <a:rPr lang="en-US" altLang="en-US" sz="2000" b="0" dirty="0" err="1" smtClean="0">
                <a:solidFill>
                  <a:srgbClr val="FF0000"/>
                </a:solidFill>
              </a:rPr>
              <a:t>autowiring</a:t>
            </a:r>
            <a:r>
              <a:rPr lang="en-US" altLang="en-US" sz="2000" b="0" dirty="0" smtClean="0">
                <a:solidFill>
                  <a:srgbClr val="FF0000"/>
                </a:solidFill>
              </a:rPr>
              <a:t> using the XML format by setting </a:t>
            </a:r>
            <a:r>
              <a:rPr lang="en-US" altLang="en-US" sz="2000" b="0" dirty="0" smtClean="0">
                <a:solidFill>
                  <a:srgbClr val="FF0000"/>
                </a:solidFill>
              </a:rPr>
              <a:t>attribute ”</a:t>
            </a:r>
            <a:r>
              <a:rPr lang="en-US" altLang="en-US" sz="2000" b="0" dirty="0" err="1" smtClean="0">
                <a:solidFill>
                  <a:srgbClr val="FF0000"/>
                </a:solidFill>
              </a:rPr>
              <a:t>autowire</a:t>
            </a:r>
            <a:r>
              <a:rPr lang="en-US" altLang="en-US" sz="2000" b="0" dirty="0" smtClean="0">
                <a:solidFill>
                  <a:srgbClr val="FF0000"/>
                </a:solidFill>
              </a:rPr>
              <a:t>-candidate” </a:t>
            </a:r>
            <a:r>
              <a:rPr lang="en-US" altLang="en-US" sz="2000" b="0" dirty="0" smtClean="0">
                <a:solidFill>
                  <a:srgbClr val="FF0000"/>
                </a:solidFill>
              </a:rPr>
              <a:t>to </a:t>
            </a:r>
            <a:r>
              <a:rPr lang="en-US" altLang="en-US" sz="2000" b="0" dirty="0" smtClean="0">
                <a:solidFill>
                  <a:srgbClr val="FF0000"/>
                </a:solidFill>
                <a:latin typeface="Courier New" pitchFamily="49" charset="0"/>
                <a:cs typeface="Courier New" pitchFamily="49" charset="0"/>
              </a:rPr>
              <a:t>‘false’.</a:t>
            </a:r>
            <a:endParaRPr lang="en-US" altLang="en-US" b="0" dirty="0" smtClean="0">
              <a:solidFill>
                <a:srgbClr val="FF0000"/>
              </a:solidFill>
            </a:endParaRPr>
          </a:p>
        </p:txBody>
      </p:sp>
      <p:pic>
        <p:nvPicPr>
          <p:cNvPr id="3" name="Picture 2" descr="Screen Shot 2014-07-16 at 6.27.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886200"/>
            <a:ext cx="7086600" cy="1981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ltLang="en-US" smtClean="0"/>
              <a:t>Annotation-based Configuration</a:t>
            </a:r>
          </a:p>
        </p:txBody>
      </p:sp>
      <p:sp>
        <p:nvSpPr>
          <p:cNvPr id="79875" name="Footer Placeholder 3"/>
          <p:cNvSpPr>
            <a:spLocks noGrp="1"/>
          </p:cNvSpPr>
          <p:nvPr>
            <p:ph type="ftr" sz="quarter" idx="11"/>
          </p:nvPr>
        </p:nvSpPr>
        <p:spPr>
          <a:noFill/>
        </p:spPr>
        <p:txBody>
          <a:bodyPr/>
          <a:lstStyle/>
          <a:p>
            <a:r>
              <a:rPr lang="en-US" altLang="en-US" smtClean="0"/>
              <a:t>Spring Framework</a:t>
            </a:r>
          </a:p>
        </p:txBody>
      </p:sp>
      <p:sp>
        <p:nvSpPr>
          <p:cNvPr id="79876" name="Slide Number Placeholder 4"/>
          <p:cNvSpPr>
            <a:spLocks noGrp="1"/>
          </p:cNvSpPr>
          <p:nvPr>
            <p:ph type="sldNum" sz="quarter" idx="12"/>
          </p:nvPr>
        </p:nvSpPr>
        <p:spPr>
          <a:noFill/>
        </p:spPr>
        <p:txBody>
          <a:bodyPr/>
          <a:lstStyle/>
          <a:p>
            <a:fld id="{975FC65E-AC18-4455-A7CD-8B1AF2EFA3BA}" type="slidenum">
              <a:rPr lang="en-US" altLang="en-US" smtClean="0">
                <a:latin typeface="Arial" pitchFamily="34" charset="0"/>
              </a:rPr>
              <a:pPr/>
              <a:t>75</a:t>
            </a:fld>
            <a:endParaRPr lang="en-US" altLang="en-US" smtClean="0">
              <a:latin typeface="Arial" pitchFamily="34" charset="0"/>
            </a:endParaRPr>
          </a:p>
        </p:txBody>
      </p:sp>
      <p:sp>
        <p:nvSpPr>
          <p:cNvPr id="79877" name="Content Placeholder 6"/>
          <p:cNvSpPr>
            <a:spLocks noGrp="1"/>
          </p:cNvSpPr>
          <p:nvPr>
            <p:ph idx="1"/>
          </p:nvPr>
        </p:nvSpPr>
        <p:spPr/>
        <p:txBody>
          <a:bodyPr/>
          <a:lstStyle/>
          <a:p>
            <a:pPr algn="just">
              <a:buFontTx/>
              <a:buNone/>
            </a:pPr>
            <a:r>
              <a:rPr lang="en-US" altLang="en-US" dirty="0" smtClean="0"/>
              <a:t>Annotation-based configuration:</a:t>
            </a:r>
          </a:p>
          <a:p>
            <a:pPr algn="just">
              <a:buFont typeface="Wingdings" pitchFamily="2" charset="2"/>
              <a:buChar char="§"/>
            </a:pPr>
            <a:r>
              <a:rPr lang="en-US" altLang="en-US" sz="2000" b="0" dirty="0" smtClean="0"/>
              <a:t>Made possible from Spring 2.5 onwards</a:t>
            </a:r>
          </a:p>
          <a:p>
            <a:pPr algn="just">
              <a:buFont typeface="Wingdings" pitchFamily="2" charset="2"/>
              <a:buChar char="§"/>
            </a:pPr>
            <a:r>
              <a:rPr lang="en-US" altLang="en-US" sz="2000" b="0" dirty="0" smtClean="0"/>
              <a:t>Beans can be configured in the component class</a:t>
            </a:r>
          </a:p>
          <a:p>
            <a:pPr algn="just">
              <a:buFont typeface="Wingdings" pitchFamily="2" charset="2"/>
              <a:buChar char="§"/>
            </a:pPr>
            <a:r>
              <a:rPr lang="en-US" altLang="en-US" sz="2000" b="0" dirty="0" smtClean="0">
                <a:solidFill>
                  <a:srgbClr val="FF0000"/>
                </a:solidFill>
              </a:rPr>
              <a:t>To enable it, the following files have to be included in the application’s xml </a:t>
            </a:r>
            <a:r>
              <a:rPr lang="en-US" altLang="en-US" sz="2000" b="0" dirty="0" err="1" smtClean="0">
                <a:solidFill>
                  <a:srgbClr val="FF0000"/>
                </a:solidFill>
              </a:rPr>
              <a:t>config</a:t>
            </a:r>
            <a:r>
              <a:rPr lang="en-US" altLang="en-US" sz="2000" b="0" dirty="0" smtClean="0">
                <a:solidFill>
                  <a:srgbClr val="FF0000"/>
                </a:solidFill>
              </a:rPr>
              <a:t> file</a:t>
            </a:r>
          </a:p>
          <a:p>
            <a:pPr algn="just">
              <a:buFont typeface="Wingdings" pitchFamily="2" charset="2"/>
              <a:buChar char="§"/>
            </a:pPr>
            <a:endParaRPr lang="en-US" altLang="en-US" sz="2000" b="0" dirty="0" smtClean="0"/>
          </a:p>
          <a:p>
            <a:pPr algn="just">
              <a:buFont typeface="Wingdings" pitchFamily="2" charset="2"/>
              <a:buChar char="§"/>
            </a:pPr>
            <a:endParaRPr lang="en-US" altLang="en-US" dirty="0" smtClean="0"/>
          </a:p>
        </p:txBody>
      </p:sp>
      <p:pic>
        <p:nvPicPr>
          <p:cNvPr id="79878" name="Picture 5" descr="MAC HD:Users:sravankumar:Desktop:SS_annotation.png"/>
          <p:cNvPicPr>
            <a:picLocks noChangeAspect="1" noChangeArrowheads="1"/>
          </p:cNvPicPr>
          <p:nvPr/>
        </p:nvPicPr>
        <p:blipFill>
          <a:blip r:embed="rId3" cstate="print"/>
          <a:srcRect/>
          <a:stretch>
            <a:fillRect/>
          </a:stretch>
        </p:blipFill>
        <p:spPr bwMode="auto">
          <a:xfrm>
            <a:off x="990600" y="3200400"/>
            <a:ext cx="6096000" cy="2895600"/>
          </a:xfrm>
          <a:prstGeom prst="rect">
            <a:avLst/>
          </a:prstGeom>
          <a:noFill/>
          <a:ln w="9525">
            <a:solidFill>
              <a:schemeClr val="accent1"/>
            </a:solid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altLang="en-US" smtClean="0"/>
              <a:t>Annotation-based Configuration </a:t>
            </a:r>
            <a:r>
              <a:rPr lang="en-US" altLang="en-US" sz="1800" smtClean="0"/>
              <a:t>(Contd.)</a:t>
            </a:r>
            <a:endParaRPr lang="en-US" altLang="en-US" smtClean="0"/>
          </a:p>
        </p:txBody>
      </p:sp>
      <p:sp>
        <p:nvSpPr>
          <p:cNvPr id="80899" name="Footer Placeholder 3"/>
          <p:cNvSpPr>
            <a:spLocks noGrp="1"/>
          </p:cNvSpPr>
          <p:nvPr>
            <p:ph type="ftr" sz="quarter" idx="11"/>
          </p:nvPr>
        </p:nvSpPr>
        <p:spPr>
          <a:noFill/>
        </p:spPr>
        <p:txBody>
          <a:bodyPr/>
          <a:lstStyle/>
          <a:p>
            <a:r>
              <a:rPr lang="en-US" altLang="en-US" smtClean="0"/>
              <a:t>Spring Framework</a:t>
            </a:r>
          </a:p>
        </p:txBody>
      </p:sp>
      <p:sp>
        <p:nvSpPr>
          <p:cNvPr id="80900" name="Slide Number Placeholder 4"/>
          <p:cNvSpPr>
            <a:spLocks noGrp="1"/>
          </p:cNvSpPr>
          <p:nvPr>
            <p:ph type="sldNum" sz="quarter" idx="12"/>
          </p:nvPr>
        </p:nvSpPr>
        <p:spPr>
          <a:noFill/>
        </p:spPr>
        <p:txBody>
          <a:bodyPr/>
          <a:lstStyle/>
          <a:p>
            <a:fld id="{7930E99F-C045-4565-834C-601897753E14}" type="slidenum">
              <a:rPr lang="en-US" altLang="en-US" smtClean="0">
                <a:latin typeface="Arial" pitchFamily="34" charset="0"/>
              </a:rPr>
              <a:pPr/>
              <a:t>76</a:t>
            </a:fld>
            <a:endParaRPr lang="en-US" altLang="en-US" smtClean="0">
              <a:latin typeface="Arial" pitchFamily="34" charset="0"/>
            </a:endParaRPr>
          </a:p>
        </p:txBody>
      </p:sp>
      <p:sp>
        <p:nvSpPr>
          <p:cNvPr id="80901" name="Content Placeholder 6"/>
          <p:cNvSpPr>
            <a:spLocks noGrp="1"/>
          </p:cNvSpPr>
          <p:nvPr>
            <p:ph idx="1"/>
          </p:nvPr>
        </p:nvSpPr>
        <p:spPr>
          <a:xfrm>
            <a:off x="314325" y="1295400"/>
            <a:ext cx="7839075" cy="1447800"/>
          </a:xfrm>
        </p:spPr>
        <p:txBody>
          <a:bodyPr/>
          <a:lstStyle/>
          <a:p>
            <a:pPr algn="just">
              <a:buFontTx/>
              <a:buNone/>
            </a:pPr>
            <a:r>
              <a:rPr lang="en-US" altLang="en-US" sz="2000" smtClean="0"/>
              <a:t>Annotation-based Configuration in Spring Framework</a:t>
            </a:r>
          </a:p>
          <a:p>
            <a:pPr algn="just">
              <a:buFontTx/>
              <a:buNone/>
            </a:pPr>
            <a:endParaRPr lang="en-US" altLang="en-US" sz="2000" smtClean="0"/>
          </a:p>
          <a:p>
            <a:pPr algn="just">
              <a:buFont typeface="Wingdings" pitchFamily="2" charset="2"/>
              <a:buChar char="§"/>
            </a:pPr>
            <a:r>
              <a:rPr lang="en-US" altLang="en-US" sz="1800" b="0" smtClean="0"/>
              <a:t>Once the </a:t>
            </a:r>
            <a:r>
              <a:rPr lang="en-US" altLang="en-US" sz="1800" b="0" smtClean="0">
                <a:latin typeface="Courier New" pitchFamily="49" charset="0"/>
                <a:cs typeface="Courier New" pitchFamily="49" charset="0"/>
              </a:rPr>
              <a:t>&lt;context:annotation-config/&gt; </a:t>
            </a:r>
            <a:r>
              <a:rPr lang="en-US" altLang="en-US" sz="1800" b="0" smtClean="0"/>
              <a:t>files  are configured, Spring Container should automatically wire beans to their corresponding properties. </a:t>
            </a:r>
          </a:p>
          <a:p>
            <a:pPr algn="just">
              <a:buFont typeface="Wingdings" pitchFamily="2" charset="2"/>
              <a:buChar char="§"/>
            </a:pPr>
            <a:r>
              <a:rPr lang="en-US" altLang="en-US" sz="1800" b="0" smtClean="0"/>
              <a:t>The annotation tags available in Spring Framework are:</a:t>
            </a:r>
          </a:p>
          <a:p>
            <a:pPr algn="just">
              <a:buFont typeface="Wingdings" pitchFamily="2" charset="2"/>
              <a:buChar char="§"/>
            </a:pPr>
            <a:endParaRPr lang="en-US" altLang="en-US" sz="1800" b="0" smtClean="0"/>
          </a:p>
          <a:p>
            <a:pPr algn="just">
              <a:buFont typeface="Wingdings" pitchFamily="2" charset="2"/>
              <a:buChar char="§"/>
            </a:pPr>
            <a:endParaRPr lang="en-US" altLang="en-US" sz="2000" smtClean="0"/>
          </a:p>
        </p:txBody>
      </p:sp>
      <p:graphicFrame>
        <p:nvGraphicFramePr>
          <p:cNvPr id="8" name="Table 7"/>
          <p:cNvGraphicFramePr>
            <a:graphicFrameLocks noGrp="1"/>
          </p:cNvGraphicFramePr>
          <p:nvPr/>
        </p:nvGraphicFramePr>
        <p:xfrm>
          <a:off x="762000" y="3657600"/>
          <a:ext cx="7315200" cy="2411462"/>
        </p:xfrm>
        <a:graphic>
          <a:graphicData uri="http://schemas.openxmlformats.org/drawingml/2006/table">
            <a:tbl>
              <a:tblPr/>
              <a:tblGrid>
                <a:gridCol w="2832577"/>
                <a:gridCol w="4482623"/>
              </a:tblGrid>
              <a:tr h="417061">
                <a:tc>
                  <a:txBody>
                    <a:bodyPr/>
                    <a:lstStyle/>
                    <a:p>
                      <a:pPr marL="0" marR="0" algn="ctr">
                        <a:lnSpc>
                          <a:spcPct val="115000"/>
                        </a:lnSpc>
                        <a:spcBef>
                          <a:spcPts val="0"/>
                        </a:spcBef>
                        <a:spcAft>
                          <a:spcPts val="0"/>
                        </a:spcAft>
                      </a:pPr>
                      <a:r>
                        <a:rPr lang="en-IN" sz="1800" b="1" dirty="0">
                          <a:latin typeface="Calibri"/>
                          <a:ea typeface="Calibri"/>
                          <a:cs typeface="Calibri"/>
                        </a:rPr>
                        <a:t>Annotations</a:t>
                      </a:r>
                      <a:endParaRPr lang="en-US" sz="1800" dirty="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lnSpc>
                          <a:spcPct val="115000"/>
                        </a:lnSpc>
                        <a:spcBef>
                          <a:spcPts val="0"/>
                        </a:spcBef>
                        <a:spcAft>
                          <a:spcPts val="0"/>
                        </a:spcAft>
                      </a:pPr>
                      <a:r>
                        <a:rPr lang="en-IN" sz="1800" b="1" dirty="0">
                          <a:latin typeface="Calibri"/>
                          <a:ea typeface="Calibri"/>
                          <a:cs typeface="Calibri"/>
                        </a:rPr>
                        <a:t>Description</a:t>
                      </a:r>
                      <a:endParaRPr lang="en-US" sz="1800" dirty="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r>
              <a:tr h="630916">
                <a:tc>
                  <a:txBody>
                    <a:bodyPr/>
                    <a:lstStyle/>
                    <a:p>
                      <a:pPr marL="0" marR="0">
                        <a:lnSpc>
                          <a:spcPct val="115000"/>
                        </a:lnSpc>
                        <a:spcBef>
                          <a:spcPts val="0"/>
                        </a:spcBef>
                        <a:spcAft>
                          <a:spcPts val="0"/>
                        </a:spcAft>
                      </a:pPr>
                      <a:r>
                        <a:rPr lang="en-IN" sz="1800">
                          <a:latin typeface="Courier New"/>
                          <a:ea typeface="Calibri"/>
                          <a:cs typeface="Calibri"/>
                        </a:rPr>
                        <a:t>@Required</a:t>
                      </a:r>
                      <a:endParaRPr lang="en-US" sz="18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800">
                          <a:latin typeface="Calibri"/>
                          <a:ea typeface="Calibri"/>
                          <a:cs typeface="Calibri"/>
                        </a:rPr>
                        <a:t>Is applicable to only bean property setter methods</a:t>
                      </a:r>
                      <a:endParaRPr lang="en-US" sz="18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46375">
                <a:tc>
                  <a:txBody>
                    <a:bodyPr/>
                    <a:lstStyle/>
                    <a:p>
                      <a:pPr marL="0" marR="0">
                        <a:lnSpc>
                          <a:spcPct val="115000"/>
                        </a:lnSpc>
                        <a:spcBef>
                          <a:spcPts val="0"/>
                        </a:spcBef>
                        <a:spcAft>
                          <a:spcPts val="0"/>
                        </a:spcAft>
                      </a:pPr>
                      <a:r>
                        <a:rPr lang="en-IN" sz="1800">
                          <a:latin typeface="Courier New"/>
                          <a:ea typeface="Calibri"/>
                          <a:cs typeface="Calibri"/>
                        </a:rPr>
                        <a:t>@Autowired</a:t>
                      </a:r>
                      <a:endParaRPr lang="en-US" sz="18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800">
                          <a:latin typeface="Calibri"/>
                          <a:ea typeface="Calibri"/>
                          <a:cs typeface="Calibri"/>
                        </a:rPr>
                        <a:t>Is applicable to bean property setter methods, nonsetter methods, constructors, and properties</a:t>
                      </a:r>
                      <a:endParaRPr lang="en-US" sz="18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7061">
                <a:tc>
                  <a:txBody>
                    <a:bodyPr/>
                    <a:lstStyle/>
                    <a:p>
                      <a:pPr marL="0" marR="0">
                        <a:lnSpc>
                          <a:spcPct val="115000"/>
                        </a:lnSpc>
                        <a:spcBef>
                          <a:spcPts val="0"/>
                        </a:spcBef>
                        <a:spcAft>
                          <a:spcPts val="0"/>
                        </a:spcAft>
                      </a:pPr>
                      <a:r>
                        <a:rPr lang="en-IN" sz="1800">
                          <a:latin typeface="Courier New"/>
                          <a:ea typeface="Calibri"/>
                          <a:cs typeface="Calibri"/>
                        </a:rPr>
                        <a:t>@Qualifier</a:t>
                      </a:r>
                      <a:endParaRPr lang="en-US" sz="180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800" dirty="0">
                          <a:latin typeface="Calibri"/>
                          <a:ea typeface="Calibri"/>
                          <a:cs typeface="Calibri"/>
                        </a:rPr>
                        <a:t>Is used to specify the exact bean to be wired</a:t>
                      </a:r>
                      <a:endParaRPr lang="en-US" sz="1800" dirty="0">
                        <a:latin typeface="Calibri"/>
                        <a:ea typeface="Calibri"/>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6"/>
          <p:cNvSpPr>
            <a:spLocks noGrp="1" noChangeArrowheads="1"/>
          </p:cNvSpPr>
          <p:nvPr>
            <p:ph type="sldNum" sz="quarter" idx="12"/>
          </p:nvPr>
        </p:nvSpPr>
        <p:spPr>
          <a:noFill/>
        </p:spPr>
        <p:txBody>
          <a:bodyPr/>
          <a:lstStyle/>
          <a:p>
            <a:fld id="{9AF1303A-2EC6-41CD-B468-BAD1F8D5FC0D}" type="slidenum">
              <a:rPr lang="en-US" altLang="en-US" smtClean="0">
                <a:latin typeface="Arial" pitchFamily="34" charset="0"/>
              </a:rPr>
              <a:pPr/>
              <a:t>77</a:t>
            </a:fld>
            <a:endParaRPr lang="en-US" altLang="en-US" smtClean="0">
              <a:latin typeface="Arial" pitchFamily="34" charset="0"/>
            </a:endParaRPr>
          </a:p>
        </p:txBody>
      </p:sp>
      <p:sp>
        <p:nvSpPr>
          <p:cNvPr id="81923"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D2B27253-7609-4568-B4CC-D610B5635D06}" type="slidenum">
              <a:rPr lang="en-US" altLang="en-US" sz="1000"/>
              <a:pPr algn="r"/>
              <a:t>77</a:t>
            </a:fld>
            <a:endParaRPr lang="en-US" altLang="en-US" sz="1000"/>
          </a:p>
        </p:txBody>
      </p:sp>
      <p:sp>
        <p:nvSpPr>
          <p:cNvPr id="81924" name="Title 1"/>
          <p:cNvSpPr>
            <a:spLocks noGrp="1"/>
          </p:cNvSpPr>
          <p:nvPr>
            <p:ph type="title" idx="4294967295"/>
          </p:nvPr>
        </p:nvSpPr>
        <p:spPr/>
        <p:txBody>
          <a:bodyPr/>
          <a:lstStyle/>
          <a:p>
            <a:r>
              <a:rPr lang="en-US" altLang="en-US" smtClean="0"/>
              <a:t>Module Summary</a:t>
            </a:r>
          </a:p>
        </p:txBody>
      </p:sp>
      <p:sp>
        <p:nvSpPr>
          <p:cNvPr id="81925"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198B1B80-1C9C-419F-826D-CB49EECDE6A2}" type="slidenum">
              <a:rPr lang="en-US" altLang="en-US" sz="1000"/>
              <a:pPr algn="r"/>
              <a:t>77</a:t>
            </a:fld>
            <a:endParaRPr lang="en-US" altLang="en-US" sz="1000"/>
          </a:p>
        </p:txBody>
      </p:sp>
      <p:sp>
        <p:nvSpPr>
          <p:cNvPr id="81926"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81927" name="Text Box 7"/>
          <p:cNvSpPr txBox="1">
            <a:spLocks noChangeArrowheads="1"/>
          </p:cNvSpPr>
          <p:nvPr/>
        </p:nvSpPr>
        <p:spPr bwMode="auto">
          <a:xfrm>
            <a:off x="381000" y="1905000"/>
            <a:ext cx="81534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81928" name="Text Box 8"/>
          <p:cNvSpPr txBox="1">
            <a:spLocks noChangeArrowheads="1"/>
          </p:cNvSpPr>
          <p:nvPr/>
        </p:nvSpPr>
        <p:spPr bwMode="auto">
          <a:xfrm>
            <a:off x="304800" y="1981200"/>
            <a:ext cx="83820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81929" name="Text Box 52"/>
          <p:cNvSpPr txBox="1">
            <a:spLocks noChangeArrowheads="1"/>
          </p:cNvSpPr>
          <p:nvPr/>
        </p:nvSpPr>
        <p:spPr bwMode="auto">
          <a:xfrm>
            <a:off x="304800" y="1752600"/>
            <a:ext cx="8458200" cy="2446338"/>
          </a:xfrm>
          <a:prstGeom prst="rect">
            <a:avLst/>
          </a:prstGeom>
          <a:noFill/>
          <a:ln w="9525">
            <a:noFill/>
            <a:miter lim="800000"/>
            <a:headEnd/>
            <a:tailEnd/>
          </a:ln>
        </p:spPr>
        <p:txBody>
          <a:bodyPr>
            <a:spAutoFit/>
          </a:bodyPr>
          <a:lstStyle/>
          <a:p>
            <a:pPr marL="268288" indent="-268288" algn="just">
              <a:spcBef>
                <a:spcPct val="50000"/>
              </a:spcBef>
              <a:buFont typeface="Wingdings" pitchFamily="2" charset="2"/>
              <a:buNone/>
            </a:pPr>
            <a:r>
              <a:rPr lang="en-US" altLang="en-US"/>
              <a:t>In this module, you learned about the following:</a:t>
            </a:r>
          </a:p>
          <a:p>
            <a:pPr marL="268288" indent="-268288" algn="just">
              <a:spcBef>
                <a:spcPct val="50000"/>
              </a:spcBef>
              <a:buFont typeface="Wingdings" pitchFamily="2" charset="2"/>
              <a:buChar char="§"/>
            </a:pPr>
            <a:r>
              <a:rPr lang="en-IN" altLang="en-US"/>
              <a:t>An introduction to the concepts behind Spring Framework’s autowiring feature</a:t>
            </a:r>
          </a:p>
          <a:p>
            <a:pPr marL="268288" indent="-268288" algn="just">
              <a:spcBef>
                <a:spcPct val="50000"/>
              </a:spcBef>
              <a:buFont typeface="Wingdings" pitchFamily="2" charset="2"/>
              <a:buChar char="§"/>
            </a:pPr>
            <a:r>
              <a:rPr lang="en-IN" altLang="en-US"/>
              <a:t>The use of autowiring to implement DI in Spring Framework applications </a:t>
            </a:r>
          </a:p>
          <a:p>
            <a:pPr marL="268288" indent="-268288" algn="just">
              <a:spcBef>
                <a:spcPct val="50000"/>
              </a:spcBef>
              <a:buFont typeface="Wingdings" pitchFamily="2" charset="2"/>
              <a:buChar char="§"/>
            </a:pPr>
            <a:r>
              <a:rPr lang="en-IN" altLang="en-US"/>
              <a:t>The modes of autowiring available in Spring Framework</a:t>
            </a:r>
          </a:p>
          <a:p>
            <a:pPr marL="268288" indent="-268288" algn="just">
              <a:spcBef>
                <a:spcPct val="50000"/>
              </a:spcBef>
              <a:buFont typeface="Wingdings" pitchFamily="2" charset="2"/>
              <a:buChar char="§"/>
            </a:pPr>
            <a:r>
              <a:rPr lang="en-IN" altLang="en-US"/>
              <a:t>XML-based and annotation-based configuration of autowired dependencies</a:t>
            </a:r>
          </a:p>
          <a:p>
            <a:pPr marL="268288" indent="-268288" algn="just">
              <a:spcBef>
                <a:spcPct val="50000"/>
              </a:spcBef>
              <a:buFont typeface="Wingdings" pitchFamily="2" charset="2"/>
              <a:buChar char="§"/>
            </a:pPr>
            <a:endParaRPr lang="en-US" altLang="en-US"/>
          </a:p>
        </p:txBody>
      </p:sp>
      <p:sp>
        <p:nvSpPr>
          <p:cNvPr id="81930"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6"/>
          <p:cNvSpPr>
            <a:spLocks noGrp="1" noChangeArrowheads="1"/>
          </p:cNvSpPr>
          <p:nvPr>
            <p:ph type="sldNum" sz="quarter" idx="12"/>
          </p:nvPr>
        </p:nvSpPr>
        <p:spPr>
          <a:noFill/>
        </p:spPr>
        <p:txBody>
          <a:bodyPr/>
          <a:lstStyle/>
          <a:p>
            <a:fld id="{5D9A219B-EF84-41C5-A1EF-30FC5FF25541}" type="slidenum">
              <a:rPr lang="en-US" altLang="en-US" smtClean="0">
                <a:latin typeface="Arial" pitchFamily="34" charset="0"/>
              </a:rPr>
              <a:pPr/>
              <a:t>78</a:t>
            </a:fld>
            <a:endParaRPr lang="en-US" altLang="en-US" smtClean="0">
              <a:latin typeface="Arial" pitchFamily="34" charset="0"/>
            </a:endParaRPr>
          </a:p>
        </p:txBody>
      </p:sp>
      <p:sp>
        <p:nvSpPr>
          <p:cNvPr id="82947"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4B43AE44-B9DF-4270-97C5-14F3F060831E}" type="slidenum">
              <a:rPr lang="en-US" altLang="en-US" sz="1000"/>
              <a:pPr algn="r"/>
              <a:t>78</a:t>
            </a:fld>
            <a:endParaRPr lang="en-US" altLang="en-US" sz="1000"/>
          </a:p>
        </p:txBody>
      </p:sp>
      <p:sp>
        <p:nvSpPr>
          <p:cNvPr id="82948" name="Title 1"/>
          <p:cNvSpPr>
            <a:spLocks noGrp="1"/>
          </p:cNvSpPr>
          <p:nvPr>
            <p:ph type="title" idx="4294967295"/>
          </p:nvPr>
        </p:nvSpPr>
        <p:spPr/>
        <p:txBody>
          <a:bodyPr/>
          <a:lstStyle/>
          <a:p>
            <a:r>
              <a:rPr lang="en-US" altLang="en-US" smtClean="0"/>
              <a:t>Module 3: </a:t>
            </a:r>
            <a:r>
              <a:rPr lang="en-IN" altLang="en-US" smtClean="0"/>
              <a:t>Autowiring</a:t>
            </a:r>
            <a:endParaRPr lang="en-US" altLang="en-US" smtClean="0"/>
          </a:p>
        </p:txBody>
      </p:sp>
      <p:sp>
        <p:nvSpPr>
          <p:cNvPr id="82949"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9E33FEF6-10DF-44C1-815A-FA20427D350F}" type="slidenum">
              <a:rPr lang="en-US" altLang="en-US" sz="1000"/>
              <a:pPr algn="r"/>
              <a:t>78</a:t>
            </a:fld>
            <a:endParaRPr lang="en-US" altLang="en-US" sz="1000"/>
          </a:p>
        </p:txBody>
      </p:sp>
      <p:sp>
        <p:nvSpPr>
          <p:cNvPr id="82950"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82951" name="Text Box 7"/>
          <p:cNvSpPr txBox="1">
            <a:spLocks noChangeArrowheads="1"/>
          </p:cNvSpPr>
          <p:nvPr/>
        </p:nvSpPr>
        <p:spPr bwMode="auto">
          <a:xfrm>
            <a:off x="381000" y="1905000"/>
            <a:ext cx="81534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82952" name="Text Box 8"/>
          <p:cNvSpPr txBox="1">
            <a:spLocks noChangeArrowheads="1"/>
          </p:cNvSpPr>
          <p:nvPr/>
        </p:nvSpPr>
        <p:spPr bwMode="auto">
          <a:xfrm>
            <a:off x="304800" y="1981200"/>
            <a:ext cx="8382000" cy="366713"/>
          </a:xfrm>
          <a:prstGeom prst="rect">
            <a:avLst/>
          </a:prstGeom>
          <a:noFill/>
          <a:ln w="9525">
            <a:noFill/>
            <a:miter lim="800000"/>
            <a:headEnd/>
            <a:tailEnd/>
          </a:ln>
        </p:spPr>
        <p:txBody>
          <a:bodyPr>
            <a:spAutoFit/>
          </a:bodyPr>
          <a:lstStyle/>
          <a:p>
            <a:pPr>
              <a:spcBef>
                <a:spcPct val="50000"/>
              </a:spcBef>
            </a:pPr>
            <a:endParaRPr lang="en-IN" altLang="en-US"/>
          </a:p>
        </p:txBody>
      </p:sp>
      <p:sp>
        <p:nvSpPr>
          <p:cNvPr id="82953" name="Text Box 9"/>
          <p:cNvSpPr txBox="1">
            <a:spLocks noChangeArrowheads="1"/>
          </p:cNvSpPr>
          <p:nvPr/>
        </p:nvSpPr>
        <p:spPr bwMode="auto">
          <a:xfrm>
            <a:off x="342900" y="3429000"/>
            <a:ext cx="8305800" cy="701675"/>
          </a:xfrm>
          <a:prstGeom prst="rect">
            <a:avLst/>
          </a:prstGeom>
          <a:noFill/>
          <a:ln w="9525">
            <a:noFill/>
            <a:miter lim="800000"/>
            <a:headEnd/>
            <a:tailEnd/>
          </a:ln>
        </p:spPr>
        <p:txBody>
          <a:bodyPr>
            <a:spAutoFit/>
          </a:bodyPr>
          <a:lstStyle/>
          <a:p>
            <a:pPr algn="ctr">
              <a:spcBef>
                <a:spcPct val="50000"/>
              </a:spcBef>
            </a:pPr>
            <a:r>
              <a:rPr lang="en-US" altLang="en-US" sz="4000" b="1"/>
              <a:t>Questions?</a:t>
            </a:r>
          </a:p>
        </p:txBody>
      </p:sp>
      <p:sp>
        <p:nvSpPr>
          <p:cNvPr id="82954"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04800" y="152400"/>
            <a:ext cx="6934200" cy="747713"/>
          </a:xfrm>
          <a:prstGeom prst="rect">
            <a:avLst/>
          </a:prstGeom>
          <a:noFill/>
          <a:ln w="9525">
            <a:noFill/>
            <a:miter lim="800000"/>
            <a:headEnd/>
            <a:tailEnd/>
          </a:ln>
        </p:spPr>
        <p:txBody>
          <a:bodyPr anchor="ctr"/>
          <a:lstStyle/>
          <a:p>
            <a:pPr eaLnBrk="0" hangingPunct="0">
              <a:defRPr/>
            </a:pPr>
            <a:r>
              <a:rPr lang="en-US" sz="2400" b="1" kern="0" dirty="0">
                <a:solidFill>
                  <a:srgbClr val="FFFFFF"/>
                </a:solidFill>
                <a:latin typeface="+mj-lt"/>
                <a:ea typeface="+mj-ea"/>
                <a:cs typeface="+mj-cs"/>
              </a:rPr>
              <a:t>Lab 3: Autowiring</a:t>
            </a:r>
          </a:p>
        </p:txBody>
      </p:sp>
      <p:sp>
        <p:nvSpPr>
          <p:cNvPr id="83971" name="Text Box 7"/>
          <p:cNvSpPr txBox="1">
            <a:spLocks noChangeArrowheads="1"/>
          </p:cNvSpPr>
          <p:nvPr/>
        </p:nvSpPr>
        <p:spPr bwMode="auto">
          <a:xfrm>
            <a:off x="381000" y="1447800"/>
            <a:ext cx="76962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b="1">
                <a:solidFill>
                  <a:schemeClr val="tx1"/>
                </a:solidFill>
                <a:latin typeface="Arial" pitchFamily="34" charset="0"/>
              </a:defRPr>
            </a:lvl1pPr>
            <a:lvl2pPr marL="742950" indent="-285750" eaLnBrk="0" hangingPunct="0">
              <a:spcBef>
                <a:spcPct val="20000"/>
              </a:spcBef>
              <a:buChar char="–"/>
              <a:defRPr sz="2000">
                <a:solidFill>
                  <a:schemeClr val="tx1"/>
                </a:solidFill>
                <a:latin typeface="Arial" pitchFamily="34" charset="0"/>
              </a:defRPr>
            </a:lvl2pPr>
            <a:lvl3pPr marL="1143000" indent="-228600" eaLnBrk="0" hangingPunct="0">
              <a:spcBef>
                <a:spcPct val="20000"/>
              </a:spcBef>
              <a:buChar char="•"/>
              <a:defRPr>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50000"/>
              </a:spcBef>
              <a:buFontTx/>
              <a:buNone/>
              <a:defRPr/>
            </a:pPr>
            <a:r>
              <a:rPr lang="en-US" altLang="en-US" sz="1800" dirty="0" smtClean="0"/>
              <a:t>Problem Statement</a:t>
            </a:r>
          </a:p>
          <a:p>
            <a:pPr algn="just" eaLnBrk="1" hangingPunct="1">
              <a:spcBef>
                <a:spcPct val="0"/>
              </a:spcBef>
              <a:buFontTx/>
              <a:buNone/>
              <a:defRPr/>
            </a:pPr>
            <a:r>
              <a:rPr lang="en-US" altLang="en-US" sz="1800" b="0" dirty="0" smtClean="0"/>
              <a:t>The Temple Treasure Bank is very popular amongst the residents of Mifflin Township and uses a Java-based banking application to manage its numerous accounts and services. This application has been developed using Spring Framework. Each account in the application holds fields representing account holders’ details such as account number, address, account balance, transaction information, etc. One of the application’s methods retrieves an account’s information based on an account number and displays branch details and the permanent address of the customer.  </a:t>
            </a:r>
          </a:p>
          <a:p>
            <a:pPr algn="just">
              <a:spcBef>
                <a:spcPct val="0"/>
              </a:spcBef>
              <a:buFontTx/>
              <a:buNone/>
              <a:defRPr/>
            </a:pPr>
            <a:endParaRPr lang="en-US" altLang="en-US" sz="1800" b="0" dirty="0" smtClean="0"/>
          </a:p>
          <a:p>
            <a:pPr algn="just" eaLnBrk="1" hangingPunct="1">
              <a:spcBef>
                <a:spcPct val="0"/>
              </a:spcBef>
              <a:buFontTx/>
              <a:buNone/>
              <a:defRPr/>
            </a:pPr>
            <a:r>
              <a:rPr lang="en-US" altLang="en-US" sz="1800" b="0" dirty="0" smtClean="0"/>
              <a:t>You need to build the standalone application using the following guidelines:</a:t>
            </a:r>
          </a:p>
          <a:p>
            <a:pPr marL="285750" indent="-285750" algn="just" eaLnBrk="1" hangingPunct="1">
              <a:spcBef>
                <a:spcPct val="0"/>
              </a:spcBef>
              <a:buFont typeface="Wingdings" panose="05000000000000000000" pitchFamily="2" charset="2"/>
              <a:buChar char="§"/>
              <a:defRPr/>
            </a:pPr>
            <a:r>
              <a:rPr lang="en-US" altLang="en-US" sz="1800" b="0" dirty="0" smtClean="0"/>
              <a:t> Set up basic project directory structure for the application</a:t>
            </a:r>
          </a:p>
          <a:p>
            <a:pPr marL="285750" indent="-285750" algn="just" eaLnBrk="1" hangingPunct="1">
              <a:spcBef>
                <a:spcPct val="0"/>
              </a:spcBef>
              <a:buFont typeface="Wingdings" panose="05000000000000000000" pitchFamily="2" charset="2"/>
              <a:buChar char="§"/>
              <a:defRPr/>
            </a:pPr>
            <a:r>
              <a:rPr lang="en-US" altLang="en-US" sz="1800" b="0" dirty="0" smtClean="0"/>
              <a:t>Set up project maven dependencies</a:t>
            </a:r>
          </a:p>
          <a:p>
            <a:pPr marL="285750" indent="-285750" algn="just" eaLnBrk="1" hangingPunct="1">
              <a:spcBef>
                <a:spcPct val="0"/>
              </a:spcBef>
              <a:buFont typeface="Wingdings" panose="05000000000000000000" pitchFamily="2" charset="2"/>
              <a:buChar char="§"/>
              <a:defRPr/>
            </a:pPr>
            <a:r>
              <a:rPr lang="en-US" altLang="en-US" sz="1800" b="0" dirty="0" smtClean="0"/>
              <a:t>Write Dependencies as per the requirement</a:t>
            </a:r>
          </a:p>
          <a:p>
            <a:pPr marL="285750" indent="-285750" algn="just" eaLnBrk="1" hangingPunct="1">
              <a:spcBef>
                <a:spcPct val="0"/>
              </a:spcBef>
              <a:buFont typeface="Wingdings" panose="05000000000000000000" pitchFamily="2" charset="2"/>
              <a:buChar char="§"/>
              <a:defRPr/>
            </a:pPr>
            <a:r>
              <a:rPr lang="en-US" altLang="en-US" sz="1800" b="0" dirty="0" smtClean="0"/>
              <a:t>Define 2 address dependencies in configuration file</a:t>
            </a:r>
          </a:p>
        </p:txBody>
      </p:sp>
      <p:sp>
        <p:nvSpPr>
          <p:cNvPr id="83972" name="Footer Placeholder 4"/>
          <p:cNvSpPr>
            <a:spLocks noGrp="1"/>
          </p:cNvSpPr>
          <p:nvPr>
            <p:ph type="ftr" sz="quarter" idx="11"/>
          </p:nvPr>
        </p:nvSpPr>
        <p:spPr>
          <a:xfrm>
            <a:off x="2667000" y="6477000"/>
            <a:ext cx="1905000" cy="152400"/>
          </a:xfrm>
          <a:noFill/>
        </p:spPr>
        <p:txBody>
          <a:bodyPr/>
          <a:lstStyle/>
          <a:p>
            <a:r>
              <a:rPr lang="en-US" altLang="en-US" sz="1000" smtClean="0"/>
              <a:t>JUnit Test Case</a:t>
            </a:r>
          </a:p>
        </p:txBody>
      </p:sp>
      <p:sp>
        <p:nvSpPr>
          <p:cNvPr id="83973" name="Slide Number Placeholder 5"/>
          <p:cNvSpPr>
            <a:spLocks noGrp="1"/>
          </p:cNvSpPr>
          <p:nvPr>
            <p:ph type="sldNum" sz="quarter" idx="12"/>
          </p:nvPr>
        </p:nvSpPr>
        <p:spPr>
          <a:xfrm>
            <a:off x="5029200" y="6477000"/>
            <a:ext cx="3429000" cy="152400"/>
          </a:xfrm>
          <a:noFill/>
        </p:spPr>
        <p:txBody>
          <a:bodyPr/>
          <a:lstStyle/>
          <a:p>
            <a:fld id="{D19BBE60-8460-448F-A68E-ACBAB4B29803}" type="slidenum">
              <a:rPr lang="en-US" altLang="en-US" sz="1100" smtClean="0">
                <a:latin typeface="Arial" pitchFamily="34" charset="0"/>
              </a:rPr>
              <a:pPr/>
              <a:t>79</a:t>
            </a:fld>
            <a:endParaRPr lang="en-US" altLang="en-US" sz="1100" smtClean="0">
              <a:latin typeface="Arial" pitchFamily="34" charset="0"/>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Grp="1" noChangeArrowheads="1"/>
          </p:cNvSpPr>
          <p:nvPr>
            <p:ph type="sldNum" sz="quarter" idx="12"/>
          </p:nvPr>
        </p:nvSpPr>
        <p:spPr>
          <a:noFill/>
        </p:spPr>
        <p:txBody>
          <a:bodyPr/>
          <a:lstStyle/>
          <a:p>
            <a:fld id="{E3F660CC-0BB5-4261-8A1D-D6C26B44CA3E}" type="slidenum">
              <a:rPr lang="en-US" altLang="en-US" smtClean="0">
                <a:latin typeface="Arial" pitchFamily="34" charset="0"/>
              </a:rPr>
              <a:pPr/>
              <a:t>8</a:t>
            </a:fld>
            <a:endParaRPr lang="en-US" altLang="en-US" smtClean="0">
              <a:latin typeface="Arial" pitchFamily="34" charset="0"/>
            </a:endParaRPr>
          </a:p>
        </p:txBody>
      </p:sp>
      <p:sp>
        <p:nvSpPr>
          <p:cNvPr id="10243"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222A8F20-50AE-48B1-A927-CB665B37CDD7}" type="slidenum">
              <a:rPr lang="en-US" altLang="en-US" sz="1000"/>
              <a:pPr algn="r"/>
              <a:t>8</a:t>
            </a:fld>
            <a:endParaRPr lang="en-US" altLang="en-US" sz="1000"/>
          </a:p>
        </p:txBody>
      </p:sp>
      <p:sp>
        <p:nvSpPr>
          <p:cNvPr id="10244"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E604992B-9038-4D1C-B579-B5A00FBA6E4C}" type="slidenum">
              <a:rPr lang="en-US" altLang="en-US" sz="1000"/>
              <a:pPr algn="r"/>
              <a:t>8</a:t>
            </a:fld>
            <a:endParaRPr lang="en-US" altLang="en-US" sz="1000"/>
          </a:p>
        </p:txBody>
      </p:sp>
      <p:sp>
        <p:nvSpPr>
          <p:cNvPr id="10245" name="Rectangle 2"/>
          <p:cNvSpPr>
            <a:spLocks noGrp="1" noChangeArrowheads="1"/>
          </p:cNvSpPr>
          <p:nvPr>
            <p:ph type="title" idx="4294967295"/>
          </p:nvPr>
        </p:nvSpPr>
        <p:spPr/>
        <p:txBody>
          <a:bodyPr/>
          <a:lstStyle/>
          <a:p>
            <a:pPr eaLnBrk="1" hangingPunct="1"/>
            <a:r>
              <a:rPr lang="en-US" altLang="en-US" smtClean="0"/>
              <a:t>Lesson Objectives</a:t>
            </a:r>
          </a:p>
        </p:txBody>
      </p:sp>
      <p:sp>
        <p:nvSpPr>
          <p:cNvPr id="10246"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lesson, you will learn to: </a:t>
            </a:r>
          </a:p>
          <a:p>
            <a:pPr eaLnBrk="1" hangingPunct="1">
              <a:buFont typeface="Wingdings" pitchFamily="2" charset="2"/>
              <a:buChar char="§"/>
            </a:pPr>
            <a:r>
              <a:rPr lang="en-US" altLang="en-US" b="0" smtClean="0"/>
              <a:t>Explain the history of Spring development.</a:t>
            </a:r>
          </a:p>
          <a:p>
            <a:pPr eaLnBrk="1" hangingPunct="1">
              <a:buFont typeface="Wingdings" pitchFamily="2" charset="2"/>
              <a:buChar char="§"/>
            </a:pPr>
            <a:r>
              <a:rPr lang="en-US" altLang="en-US" b="0" smtClean="0"/>
              <a:t>Describe the uses of Spring Framework. </a:t>
            </a:r>
          </a:p>
          <a:p>
            <a:pPr eaLnBrk="1" hangingPunct="1">
              <a:buFont typeface="Wingdings" pitchFamily="2" charset="2"/>
              <a:buChar char="§"/>
            </a:pPr>
            <a:endParaRPr lang="en-US" altLang="en-US" b="0" smtClean="0"/>
          </a:p>
          <a:p>
            <a:pPr eaLnBrk="1" hangingPunct="1">
              <a:buFont typeface="Wingdings" pitchFamily="2" charset="2"/>
              <a:buNone/>
            </a:pPr>
            <a:endParaRPr lang="en-US" altLang="en-US" b="0" smtClean="0"/>
          </a:p>
          <a:p>
            <a:pPr eaLnBrk="1" hangingPunct="1">
              <a:buFont typeface="Wingdings" pitchFamily="2" charset="2"/>
              <a:buChar char="§"/>
            </a:pPr>
            <a:endParaRPr lang="en-US" altLang="en-US" b="0" smtClean="0"/>
          </a:p>
        </p:txBody>
      </p:sp>
      <p:grpSp>
        <p:nvGrpSpPr>
          <p:cNvPr id="10247" name="Group 12"/>
          <p:cNvGrpSpPr>
            <a:grpSpLocks/>
          </p:cNvGrpSpPr>
          <p:nvPr/>
        </p:nvGrpSpPr>
        <p:grpSpPr bwMode="auto">
          <a:xfrm>
            <a:off x="304800" y="1066800"/>
            <a:ext cx="6477000" cy="1009650"/>
            <a:chOff x="838200" y="3276600"/>
            <a:chExt cx="6477000" cy="838200"/>
          </a:xfrm>
        </p:grpSpPr>
        <p:sp>
          <p:nvSpPr>
            <p:cNvPr id="14" name="Rounded Rectangle 13"/>
            <p:cNvSpPr/>
            <p:nvPr/>
          </p:nvSpPr>
          <p:spPr bwMode="auto">
            <a:xfrm>
              <a:off x="838200" y="3276600"/>
              <a:ext cx="6477000" cy="838200"/>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10250" name="TextBox 14"/>
            <p:cNvSpPr txBox="1">
              <a:spLocks noChangeArrowheads="1"/>
            </p:cNvSpPr>
            <p:nvPr/>
          </p:nvSpPr>
          <p:spPr bwMode="auto">
            <a:xfrm>
              <a:off x="1066800" y="3403121"/>
              <a:ext cx="5410200" cy="383269"/>
            </a:xfrm>
            <a:prstGeom prst="rect">
              <a:avLst/>
            </a:prstGeom>
            <a:noFill/>
            <a:ln w="9525">
              <a:noFill/>
              <a:miter lim="800000"/>
              <a:headEnd/>
              <a:tailEnd/>
            </a:ln>
          </p:spPr>
          <p:txBody>
            <a:bodyPr>
              <a:spAutoFit/>
            </a:bodyPr>
            <a:lstStyle/>
            <a:p>
              <a:r>
                <a:rPr lang="en-US" altLang="en-US" sz="2400">
                  <a:solidFill>
                    <a:srgbClr val="F2F2F2"/>
                  </a:solidFill>
                  <a:latin typeface="Trebuchet MS" pitchFamily="34" charset="0"/>
                </a:rPr>
                <a:t>Lesson 1: Basics of Spring Framework </a:t>
              </a:r>
            </a:p>
          </p:txBody>
        </p:sp>
      </p:grpSp>
      <p:sp>
        <p:nvSpPr>
          <p:cNvPr id="10248"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6"/>
          <p:cNvSpPr>
            <a:spLocks noGrp="1" noChangeArrowheads="1"/>
          </p:cNvSpPr>
          <p:nvPr>
            <p:ph type="sldNum" sz="quarter" idx="12"/>
          </p:nvPr>
        </p:nvSpPr>
        <p:spPr>
          <a:noFill/>
        </p:spPr>
        <p:txBody>
          <a:bodyPr/>
          <a:lstStyle/>
          <a:p>
            <a:fld id="{172D30D1-5705-42B9-979C-0917A320437D}" type="slidenum">
              <a:rPr lang="en-US" altLang="en-US" smtClean="0">
                <a:latin typeface="Arial" pitchFamily="34" charset="0"/>
              </a:rPr>
              <a:pPr/>
              <a:t>80</a:t>
            </a:fld>
            <a:endParaRPr lang="en-US" altLang="en-US" smtClean="0">
              <a:latin typeface="Arial" pitchFamily="34" charset="0"/>
            </a:endParaRPr>
          </a:p>
        </p:txBody>
      </p:sp>
      <p:sp>
        <p:nvSpPr>
          <p:cNvPr id="84995"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9ACF18E2-552B-41F5-857F-D3D769173B81}" type="slidenum">
              <a:rPr lang="en-US" altLang="en-US" sz="1000"/>
              <a:pPr algn="r"/>
              <a:t>80</a:t>
            </a:fld>
            <a:endParaRPr lang="en-US" altLang="en-US" sz="1000"/>
          </a:p>
        </p:txBody>
      </p:sp>
      <p:sp>
        <p:nvSpPr>
          <p:cNvPr id="84996"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Module 4: Spring MVC </a:t>
            </a:r>
            <a:endParaRPr lang="en-IN" altLang="en-US" smtClean="0">
              <a:solidFill>
                <a:schemeClr val="tx1"/>
              </a:solidFill>
            </a:endParaRPr>
          </a:p>
        </p:txBody>
      </p:sp>
      <p:sp>
        <p:nvSpPr>
          <p:cNvPr id="84997"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84998"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8499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6"/>
          <p:cNvSpPr>
            <a:spLocks noGrp="1" noChangeArrowheads="1"/>
          </p:cNvSpPr>
          <p:nvPr>
            <p:ph type="sldNum" sz="quarter" idx="12"/>
          </p:nvPr>
        </p:nvSpPr>
        <p:spPr>
          <a:noFill/>
        </p:spPr>
        <p:txBody>
          <a:bodyPr/>
          <a:lstStyle/>
          <a:p>
            <a:fld id="{1BA13E3B-D2E1-488D-BCBA-97973BEF4065}" type="slidenum">
              <a:rPr lang="en-US" altLang="en-US" smtClean="0">
                <a:latin typeface="Arial" pitchFamily="34" charset="0"/>
              </a:rPr>
              <a:pPr/>
              <a:t>81</a:t>
            </a:fld>
            <a:endParaRPr lang="en-US" altLang="en-US" smtClean="0">
              <a:latin typeface="Arial" pitchFamily="34" charset="0"/>
            </a:endParaRPr>
          </a:p>
        </p:txBody>
      </p:sp>
      <p:sp>
        <p:nvSpPr>
          <p:cNvPr id="86019"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AA4054A1-DE07-4799-9BE4-9D97AAFDE447}" type="slidenum">
              <a:rPr lang="en-US" altLang="en-US" sz="1000"/>
              <a:pPr algn="r"/>
              <a:t>81</a:t>
            </a:fld>
            <a:endParaRPr lang="en-US" altLang="en-US" sz="1000"/>
          </a:p>
        </p:txBody>
      </p:sp>
      <p:sp>
        <p:nvSpPr>
          <p:cNvPr id="86020"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6147A1FE-C4E3-45CA-91EE-5FFF14D3E5E6}" type="slidenum">
              <a:rPr lang="en-US" altLang="en-US" sz="1000"/>
              <a:pPr algn="r"/>
              <a:t>81</a:t>
            </a:fld>
            <a:endParaRPr lang="en-US" altLang="en-US" sz="1000"/>
          </a:p>
        </p:txBody>
      </p:sp>
      <p:sp>
        <p:nvSpPr>
          <p:cNvPr id="86021" name="Rectangle 2"/>
          <p:cNvSpPr>
            <a:spLocks noGrp="1" noChangeArrowheads="1"/>
          </p:cNvSpPr>
          <p:nvPr>
            <p:ph type="title" idx="4294967295"/>
          </p:nvPr>
        </p:nvSpPr>
        <p:spPr/>
        <p:txBody>
          <a:bodyPr/>
          <a:lstStyle/>
          <a:p>
            <a:pPr eaLnBrk="1" hangingPunct="1"/>
            <a:r>
              <a:rPr lang="en-US" altLang="en-US" smtClean="0"/>
              <a:t>Module Objectives</a:t>
            </a:r>
          </a:p>
        </p:txBody>
      </p:sp>
      <p:sp>
        <p:nvSpPr>
          <p:cNvPr id="86022"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module, you will learn to: </a:t>
            </a:r>
          </a:p>
          <a:p>
            <a:pPr eaLnBrk="1" hangingPunct="1">
              <a:buFont typeface="Wingdings" pitchFamily="2" charset="2"/>
              <a:buChar char="§"/>
            </a:pPr>
            <a:r>
              <a:rPr lang="en-IN" altLang="en-US" b="0" smtClean="0"/>
              <a:t>Describe the Spring MVC architecture.</a:t>
            </a:r>
          </a:p>
          <a:p>
            <a:pPr eaLnBrk="1" hangingPunct="1">
              <a:buFont typeface="Wingdings" pitchFamily="2" charset="2"/>
              <a:buChar char="§"/>
            </a:pPr>
            <a:r>
              <a:rPr lang="en-IN" altLang="en-US" b="0" smtClean="0"/>
              <a:t>Develop web applications using Spring MVC.</a:t>
            </a:r>
          </a:p>
          <a:p>
            <a:pPr eaLnBrk="1" hangingPunct="1">
              <a:buFont typeface="Wingdings" pitchFamily="2" charset="2"/>
              <a:buChar char="§"/>
            </a:pPr>
            <a:r>
              <a:rPr lang="en-IN" altLang="en-US" b="0" smtClean="0"/>
              <a:t>Identify annotations supporting Spring MVC.</a:t>
            </a:r>
          </a:p>
          <a:p>
            <a:pPr eaLnBrk="1" hangingPunct="1">
              <a:buFont typeface="Wingdings" pitchFamily="2" charset="2"/>
              <a:buNone/>
            </a:pPr>
            <a:endParaRPr lang="en-US" altLang="en-US" b="0" smtClean="0"/>
          </a:p>
          <a:p>
            <a:pPr eaLnBrk="1" hangingPunct="1">
              <a:buFont typeface="Wingdings" pitchFamily="2" charset="2"/>
              <a:buChar char="§"/>
            </a:pPr>
            <a:endParaRPr lang="en-US" altLang="en-US" b="0" smtClean="0"/>
          </a:p>
        </p:txBody>
      </p:sp>
      <p:grpSp>
        <p:nvGrpSpPr>
          <p:cNvPr id="86023" name="Group 12"/>
          <p:cNvGrpSpPr>
            <a:grpSpLocks/>
          </p:cNvGrpSpPr>
          <p:nvPr/>
        </p:nvGrpSpPr>
        <p:grpSpPr bwMode="auto">
          <a:xfrm>
            <a:off x="304800" y="1146175"/>
            <a:ext cx="6477000" cy="835025"/>
            <a:chOff x="838200" y="3276452"/>
            <a:chExt cx="6477000" cy="838348"/>
          </a:xfrm>
        </p:grpSpPr>
        <p:sp>
          <p:nvSpPr>
            <p:cNvPr id="14" name="Rounded Rectangle 13"/>
            <p:cNvSpPr/>
            <p:nvPr/>
          </p:nvSpPr>
          <p:spPr bwMode="auto">
            <a:xfrm>
              <a:off x="838200" y="3276452"/>
              <a:ext cx="6477000" cy="838348"/>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86026" name="TextBox 14"/>
            <p:cNvSpPr txBox="1">
              <a:spLocks noChangeArrowheads="1"/>
            </p:cNvSpPr>
            <p:nvPr/>
          </p:nvSpPr>
          <p:spPr bwMode="auto">
            <a:xfrm>
              <a:off x="1066800" y="3461780"/>
              <a:ext cx="5410200" cy="463502"/>
            </a:xfrm>
            <a:prstGeom prst="rect">
              <a:avLst/>
            </a:prstGeom>
            <a:noFill/>
            <a:ln w="9525">
              <a:noFill/>
              <a:miter lim="800000"/>
              <a:headEnd/>
              <a:tailEnd/>
            </a:ln>
          </p:spPr>
          <p:txBody>
            <a:bodyPr anchor="ctr">
              <a:spAutoFit/>
            </a:bodyPr>
            <a:lstStyle/>
            <a:p>
              <a:r>
                <a:rPr lang="en-US" altLang="en-US" sz="2400">
                  <a:solidFill>
                    <a:srgbClr val="F2F2F2"/>
                  </a:solidFill>
                  <a:latin typeface="Trebuchet MS" pitchFamily="34" charset="0"/>
                </a:rPr>
                <a:t>Module 4: Spring MVC </a:t>
              </a:r>
            </a:p>
          </p:txBody>
        </p:sp>
      </p:grpSp>
      <p:sp>
        <p:nvSpPr>
          <p:cNvPr id="86024"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6"/>
          <p:cNvSpPr>
            <a:spLocks noGrp="1" noChangeArrowheads="1"/>
          </p:cNvSpPr>
          <p:nvPr>
            <p:ph type="sldNum" sz="quarter" idx="12"/>
          </p:nvPr>
        </p:nvSpPr>
        <p:spPr>
          <a:noFill/>
        </p:spPr>
        <p:txBody>
          <a:bodyPr/>
          <a:lstStyle/>
          <a:p>
            <a:fld id="{AEA2E2E3-2401-4485-98BC-0505915E6BF7}" type="slidenum">
              <a:rPr lang="en-US" altLang="en-US" smtClean="0">
                <a:latin typeface="Arial" pitchFamily="34" charset="0"/>
              </a:rPr>
              <a:pPr/>
              <a:t>82</a:t>
            </a:fld>
            <a:endParaRPr lang="en-US" altLang="en-US" smtClean="0">
              <a:latin typeface="Arial" pitchFamily="34" charset="0"/>
            </a:endParaRPr>
          </a:p>
        </p:txBody>
      </p:sp>
      <p:sp>
        <p:nvSpPr>
          <p:cNvPr id="87043"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974B47C2-78FB-4CEC-AAA2-133FB45D2EB1}" type="slidenum">
              <a:rPr lang="en-US" altLang="en-US" sz="1000"/>
              <a:pPr algn="r"/>
              <a:t>82</a:t>
            </a:fld>
            <a:endParaRPr lang="en-US" altLang="en-US" sz="1000"/>
          </a:p>
        </p:txBody>
      </p:sp>
      <p:sp>
        <p:nvSpPr>
          <p:cNvPr id="87044"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Lesson 1: Spring MVC Support</a:t>
            </a:r>
            <a:endParaRPr lang="en-IN" altLang="en-US" smtClean="0">
              <a:solidFill>
                <a:schemeClr val="tx1"/>
              </a:solidFill>
            </a:endParaRPr>
          </a:p>
        </p:txBody>
      </p:sp>
      <p:sp>
        <p:nvSpPr>
          <p:cNvPr id="87045"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87046"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8704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6"/>
          <p:cNvSpPr>
            <a:spLocks noGrp="1" noChangeArrowheads="1"/>
          </p:cNvSpPr>
          <p:nvPr>
            <p:ph type="sldNum" sz="quarter" idx="12"/>
          </p:nvPr>
        </p:nvSpPr>
        <p:spPr>
          <a:noFill/>
        </p:spPr>
        <p:txBody>
          <a:bodyPr/>
          <a:lstStyle/>
          <a:p>
            <a:fld id="{0F22F413-772E-4BA6-AA5F-FD6314C84BE4}" type="slidenum">
              <a:rPr lang="en-US" altLang="en-US" smtClean="0">
                <a:latin typeface="Arial" pitchFamily="34" charset="0"/>
              </a:rPr>
              <a:pPr/>
              <a:t>83</a:t>
            </a:fld>
            <a:endParaRPr lang="en-US" altLang="en-US" smtClean="0">
              <a:latin typeface="Arial" pitchFamily="34" charset="0"/>
            </a:endParaRPr>
          </a:p>
        </p:txBody>
      </p:sp>
      <p:sp>
        <p:nvSpPr>
          <p:cNvPr id="88067"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A99BC276-4CB0-4264-BF10-EF016236B2CD}" type="slidenum">
              <a:rPr lang="en-US" altLang="en-US" sz="1000"/>
              <a:pPr algn="r"/>
              <a:t>83</a:t>
            </a:fld>
            <a:endParaRPr lang="en-US" altLang="en-US" sz="1000"/>
          </a:p>
        </p:txBody>
      </p:sp>
      <p:sp>
        <p:nvSpPr>
          <p:cNvPr id="88068"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DC2FF634-395F-43B4-A295-DB62218D13EC}" type="slidenum">
              <a:rPr lang="en-US" altLang="en-US" sz="1000"/>
              <a:pPr algn="r"/>
              <a:t>83</a:t>
            </a:fld>
            <a:endParaRPr lang="en-US" altLang="en-US" sz="1000"/>
          </a:p>
        </p:txBody>
      </p:sp>
      <p:sp>
        <p:nvSpPr>
          <p:cNvPr id="88069" name="Rectangle 2"/>
          <p:cNvSpPr>
            <a:spLocks noGrp="1" noChangeArrowheads="1"/>
          </p:cNvSpPr>
          <p:nvPr>
            <p:ph type="title" idx="4294967295"/>
          </p:nvPr>
        </p:nvSpPr>
        <p:spPr/>
        <p:txBody>
          <a:bodyPr/>
          <a:lstStyle/>
          <a:p>
            <a:pPr eaLnBrk="1" hangingPunct="1"/>
            <a:r>
              <a:rPr lang="en-US" altLang="en-US" smtClean="0"/>
              <a:t>Lesson Objectives</a:t>
            </a:r>
          </a:p>
        </p:txBody>
      </p:sp>
      <p:sp>
        <p:nvSpPr>
          <p:cNvPr id="88070" name="Rectangle 3"/>
          <p:cNvSpPr>
            <a:spLocks noGrp="1" noChangeArrowheads="1"/>
          </p:cNvSpPr>
          <p:nvPr>
            <p:ph type="body" idx="4294967295"/>
          </p:nvPr>
        </p:nvSpPr>
        <p:spPr>
          <a:xfrm>
            <a:off x="304800" y="2362200"/>
            <a:ext cx="7467600" cy="3124200"/>
          </a:xfrm>
        </p:spPr>
        <p:txBody>
          <a:bodyPr/>
          <a:lstStyle/>
          <a:p>
            <a:pPr eaLnBrk="1" hangingPunct="1">
              <a:buFontTx/>
              <a:buNone/>
            </a:pPr>
            <a:r>
              <a:rPr lang="en-US" altLang="en-US" b="0" smtClean="0"/>
              <a:t>At the end of this lesson, you will learn to: </a:t>
            </a:r>
          </a:p>
          <a:p>
            <a:pPr eaLnBrk="1" hangingPunct="1">
              <a:buFont typeface="Wingdings" pitchFamily="2" charset="2"/>
              <a:buChar char="§"/>
            </a:pPr>
            <a:r>
              <a:rPr lang="en-IN" altLang="en-US" b="0" smtClean="0"/>
              <a:t>Describe MVC pattern.</a:t>
            </a:r>
          </a:p>
          <a:p>
            <a:pPr eaLnBrk="1" hangingPunct="1">
              <a:buFont typeface="Wingdings" pitchFamily="2" charset="2"/>
              <a:buChar char="§"/>
            </a:pPr>
            <a:r>
              <a:rPr lang="en-IN" altLang="en-US" b="0" smtClean="0"/>
              <a:t>Explain the importance of MVC.</a:t>
            </a:r>
          </a:p>
          <a:p>
            <a:pPr eaLnBrk="1" hangingPunct="1">
              <a:buFont typeface="Wingdings" pitchFamily="2" charset="2"/>
              <a:buChar char="§"/>
            </a:pPr>
            <a:r>
              <a:rPr lang="en-IN" altLang="en-US" b="0" smtClean="0"/>
              <a:t>Describe Spring MVC.</a:t>
            </a:r>
          </a:p>
          <a:p>
            <a:pPr eaLnBrk="1" hangingPunct="1">
              <a:buFont typeface="Wingdings" pitchFamily="2" charset="2"/>
              <a:buChar char="§"/>
            </a:pPr>
            <a:endParaRPr lang="en-US" altLang="en-US" b="0" smtClean="0"/>
          </a:p>
          <a:p>
            <a:pPr eaLnBrk="1" hangingPunct="1">
              <a:buFont typeface="Wingdings" pitchFamily="2" charset="2"/>
              <a:buNone/>
            </a:pPr>
            <a:endParaRPr lang="en-US" altLang="en-US" b="0" smtClean="0"/>
          </a:p>
          <a:p>
            <a:pPr eaLnBrk="1" hangingPunct="1">
              <a:buFont typeface="Wingdings" pitchFamily="2" charset="2"/>
              <a:buChar char="§"/>
            </a:pPr>
            <a:endParaRPr lang="en-US" altLang="en-US" b="0" smtClean="0"/>
          </a:p>
        </p:txBody>
      </p:sp>
      <p:grpSp>
        <p:nvGrpSpPr>
          <p:cNvPr id="88071" name="Group 12"/>
          <p:cNvGrpSpPr>
            <a:grpSpLocks/>
          </p:cNvGrpSpPr>
          <p:nvPr/>
        </p:nvGrpSpPr>
        <p:grpSpPr bwMode="auto">
          <a:xfrm>
            <a:off x="304800" y="1066800"/>
            <a:ext cx="6477000" cy="1009650"/>
            <a:chOff x="838200" y="3276600"/>
            <a:chExt cx="6477000" cy="838200"/>
          </a:xfrm>
        </p:grpSpPr>
        <p:sp>
          <p:nvSpPr>
            <p:cNvPr id="14" name="Rounded Rectangle 13"/>
            <p:cNvSpPr/>
            <p:nvPr/>
          </p:nvSpPr>
          <p:spPr bwMode="auto">
            <a:xfrm>
              <a:off x="838200" y="3276600"/>
              <a:ext cx="6477000" cy="838200"/>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88074" name="TextBox 14"/>
            <p:cNvSpPr txBox="1">
              <a:spLocks noChangeArrowheads="1"/>
            </p:cNvSpPr>
            <p:nvPr/>
          </p:nvSpPr>
          <p:spPr bwMode="auto">
            <a:xfrm>
              <a:off x="1066800" y="3403121"/>
              <a:ext cx="5410200" cy="383269"/>
            </a:xfrm>
            <a:prstGeom prst="rect">
              <a:avLst/>
            </a:prstGeom>
            <a:noFill/>
            <a:ln w="9525">
              <a:noFill/>
              <a:miter lim="800000"/>
              <a:headEnd/>
              <a:tailEnd/>
            </a:ln>
          </p:spPr>
          <p:txBody>
            <a:bodyPr>
              <a:spAutoFit/>
            </a:bodyPr>
            <a:lstStyle/>
            <a:p>
              <a:r>
                <a:rPr lang="en-US" altLang="en-US" sz="2400">
                  <a:solidFill>
                    <a:srgbClr val="F2F2F2"/>
                  </a:solidFill>
                  <a:latin typeface="Trebuchet MS" pitchFamily="34" charset="0"/>
                </a:rPr>
                <a:t>Lesson 1: Spring MVC Support </a:t>
              </a:r>
            </a:p>
          </p:txBody>
        </p:sp>
      </p:grpSp>
      <p:sp>
        <p:nvSpPr>
          <p:cNvPr id="88072"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6"/>
          <p:cNvSpPr>
            <a:spLocks noGrp="1" noChangeArrowheads="1"/>
          </p:cNvSpPr>
          <p:nvPr>
            <p:ph type="sldNum" sz="quarter" idx="12"/>
          </p:nvPr>
        </p:nvSpPr>
        <p:spPr>
          <a:noFill/>
        </p:spPr>
        <p:txBody>
          <a:bodyPr/>
          <a:lstStyle/>
          <a:p>
            <a:fld id="{C9532232-6991-42E2-8CC8-5D0FA9C61EC9}" type="slidenum">
              <a:rPr lang="en-US" altLang="en-US" smtClean="0">
                <a:latin typeface="Arial" pitchFamily="34" charset="0"/>
              </a:rPr>
              <a:pPr/>
              <a:t>84</a:t>
            </a:fld>
            <a:endParaRPr lang="en-US" altLang="en-US" smtClean="0">
              <a:latin typeface="Arial" pitchFamily="34" charset="0"/>
            </a:endParaRPr>
          </a:p>
        </p:txBody>
      </p:sp>
      <p:sp>
        <p:nvSpPr>
          <p:cNvPr id="89091"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F7BB4FF8-0E4B-4052-BDE8-1CBD55595BA1}" type="slidenum">
              <a:rPr lang="en-US" altLang="en-US" sz="1000"/>
              <a:pPr algn="r"/>
              <a:t>84</a:t>
            </a:fld>
            <a:endParaRPr lang="en-US" altLang="en-US" sz="1000"/>
          </a:p>
        </p:txBody>
      </p:sp>
      <p:sp>
        <p:nvSpPr>
          <p:cNvPr id="89092" name="Title 1"/>
          <p:cNvSpPr>
            <a:spLocks noGrp="1"/>
          </p:cNvSpPr>
          <p:nvPr>
            <p:ph type="title" idx="4294967295"/>
          </p:nvPr>
        </p:nvSpPr>
        <p:spPr>
          <a:xfrm>
            <a:off x="304800" y="381000"/>
            <a:ext cx="6934200" cy="747713"/>
          </a:xfrm>
        </p:spPr>
        <p:txBody>
          <a:bodyPr/>
          <a:lstStyle/>
          <a:p>
            <a:r>
              <a:rPr lang="en-US" altLang="en-US" smtClean="0"/>
              <a:t>Components of MVC </a:t>
            </a:r>
          </a:p>
        </p:txBody>
      </p:sp>
      <p:sp>
        <p:nvSpPr>
          <p:cNvPr id="89093"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749986E2-734E-4C01-A420-4A1A2E0D48F4}" type="slidenum">
              <a:rPr lang="en-US" altLang="en-US" sz="1000"/>
              <a:pPr algn="r"/>
              <a:t>84</a:t>
            </a:fld>
            <a:endParaRPr lang="en-US" altLang="en-US" sz="1000"/>
          </a:p>
        </p:txBody>
      </p:sp>
      <p:sp>
        <p:nvSpPr>
          <p:cNvPr id="89094"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89095"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89096" name="Rectangle 40"/>
          <p:cNvSpPr>
            <a:spLocks noChangeArrowheads="1"/>
          </p:cNvSpPr>
          <p:nvPr/>
        </p:nvSpPr>
        <p:spPr bwMode="auto">
          <a:xfrm>
            <a:off x="0" y="0"/>
            <a:ext cx="9144000" cy="457200"/>
          </a:xfrm>
          <a:prstGeom prst="rect">
            <a:avLst/>
          </a:prstGeom>
          <a:noFill/>
          <a:ln w="9525">
            <a:noFill/>
            <a:miter lim="800000"/>
            <a:headEnd/>
            <a:tailEnd/>
          </a:ln>
          <a:effectLst/>
        </p:spPr>
        <p:txBody>
          <a:bodyPr wrap="none" anchor="ctr">
            <a:spAutoFit/>
          </a:bodyPr>
          <a:lstStyle/>
          <a:p>
            <a:endParaRPr lang="en-GB" altLang="en-US"/>
          </a:p>
        </p:txBody>
      </p:sp>
      <p:sp>
        <p:nvSpPr>
          <p:cNvPr id="89097" name="Text Box 7"/>
          <p:cNvSpPr txBox="1">
            <a:spLocks noChangeArrowheads="1"/>
          </p:cNvSpPr>
          <p:nvPr/>
        </p:nvSpPr>
        <p:spPr bwMode="auto">
          <a:xfrm>
            <a:off x="76200" y="2065338"/>
            <a:ext cx="4267200" cy="3554412"/>
          </a:xfrm>
          <a:prstGeom prst="rect">
            <a:avLst/>
          </a:prstGeom>
          <a:noFill/>
          <a:ln w="9525">
            <a:noFill/>
            <a:miter lim="800000"/>
            <a:headEnd/>
            <a:tailEnd/>
          </a:ln>
        </p:spPr>
        <p:txBody>
          <a:bodyPr>
            <a:spAutoFit/>
          </a:bodyPr>
          <a:lstStyle/>
          <a:p>
            <a:pPr marL="285750" indent="-285750">
              <a:spcBef>
                <a:spcPts val="1200"/>
              </a:spcBef>
              <a:spcAft>
                <a:spcPts val="600"/>
              </a:spcAft>
              <a:buFont typeface="Wingdings" pitchFamily="2" charset="2"/>
              <a:buChar char="§"/>
            </a:pPr>
            <a:r>
              <a:rPr lang="en-IN" altLang="en-US"/>
              <a:t>The MVC design pattern separates the components of an application into three main types:</a:t>
            </a:r>
          </a:p>
          <a:p>
            <a:pPr marL="742950" lvl="1" indent="-285750">
              <a:spcBef>
                <a:spcPts val="1200"/>
              </a:spcBef>
              <a:spcAft>
                <a:spcPts val="600"/>
              </a:spcAft>
              <a:buFont typeface="Wingdings" pitchFamily="2" charset="2"/>
              <a:buChar char="§"/>
            </a:pPr>
            <a:r>
              <a:rPr lang="en-IN" altLang="en-US" b="1"/>
              <a:t>Model: </a:t>
            </a:r>
            <a:r>
              <a:rPr lang="en-IN" altLang="en-US"/>
              <a:t>Implements the logic required for application data </a:t>
            </a:r>
          </a:p>
          <a:p>
            <a:pPr marL="742950" lvl="1" indent="-285750">
              <a:spcBef>
                <a:spcPts val="1200"/>
              </a:spcBef>
              <a:spcAft>
                <a:spcPts val="600"/>
              </a:spcAft>
              <a:buFont typeface="Wingdings" pitchFamily="2" charset="2"/>
              <a:buChar char="§"/>
            </a:pPr>
            <a:r>
              <a:rPr lang="en-IN" altLang="en-US" b="1"/>
              <a:t>View: </a:t>
            </a:r>
            <a:r>
              <a:rPr lang="en-IN" altLang="en-US"/>
              <a:t>Represents an application’s user interface</a:t>
            </a:r>
          </a:p>
          <a:p>
            <a:pPr marL="742950" lvl="1" indent="-285750">
              <a:spcBef>
                <a:spcPts val="1200"/>
              </a:spcBef>
              <a:spcAft>
                <a:spcPts val="600"/>
              </a:spcAft>
              <a:buFont typeface="Wingdings" pitchFamily="2" charset="2"/>
              <a:buChar char="§"/>
            </a:pPr>
            <a:r>
              <a:rPr lang="en-IN" altLang="en-US" b="1"/>
              <a:t>Controller: </a:t>
            </a:r>
            <a:r>
              <a:rPr lang="en-IN" altLang="en-US"/>
              <a:t>Controls the interaction between the model and the view</a:t>
            </a:r>
          </a:p>
        </p:txBody>
      </p:sp>
      <p:pic>
        <p:nvPicPr>
          <p:cNvPr id="89098" name="Picture 10"/>
          <p:cNvPicPr>
            <a:picLocks noChangeAspect="1" noChangeArrowheads="1"/>
          </p:cNvPicPr>
          <p:nvPr/>
        </p:nvPicPr>
        <p:blipFill>
          <a:blip r:embed="rId3" cstate="print"/>
          <a:srcRect/>
          <a:stretch>
            <a:fillRect/>
          </a:stretch>
        </p:blipFill>
        <p:spPr bwMode="auto">
          <a:xfrm>
            <a:off x="4324350" y="1838325"/>
            <a:ext cx="4521200" cy="4029075"/>
          </a:xfrm>
          <a:prstGeom prst="rect">
            <a:avLst/>
          </a:prstGeom>
          <a:noFill/>
          <a:ln w="9525">
            <a:noFill/>
            <a:miter lim="800000"/>
            <a:headEnd/>
            <a:tailEnd/>
          </a:ln>
        </p:spPr>
      </p:pic>
      <p:sp>
        <p:nvSpPr>
          <p:cNvPr id="89099" name="Rectangle 13"/>
          <p:cNvSpPr>
            <a:spLocks noChangeArrowheads="1"/>
          </p:cNvSpPr>
          <p:nvPr/>
        </p:nvSpPr>
        <p:spPr bwMode="auto">
          <a:xfrm>
            <a:off x="4559300" y="5899150"/>
            <a:ext cx="4127500" cy="273050"/>
          </a:xfrm>
          <a:prstGeom prst="rect">
            <a:avLst/>
          </a:prstGeom>
          <a:noFill/>
          <a:ln w="9525" algn="ctr">
            <a:noFill/>
            <a:round/>
            <a:headEnd/>
            <a:tailEnd/>
          </a:ln>
        </p:spPr>
        <p:txBody>
          <a:bodyPr/>
          <a:lstStyle/>
          <a:p>
            <a:pPr algn="ctr"/>
            <a:r>
              <a:rPr lang="en-IN" altLang="en-US" sz="1200" b="1"/>
              <a:t>Three Components of the MVC Design Pattern</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6"/>
          <p:cNvSpPr>
            <a:spLocks noGrp="1" noChangeArrowheads="1"/>
          </p:cNvSpPr>
          <p:nvPr>
            <p:ph type="sldNum" sz="quarter" idx="12"/>
          </p:nvPr>
        </p:nvSpPr>
        <p:spPr>
          <a:noFill/>
        </p:spPr>
        <p:txBody>
          <a:bodyPr/>
          <a:lstStyle/>
          <a:p>
            <a:fld id="{9BE28EB2-2EEC-437B-959A-4EC3562E0800}" type="slidenum">
              <a:rPr lang="en-US" altLang="en-US" smtClean="0">
                <a:latin typeface="Arial" pitchFamily="34" charset="0"/>
              </a:rPr>
              <a:pPr/>
              <a:t>85</a:t>
            </a:fld>
            <a:endParaRPr lang="en-US" altLang="en-US" smtClean="0">
              <a:latin typeface="Arial" pitchFamily="34" charset="0"/>
            </a:endParaRPr>
          </a:p>
        </p:txBody>
      </p:sp>
      <p:sp>
        <p:nvSpPr>
          <p:cNvPr id="90115"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FB3B51B4-66A0-47DE-8A26-22846F241B7C}" type="slidenum">
              <a:rPr lang="en-US" altLang="en-US" sz="1000"/>
              <a:pPr algn="r"/>
              <a:t>85</a:t>
            </a:fld>
            <a:endParaRPr lang="en-US" altLang="en-US" sz="1000"/>
          </a:p>
        </p:txBody>
      </p:sp>
      <p:sp>
        <p:nvSpPr>
          <p:cNvPr id="90116" name="Title 1"/>
          <p:cNvSpPr>
            <a:spLocks noGrp="1"/>
          </p:cNvSpPr>
          <p:nvPr>
            <p:ph type="title" idx="4294967295"/>
          </p:nvPr>
        </p:nvSpPr>
        <p:spPr>
          <a:xfrm>
            <a:off x="304800" y="381000"/>
            <a:ext cx="6934200" cy="747713"/>
          </a:xfrm>
        </p:spPr>
        <p:txBody>
          <a:bodyPr/>
          <a:lstStyle/>
          <a:p>
            <a:r>
              <a:rPr lang="en-US" altLang="en-US" smtClean="0"/>
              <a:t>Model 2 Architecture</a:t>
            </a:r>
          </a:p>
        </p:txBody>
      </p:sp>
      <p:sp>
        <p:nvSpPr>
          <p:cNvPr id="90117"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BBD75CA2-F2B5-402A-B108-752CCB7E002F}" type="slidenum">
              <a:rPr lang="en-US" altLang="en-US" sz="1000"/>
              <a:pPr algn="r"/>
              <a:t>85</a:t>
            </a:fld>
            <a:endParaRPr lang="en-US" altLang="en-US" sz="1000"/>
          </a:p>
        </p:txBody>
      </p:sp>
      <p:sp>
        <p:nvSpPr>
          <p:cNvPr id="90118"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9011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90120" name="Rectangle 40"/>
          <p:cNvSpPr>
            <a:spLocks noChangeArrowheads="1"/>
          </p:cNvSpPr>
          <p:nvPr/>
        </p:nvSpPr>
        <p:spPr bwMode="auto">
          <a:xfrm>
            <a:off x="0" y="0"/>
            <a:ext cx="9144000" cy="457200"/>
          </a:xfrm>
          <a:prstGeom prst="rect">
            <a:avLst/>
          </a:prstGeom>
          <a:noFill/>
          <a:ln w="9525">
            <a:noFill/>
            <a:miter lim="800000"/>
            <a:headEnd/>
            <a:tailEnd/>
          </a:ln>
          <a:effectLst/>
        </p:spPr>
        <p:txBody>
          <a:bodyPr wrap="none" anchor="ctr">
            <a:spAutoFit/>
          </a:bodyPr>
          <a:lstStyle/>
          <a:p>
            <a:endParaRPr lang="en-GB" altLang="en-US"/>
          </a:p>
        </p:txBody>
      </p:sp>
      <p:sp>
        <p:nvSpPr>
          <p:cNvPr id="90121" name="Text Box 7"/>
          <p:cNvSpPr txBox="1">
            <a:spLocks noChangeArrowheads="1"/>
          </p:cNvSpPr>
          <p:nvPr/>
        </p:nvSpPr>
        <p:spPr bwMode="auto">
          <a:xfrm>
            <a:off x="50800" y="1066800"/>
            <a:ext cx="9093200" cy="1077913"/>
          </a:xfrm>
          <a:prstGeom prst="rect">
            <a:avLst/>
          </a:prstGeom>
          <a:noFill/>
          <a:ln w="9525">
            <a:noFill/>
            <a:miter lim="800000"/>
            <a:headEnd/>
            <a:tailEnd/>
          </a:ln>
        </p:spPr>
        <p:txBody>
          <a:bodyPr>
            <a:spAutoFit/>
          </a:bodyPr>
          <a:lstStyle/>
          <a:p>
            <a:pPr marL="285750" indent="-285750">
              <a:spcBef>
                <a:spcPts val="600"/>
              </a:spcBef>
              <a:buFont typeface="Wingdings" pitchFamily="2" charset="2"/>
              <a:buChar char="§"/>
            </a:pPr>
            <a:r>
              <a:rPr lang="en-IN" altLang="en-US" b="1"/>
              <a:t>Need: </a:t>
            </a:r>
            <a:r>
              <a:rPr lang="en-IN" altLang="en-US"/>
              <a:t>In a web application, to pull the changes from the server</a:t>
            </a:r>
          </a:p>
          <a:p>
            <a:pPr marL="285750" indent="-285750">
              <a:spcBef>
                <a:spcPts val="600"/>
              </a:spcBef>
              <a:buFont typeface="Wingdings" pitchFamily="2" charset="2"/>
              <a:buChar char="§"/>
            </a:pPr>
            <a:r>
              <a:rPr lang="en-IN" altLang="en-US" b="1"/>
              <a:t>Solution: </a:t>
            </a:r>
            <a:r>
              <a:rPr lang="en-IN" altLang="en-US"/>
              <a:t>To implement the MVC design pattern as Model 2 architecture</a:t>
            </a:r>
          </a:p>
          <a:p>
            <a:pPr marL="285750" indent="-285750">
              <a:spcBef>
                <a:spcPts val="600"/>
              </a:spcBef>
              <a:buFont typeface="Wingdings" pitchFamily="2" charset="2"/>
              <a:buChar char="§"/>
            </a:pPr>
            <a:r>
              <a:rPr lang="en-IN" altLang="en-US" b="1"/>
              <a:t>The Servlet engine: </a:t>
            </a:r>
            <a:r>
              <a:rPr lang="en-IN" altLang="en-US"/>
              <a:t>Component that handles incoming requests </a:t>
            </a:r>
          </a:p>
        </p:txBody>
      </p:sp>
      <p:sp>
        <p:nvSpPr>
          <p:cNvPr id="90122" name="Rectangle 13"/>
          <p:cNvSpPr>
            <a:spLocks noChangeArrowheads="1"/>
          </p:cNvSpPr>
          <p:nvPr/>
        </p:nvSpPr>
        <p:spPr bwMode="auto">
          <a:xfrm>
            <a:off x="3811588" y="6477000"/>
            <a:ext cx="1751012" cy="273050"/>
          </a:xfrm>
          <a:prstGeom prst="rect">
            <a:avLst/>
          </a:prstGeom>
          <a:noFill/>
          <a:ln w="9525" algn="ctr">
            <a:noFill/>
            <a:round/>
            <a:headEnd/>
            <a:tailEnd/>
          </a:ln>
        </p:spPr>
        <p:txBody>
          <a:bodyPr/>
          <a:lstStyle/>
          <a:p>
            <a:pPr algn="ctr"/>
            <a:r>
              <a:rPr lang="en-IN" altLang="en-US" sz="1200" b="1"/>
              <a:t>Model 2 Architecture</a:t>
            </a:r>
          </a:p>
        </p:txBody>
      </p:sp>
      <p:pic>
        <p:nvPicPr>
          <p:cNvPr id="90123" name="Picture 12" descr="ServletEngine.jpg"/>
          <p:cNvPicPr>
            <a:picLocks noChangeAspect="1" noChangeArrowheads="1"/>
          </p:cNvPicPr>
          <p:nvPr/>
        </p:nvPicPr>
        <p:blipFill>
          <a:blip r:embed="rId3" cstate="print"/>
          <a:srcRect l="3999" t="8000" r="2000" b="6667"/>
          <a:stretch>
            <a:fillRect/>
          </a:stretch>
        </p:blipFill>
        <p:spPr bwMode="auto">
          <a:xfrm>
            <a:off x="1331913" y="2144713"/>
            <a:ext cx="6540500" cy="4332287"/>
          </a:xfrm>
          <a:prstGeom prst="rect">
            <a:avLst/>
          </a:prstGeom>
          <a:noFill/>
          <a:ln w="9525">
            <a:noFill/>
            <a:miter lim="800000"/>
            <a:headEnd/>
            <a:tailEnd/>
          </a:ln>
        </p:spPr>
      </p:pic>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6"/>
          <p:cNvSpPr>
            <a:spLocks noGrp="1" noChangeArrowheads="1"/>
          </p:cNvSpPr>
          <p:nvPr>
            <p:ph type="sldNum" sz="quarter" idx="12"/>
          </p:nvPr>
        </p:nvSpPr>
        <p:spPr>
          <a:noFill/>
        </p:spPr>
        <p:txBody>
          <a:bodyPr/>
          <a:lstStyle/>
          <a:p>
            <a:fld id="{8EB320D1-3752-4C55-8E7D-0A0DFE681D59}" type="slidenum">
              <a:rPr lang="en-US" altLang="en-US" smtClean="0">
                <a:latin typeface="Arial" pitchFamily="34" charset="0"/>
              </a:rPr>
              <a:pPr/>
              <a:t>86</a:t>
            </a:fld>
            <a:endParaRPr lang="en-US" altLang="en-US" smtClean="0">
              <a:latin typeface="Arial" pitchFamily="34" charset="0"/>
            </a:endParaRPr>
          </a:p>
        </p:txBody>
      </p:sp>
      <p:sp>
        <p:nvSpPr>
          <p:cNvPr id="91139"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7CB919AA-13B9-4267-A4FF-414371C57592}" type="slidenum">
              <a:rPr lang="en-US" altLang="en-US" sz="1000"/>
              <a:pPr algn="r"/>
              <a:t>86</a:t>
            </a:fld>
            <a:endParaRPr lang="en-US" altLang="en-US" sz="1000"/>
          </a:p>
        </p:txBody>
      </p:sp>
      <p:sp>
        <p:nvSpPr>
          <p:cNvPr id="91140" name="Title 1"/>
          <p:cNvSpPr>
            <a:spLocks noGrp="1"/>
          </p:cNvSpPr>
          <p:nvPr>
            <p:ph type="title" idx="4294967295"/>
          </p:nvPr>
        </p:nvSpPr>
        <p:spPr>
          <a:xfrm>
            <a:off x="304800" y="381000"/>
            <a:ext cx="6934200" cy="747713"/>
          </a:xfrm>
        </p:spPr>
        <p:txBody>
          <a:bodyPr/>
          <a:lstStyle/>
          <a:p>
            <a:r>
              <a:rPr lang="en-IN" altLang="en-US" smtClean="0"/>
              <a:t>Benefits of the MVC Design Pattern </a:t>
            </a:r>
            <a:endParaRPr lang="en-US" altLang="en-US" smtClean="0"/>
          </a:p>
        </p:txBody>
      </p:sp>
      <p:sp>
        <p:nvSpPr>
          <p:cNvPr id="91141"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CCF30C69-74B4-4F1B-8353-68E207310EBD}" type="slidenum">
              <a:rPr lang="en-US" altLang="en-US" sz="1000"/>
              <a:pPr algn="r"/>
              <a:t>86</a:t>
            </a:fld>
            <a:endParaRPr lang="en-US" altLang="en-US" sz="1000"/>
          </a:p>
        </p:txBody>
      </p:sp>
      <p:sp>
        <p:nvSpPr>
          <p:cNvPr id="91142"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9114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91144" name="Rectangle 40"/>
          <p:cNvSpPr>
            <a:spLocks noChangeArrowheads="1"/>
          </p:cNvSpPr>
          <p:nvPr/>
        </p:nvSpPr>
        <p:spPr bwMode="auto">
          <a:xfrm>
            <a:off x="0" y="0"/>
            <a:ext cx="9144000" cy="457200"/>
          </a:xfrm>
          <a:prstGeom prst="rect">
            <a:avLst/>
          </a:prstGeom>
          <a:noFill/>
          <a:ln w="9525">
            <a:noFill/>
            <a:miter lim="800000"/>
            <a:headEnd/>
            <a:tailEnd/>
          </a:ln>
          <a:effectLst/>
        </p:spPr>
        <p:txBody>
          <a:bodyPr wrap="none" anchor="ctr">
            <a:spAutoFit/>
          </a:bodyPr>
          <a:lstStyle/>
          <a:p>
            <a:endParaRPr lang="en-GB" altLang="en-US"/>
          </a:p>
        </p:txBody>
      </p:sp>
      <p:sp>
        <p:nvSpPr>
          <p:cNvPr id="91145" name="Text Box 7"/>
          <p:cNvSpPr txBox="1">
            <a:spLocks noChangeArrowheads="1"/>
          </p:cNvSpPr>
          <p:nvPr/>
        </p:nvSpPr>
        <p:spPr bwMode="auto">
          <a:xfrm>
            <a:off x="50800" y="1339850"/>
            <a:ext cx="9093200" cy="1784350"/>
          </a:xfrm>
          <a:prstGeom prst="rect">
            <a:avLst/>
          </a:prstGeom>
          <a:noFill/>
          <a:ln w="9525">
            <a:noFill/>
            <a:miter lim="800000"/>
            <a:headEnd/>
            <a:tailEnd/>
          </a:ln>
        </p:spPr>
        <p:txBody>
          <a:bodyPr>
            <a:spAutoFit/>
          </a:bodyPr>
          <a:lstStyle/>
          <a:p>
            <a:pPr marL="285750" indent="-285750">
              <a:spcBef>
                <a:spcPts val="600"/>
              </a:spcBef>
              <a:buFont typeface="Wingdings" pitchFamily="2" charset="2"/>
              <a:buChar char="§"/>
            </a:pPr>
            <a:r>
              <a:rPr lang="en-IN" altLang="en-US"/>
              <a:t>The main benefits of using the MVC design pattern include:</a:t>
            </a:r>
          </a:p>
          <a:p>
            <a:pPr marL="285750" indent="-285750">
              <a:spcBef>
                <a:spcPts val="600"/>
              </a:spcBef>
              <a:buFont typeface="Wingdings" pitchFamily="2" charset="2"/>
              <a:buChar char="§"/>
            </a:pPr>
            <a:endParaRPr lang="en-IN" altLang="en-US"/>
          </a:p>
          <a:p>
            <a:pPr marL="742950" lvl="1" indent="-285750">
              <a:spcBef>
                <a:spcPts val="600"/>
              </a:spcBef>
              <a:buFont typeface="Wingdings" pitchFamily="2" charset="2"/>
              <a:buChar char="§"/>
            </a:pPr>
            <a:r>
              <a:rPr lang="en-IN" altLang="en-US"/>
              <a:t>Separation of concerns</a:t>
            </a:r>
          </a:p>
          <a:p>
            <a:pPr marL="742950" lvl="1" indent="-285750">
              <a:spcBef>
                <a:spcPts val="600"/>
              </a:spcBef>
              <a:buFont typeface="Wingdings" pitchFamily="2" charset="2"/>
              <a:buChar char="§"/>
            </a:pPr>
            <a:r>
              <a:rPr lang="en-IN" altLang="en-US"/>
              <a:t>Loose coupling between layers</a:t>
            </a:r>
          </a:p>
          <a:p>
            <a:pPr marL="742950" lvl="1" indent="-285750">
              <a:spcBef>
                <a:spcPts val="600"/>
              </a:spcBef>
              <a:buFont typeface="Wingdings" pitchFamily="2" charset="2"/>
              <a:buChar char="§"/>
            </a:pPr>
            <a:r>
              <a:rPr lang="en-IN" altLang="en-US"/>
              <a:t>Easy code maintenance</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6"/>
          <p:cNvSpPr>
            <a:spLocks noGrp="1" noChangeArrowheads="1"/>
          </p:cNvSpPr>
          <p:nvPr>
            <p:ph type="sldNum" sz="quarter" idx="12"/>
          </p:nvPr>
        </p:nvSpPr>
        <p:spPr>
          <a:noFill/>
        </p:spPr>
        <p:txBody>
          <a:bodyPr/>
          <a:lstStyle/>
          <a:p>
            <a:fld id="{036189AF-C210-45DF-922B-AF93A77EF9C6}" type="slidenum">
              <a:rPr lang="en-US" altLang="en-US" smtClean="0">
                <a:latin typeface="Arial" pitchFamily="34" charset="0"/>
              </a:rPr>
              <a:pPr/>
              <a:t>87</a:t>
            </a:fld>
            <a:endParaRPr lang="en-US" altLang="en-US" smtClean="0">
              <a:latin typeface="Arial" pitchFamily="34" charset="0"/>
            </a:endParaRPr>
          </a:p>
        </p:txBody>
      </p:sp>
      <p:sp>
        <p:nvSpPr>
          <p:cNvPr id="92163"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A4156384-F989-4F15-A5CD-B9996EACE54E}" type="slidenum">
              <a:rPr lang="en-US" altLang="en-US" sz="1000"/>
              <a:pPr algn="r"/>
              <a:t>87</a:t>
            </a:fld>
            <a:endParaRPr lang="en-US" altLang="en-US" sz="1000"/>
          </a:p>
        </p:txBody>
      </p:sp>
      <p:sp>
        <p:nvSpPr>
          <p:cNvPr id="92164" name="Title 1"/>
          <p:cNvSpPr>
            <a:spLocks noGrp="1"/>
          </p:cNvSpPr>
          <p:nvPr>
            <p:ph type="title" idx="4294967295"/>
          </p:nvPr>
        </p:nvSpPr>
        <p:spPr>
          <a:xfrm>
            <a:off x="304800" y="381000"/>
            <a:ext cx="6934200" cy="747713"/>
          </a:xfrm>
        </p:spPr>
        <p:txBody>
          <a:bodyPr/>
          <a:lstStyle/>
          <a:p>
            <a:r>
              <a:rPr lang="en-US" altLang="en-US" smtClean="0"/>
              <a:t>MVC Design Pattern Application Layers </a:t>
            </a:r>
          </a:p>
        </p:txBody>
      </p:sp>
      <p:sp>
        <p:nvSpPr>
          <p:cNvPr id="92165"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26206DB3-4B98-4578-B448-97FF35B1FB21}" type="slidenum">
              <a:rPr lang="en-US" altLang="en-US" sz="1000"/>
              <a:pPr algn="r"/>
              <a:t>87</a:t>
            </a:fld>
            <a:endParaRPr lang="en-US" altLang="en-US" sz="1000"/>
          </a:p>
        </p:txBody>
      </p:sp>
      <p:sp>
        <p:nvSpPr>
          <p:cNvPr id="92166"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9216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92168" name="Rectangle 40"/>
          <p:cNvSpPr>
            <a:spLocks noChangeArrowheads="1"/>
          </p:cNvSpPr>
          <p:nvPr/>
        </p:nvSpPr>
        <p:spPr bwMode="auto">
          <a:xfrm>
            <a:off x="0" y="0"/>
            <a:ext cx="9144000" cy="457200"/>
          </a:xfrm>
          <a:prstGeom prst="rect">
            <a:avLst/>
          </a:prstGeom>
          <a:noFill/>
          <a:ln w="9525">
            <a:noFill/>
            <a:miter lim="800000"/>
            <a:headEnd/>
            <a:tailEnd/>
          </a:ln>
          <a:effectLst/>
        </p:spPr>
        <p:txBody>
          <a:bodyPr wrap="none" anchor="ctr">
            <a:spAutoFit/>
          </a:bodyPr>
          <a:lstStyle/>
          <a:p>
            <a:endParaRPr lang="en-GB" altLang="en-US"/>
          </a:p>
        </p:txBody>
      </p:sp>
      <p:sp>
        <p:nvSpPr>
          <p:cNvPr id="92169" name="Text Box 7"/>
          <p:cNvSpPr txBox="1">
            <a:spLocks noChangeArrowheads="1"/>
          </p:cNvSpPr>
          <p:nvPr/>
        </p:nvSpPr>
        <p:spPr bwMode="auto">
          <a:xfrm>
            <a:off x="288925" y="1600200"/>
            <a:ext cx="5045075" cy="4354513"/>
          </a:xfrm>
          <a:prstGeom prst="rect">
            <a:avLst/>
          </a:prstGeom>
          <a:noFill/>
          <a:ln w="9525">
            <a:noFill/>
            <a:miter lim="800000"/>
            <a:headEnd/>
            <a:tailEnd/>
          </a:ln>
        </p:spPr>
        <p:txBody>
          <a:bodyPr>
            <a:spAutoFit/>
          </a:bodyPr>
          <a:lstStyle/>
          <a:p>
            <a:pPr marL="285750" indent="-285750">
              <a:spcBef>
                <a:spcPts val="600"/>
              </a:spcBef>
              <a:buFont typeface="Wingdings" pitchFamily="2" charset="2"/>
              <a:buChar char="§"/>
            </a:pPr>
            <a:r>
              <a:rPr lang="en-IN" altLang="en-US"/>
              <a:t>The four different application layers are:</a:t>
            </a:r>
          </a:p>
          <a:p>
            <a:pPr marL="742950" lvl="1" indent="-285750">
              <a:spcBef>
                <a:spcPts val="600"/>
              </a:spcBef>
              <a:buFont typeface="Wingdings" pitchFamily="2" charset="2"/>
              <a:buChar char="§"/>
            </a:pPr>
            <a:r>
              <a:rPr lang="en-IN" altLang="en-US" b="1"/>
              <a:t>The domain layer: </a:t>
            </a:r>
            <a:r>
              <a:rPr lang="en-IN" altLang="en-US"/>
              <a:t>Contains the business rules for the application’s domain </a:t>
            </a:r>
          </a:p>
          <a:p>
            <a:pPr marL="742950" lvl="1" indent="-285750">
              <a:spcBef>
                <a:spcPts val="600"/>
              </a:spcBef>
              <a:buFont typeface="Wingdings" pitchFamily="2" charset="2"/>
              <a:buChar char="§"/>
            </a:pPr>
            <a:r>
              <a:rPr lang="en-IN" altLang="en-US" b="1"/>
              <a:t>The user interface layer: </a:t>
            </a:r>
            <a:r>
              <a:rPr lang="en-IN" altLang="en-US"/>
              <a:t>Presents the application to the user</a:t>
            </a:r>
          </a:p>
          <a:p>
            <a:pPr marL="742950" lvl="1" indent="-285750">
              <a:spcBef>
                <a:spcPts val="600"/>
              </a:spcBef>
              <a:buFont typeface="Wingdings" pitchFamily="2" charset="2"/>
              <a:buChar char="§"/>
            </a:pPr>
            <a:r>
              <a:rPr lang="en-IN" altLang="en-US" b="1"/>
              <a:t>The Web layer: </a:t>
            </a:r>
            <a:r>
              <a:rPr lang="en-IN" altLang="en-US"/>
              <a:t>Guides the user through the web application and integrates the service layer and HTTP</a:t>
            </a:r>
          </a:p>
          <a:p>
            <a:pPr marL="742950" lvl="1" indent="-285750">
              <a:spcBef>
                <a:spcPts val="600"/>
              </a:spcBef>
              <a:buFont typeface="Wingdings" pitchFamily="2" charset="2"/>
              <a:buChar char="§"/>
            </a:pPr>
            <a:r>
              <a:rPr lang="en-IN" altLang="en-US" b="1"/>
              <a:t>The service layer: </a:t>
            </a:r>
            <a:r>
              <a:rPr lang="en-IN" altLang="en-US"/>
              <a:t>Is used to define and implement the service interface</a:t>
            </a:r>
          </a:p>
          <a:p>
            <a:pPr marL="742950" lvl="1" indent="-285750">
              <a:spcBef>
                <a:spcPts val="600"/>
              </a:spcBef>
              <a:buFont typeface="Wingdings" pitchFamily="2" charset="2"/>
              <a:buChar char="§"/>
            </a:pPr>
            <a:r>
              <a:rPr lang="en-IN" altLang="en-US" b="1"/>
              <a:t>The data access layer: </a:t>
            </a:r>
            <a:r>
              <a:rPr lang="en-IN" altLang="en-US"/>
              <a:t>Provides simplified methods to access the data held in a persistent storage object</a:t>
            </a:r>
          </a:p>
        </p:txBody>
      </p:sp>
      <p:sp>
        <p:nvSpPr>
          <p:cNvPr id="92170" name="Rectangle 13"/>
          <p:cNvSpPr>
            <a:spLocks noChangeArrowheads="1"/>
          </p:cNvSpPr>
          <p:nvPr/>
        </p:nvSpPr>
        <p:spPr bwMode="auto">
          <a:xfrm>
            <a:off x="5791200" y="6184900"/>
            <a:ext cx="2562225" cy="273050"/>
          </a:xfrm>
          <a:prstGeom prst="rect">
            <a:avLst/>
          </a:prstGeom>
          <a:noFill/>
          <a:ln w="9525" algn="ctr">
            <a:noFill/>
            <a:round/>
            <a:headEnd/>
            <a:tailEnd/>
          </a:ln>
        </p:spPr>
        <p:txBody>
          <a:bodyPr/>
          <a:lstStyle/>
          <a:p>
            <a:pPr algn="ctr"/>
            <a:r>
              <a:rPr lang="en-IN" altLang="en-US" sz="1200" b="1"/>
              <a:t>Spring MVC Application Layers</a:t>
            </a:r>
          </a:p>
        </p:txBody>
      </p:sp>
      <p:pic>
        <p:nvPicPr>
          <p:cNvPr id="92171" name="Picture 10"/>
          <p:cNvPicPr>
            <a:picLocks noChangeAspect="1" noChangeArrowheads="1"/>
          </p:cNvPicPr>
          <p:nvPr/>
        </p:nvPicPr>
        <p:blipFill>
          <a:blip r:embed="rId3" cstate="print"/>
          <a:srcRect/>
          <a:stretch>
            <a:fillRect/>
          </a:stretch>
        </p:blipFill>
        <p:spPr bwMode="auto">
          <a:xfrm>
            <a:off x="5410200" y="1600200"/>
            <a:ext cx="3184525" cy="4495800"/>
          </a:xfrm>
          <a:prstGeom prst="rect">
            <a:avLst/>
          </a:prstGeom>
          <a:noFill/>
          <a:ln w="9525">
            <a:solidFill>
              <a:schemeClr val="tx1"/>
            </a:solidFill>
            <a:miter lim="800000"/>
            <a:headEnd/>
            <a:tailEnd/>
          </a:ln>
        </p:spPr>
      </p:pic>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6"/>
          <p:cNvSpPr>
            <a:spLocks noGrp="1" noChangeArrowheads="1"/>
          </p:cNvSpPr>
          <p:nvPr>
            <p:ph type="sldNum" sz="quarter" idx="12"/>
          </p:nvPr>
        </p:nvSpPr>
        <p:spPr>
          <a:noFill/>
        </p:spPr>
        <p:txBody>
          <a:bodyPr/>
          <a:lstStyle/>
          <a:p>
            <a:fld id="{2CBAA721-4046-42F9-8D9C-0F53ECCB4257}" type="slidenum">
              <a:rPr lang="en-US" altLang="en-US" smtClean="0">
                <a:latin typeface="Arial" pitchFamily="34" charset="0"/>
              </a:rPr>
              <a:pPr/>
              <a:t>88</a:t>
            </a:fld>
            <a:endParaRPr lang="en-US" altLang="en-US" smtClean="0">
              <a:latin typeface="Arial" pitchFamily="34" charset="0"/>
            </a:endParaRPr>
          </a:p>
        </p:txBody>
      </p:sp>
      <p:sp>
        <p:nvSpPr>
          <p:cNvPr id="93187"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D22CD904-5414-4CF8-B996-CB4A522C29EB}" type="slidenum">
              <a:rPr lang="en-US" altLang="en-US" sz="1000"/>
              <a:pPr algn="r"/>
              <a:t>88</a:t>
            </a:fld>
            <a:endParaRPr lang="en-US" altLang="en-US" sz="1000"/>
          </a:p>
        </p:txBody>
      </p:sp>
      <p:sp>
        <p:nvSpPr>
          <p:cNvPr id="93188" name="Title 1"/>
          <p:cNvSpPr>
            <a:spLocks noGrp="1"/>
          </p:cNvSpPr>
          <p:nvPr>
            <p:ph type="title" idx="4294967295"/>
          </p:nvPr>
        </p:nvSpPr>
        <p:spPr>
          <a:xfrm>
            <a:off x="304800" y="381000"/>
            <a:ext cx="6934200" cy="747713"/>
          </a:xfrm>
        </p:spPr>
        <p:txBody>
          <a:bodyPr/>
          <a:lstStyle/>
          <a:p>
            <a:r>
              <a:rPr lang="en-US" altLang="en-US" smtClean="0"/>
              <a:t>Interaction Between Layers in An Application</a:t>
            </a:r>
          </a:p>
        </p:txBody>
      </p:sp>
      <p:sp>
        <p:nvSpPr>
          <p:cNvPr id="93189"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0A8E9D15-D1E2-4B6D-8381-2B531132B33B}" type="slidenum">
              <a:rPr lang="en-US" altLang="en-US" sz="1000"/>
              <a:pPr algn="r"/>
              <a:t>88</a:t>
            </a:fld>
            <a:endParaRPr lang="en-US" altLang="en-US" sz="1000"/>
          </a:p>
        </p:txBody>
      </p:sp>
      <p:sp>
        <p:nvSpPr>
          <p:cNvPr id="93190"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9319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93192" name="Rectangle 40"/>
          <p:cNvSpPr>
            <a:spLocks noChangeArrowheads="1"/>
          </p:cNvSpPr>
          <p:nvPr/>
        </p:nvSpPr>
        <p:spPr bwMode="auto">
          <a:xfrm>
            <a:off x="0" y="0"/>
            <a:ext cx="9144000" cy="457200"/>
          </a:xfrm>
          <a:prstGeom prst="rect">
            <a:avLst/>
          </a:prstGeom>
          <a:noFill/>
          <a:ln w="9525">
            <a:noFill/>
            <a:miter lim="800000"/>
            <a:headEnd/>
            <a:tailEnd/>
          </a:ln>
          <a:effectLst/>
        </p:spPr>
        <p:txBody>
          <a:bodyPr wrap="none" anchor="ctr">
            <a:spAutoFit/>
          </a:bodyPr>
          <a:lstStyle/>
          <a:p>
            <a:endParaRPr lang="en-GB" altLang="en-US"/>
          </a:p>
        </p:txBody>
      </p:sp>
      <p:sp>
        <p:nvSpPr>
          <p:cNvPr id="93193" name="Text Box 7"/>
          <p:cNvSpPr txBox="1">
            <a:spLocks noChangeArrowheads="1"/>
          </p:cNvSpPr>
          <p:nvPr/>
        </p:nvSpPr>
        <p:spPr bwMode="auto">
          <a:xfrm>
            <a:off x="98425" y="1095375"/>
            <a:ext cx="8359775" cy="646113"/>
          </a:xfrm>
          <a:prstGeom prst="rect">
            <a:avLst/>
          </a:prstGeom>
          <a:noFill/>
          <a:ln w="9525">
            <a:noFill/>
            <a:miter lim="800000"/>
            <a:headEnd/>
            <a:tailEnd/>
          </a:ln>
        </p:spPr>
        <p:txBody>
          <a:bodyPr>
            <a:spAutoFit/>
          </a:bodyPr>
          <a:lstStyle/>
          <a:p>
            <a:pPr marL="285750" indent="-285750">
              <a:spcBef>
                <a:spcPts val="600"/>
              </a:spcBef>
              <a:buFont typeface="Wingdings" pitchFamily="2" charset="2"/>
              <a:buChar char="§"/>
            </a:pPr>
            <a:r>
              <a:rPr lang="en-IN" altLang="en-US"/>
              <a:t>The steps performed while handling a normal view request from a web application are:</a:t>
            </a:r>
          </a:p>
        </p:txBody>
      </p:sp>
      <p:sp>
        <p:nvSpPr>
          <p:cNvPr id="93194" name="Rectangle 13"/>
          <p:cNvSpPr>
            <a:spLocks noChangeArrowheads="1"/>
          </p:cNvSpPr>
          <p:nvPr/>
        </p:nvSpPr>
        <p:spPr bwMode="auto">
          <a:xfrm>
            <a:off x="3321050" y="6321425"/>
            <a:ext cx="2562225" cy="273050"/>
          </a:xfrm>
          <a:prstGeom prst="rect">
            <a:avLst/>
          </a:prstGeom>
          <a:noFill/>
          <a:ln w="9525" algn="ctr">
            <a:noFill/>
            <a:round/>
            <a:headEnd/>
            <a:tailEnd/>
          </a:ln>
        </p:spPr>
        <p:txBody>
          <a:bodyPr/>
          <a:lstStyle/>
          <a:p>
            <a:pPr algn="ctr"/>
            <a:r>
              <a:rPr lang="en-US" altLang="en-US" sz="1200" b="1"/>
              <a:t>Web Application Design Pattern</a:t>
            </a:r>
            <a:endParaRPr lang="en-IN" altLang="en-US" sz="1200" b="1"/>
          </a:p>
        </p:txBody>
      </p:sp>
      <p:pic>
        <p:nvPicPr>
          <p:cNvPr id="93195" name="Picture 12"/>
          <p:cNvPicPr>
            <a:picLocks noChangeAspect="1" noChangeArrowheads="1"/>
          </p:cNvPicPr>
          <p:nvPr/>
        </p:nvPicPr>
        <p:blipFill>
          <a:blip r:embed="rId3" cstate="print"/>
          <a:srcRect/>
          <a:stretch>
            <a:fillRect/>
          </a:stretch>
        </p:blipFill>
        <p:spPr bwMode="auto">
          <a:xfrm>
            <a:off x="146050" y="1806575"/>
            <a:ext cx="8696325" cy="4510088"/>
          </a:xfrm>
          <a:prstGeom prst="rect">
            <a:avLst/>
          </a:prstGeom>
          <a:noFill/>
          <a:ln w="9525">
            <a:solidFill>
              <a:schemeClr val="tx1"/>
            </a:solidFill>
            <a:miter lim="800000"/>
            <a:headEnd/>
            <a:tailEnd/>
          </a:ln>
        </p:spPr>
      </p:pic>
      <p:sp>
        <p:nvSpPr>
          <p:cNvPr id="93196" name="Rectangle 1"/>
          <p:cNvSpPr>
            <a:spLocks noChangeArrowheads="1"/>
          </p:cNvSpPr>
          <p:nvPr/>
        </p:nvSpPr>
        <p:spPr bwMode="auto">
          <a:xfrm>
            <a:off x="2122488" y="2243138"/>
            <a:ext cx="881062" cy="311150"/>
          </a:xfrm>
          <a:prstGeom prst="rect">
            <a:avLst/>
          </a:prstGeom>
          <a:noFill/>
          <a:ln w="57150" algn="ctr">
            <a:solidFill>
              <a:srgbClr val="FF0000"/>
            </a:solidFill>
            <a:round/>
            <a:headEnd/>
            <a:tailEnd/>
          </a:ln>
        </p:spPr>
        <p:txBody>
          <a:bodyPr/>
          <a:lstStyle/>
          <a:p>
            <a:pPr algn="ctr"/>
            <a:endParaRPr lang="en-GB" altLang="en-US"/>
          </a:p>
        </p:txBody>
      </p:sp>
      <p:sp>
        <p:nvSpPr>
          <p:cNvPr id="93197" name="Rectangle 13"/>
          <p:cNvSpPr>
            <a:spLocks noChangeArrowheads="1"/>
          </p:cNvSpPr>
          <p:nvPr/>
        </p:nvSpPr>
        <p:spPr bwMode="auto">
          <a:xfrm>
            <a:off x="4968875" y="3289300"/>
            <a:ext cx="882650" cy="258763"/>
          </a:xfrm>
          <a:prstGeom prst="rect">
            <a:avLst/>
          </a:prstGeom>
          <a:noFill/>
          <a:ln w="57150" algn="ctr">
            <a:solidFill>
              <a:srgbClr val="FF0000"/>
            </a:solidFill>
            <a:round/>
            <a:headEnd/>
            <a:tailEnd/>
          </a:ln>
        </p:spPr>
        <p:txBody>
          <a:bodyPr/>
          <a:lstStyle/>
          <a:p>
            <a:pPr algn="ctr"/>
            <a:endParaRPr lang="en-GB" altLang="en-US"/>
          </a:p>
        </p:txBody>
      </p:sp>
      <p:sp>
        <p:nvSpPr>
          <p:cNvPr id="93198" name="Rectangle 14"/>
          <p:cNvSpPr>
            <a:spLocks noChangeArrowheads="1"/>
          </p:cNvSpPr>
          <p:nvPr/>
        </p:nvSpPr>
        <p:spPr bwMode="auto">
          <a:xfrm>
            <a:off x="6053138" y="2773363"/>
            <a:ext cx="881062" cy="503237"/>
          </a:xfrm>
          <a:prstGeom prst="rect">
            <a:avLst/>
          </a:prstGeom>
          <a:noFill/>
          <a:ln w="57150" algn="ctr">
            <a:solidFill>
              <a:srgbClr val="FF0000"/>
            </a:solidFill>
            <a:round/>
            <a:headEnd/>
            <a:tailEnd/>
          </a:ln>
        </p:spPr>
        <p:txBody>
          <a:bodyPr/>
          <a:lstStyle/>
          <a:p>
            <a:pPr algn="ctr"/>
            <a:endParaRPr lang="en-GB" altLang="en-US"/>
          </a:p>
        </p:txBody>
      </p:sp>
      <p:sp>
        <p:nvSpPr>
          <p:cNvPr id="93199" name="Rectangle 15"/>
          <p:cNvSpPr>
            <a:spLocks noChangeArrowheads="1"/>
          </p:cNvSpPr>
          <p:nvPr/>
        </p:nvSpPr>
        <p:spPr bwMode="auto">
          <a:xfrm>
            <a:off x="2154238" y="5178425"/>
            <a:ext cx="969962" cy="311150"/>
          </a:xfrm>
          <a:prstGeom prst="rect">
            <a:avLst/>
          </a:prstGeom>
          <a:noFill/>
          <a:ln w="57150" algn="ctr">
            <a:solidFill>
              <a:srgbClr val="FF0000"/>
            </a:solidFill>
            <a:round/>
            <a:headEnd/>
            <a:tailEnd/>
          </a:ln>
        </p:spPr>
        <p:txBody>
          <a:bodyPr/>
          <a:lstStyle/>
          <a:p>
            <a:pPr algn="ctr"/>
            <a:endParaRPr lang="en-GB" altLang="en-US"/>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6"/>
          <p:cNvSpPr>
            <a:spLocks noGrp="1" noChangeArrowheads="1"/>
          </p:cNvSpPr>
          <p:nvPr>
            <p:ph type="sldNum" sz="quarter" idx="12"/>
          </p:nvPr>
        </p:nvSpPr>
        <p:spPr>
          <a:noFill/>
        </p:spPr>
        <p:txBody>
          <a:bodyPr/>
          <a:lstStyle/>
          <a:p>
            <a:fld id="{DB50AA94-DBF1-4808-B727-3A93E1368E17}" type="slidenum">
              <a:rPr lang="en-US" altLang="en-US" smtClean="0">
                <a:latin typeface="Arial" pitchFamily="34" charset="0"/>
              </a:rPr>
              <a:pPr/>
              <a:t>89</a:t>
            </a:fld>
            <a:endParaRPr lang="en-US" altLang="en-US" smtClean="0">
              <a:latin typeface="Arial" pitchFamily="34" charset="0"/>
            </a:endParaRPr>
          </a:p>
        </p:txBody>
      </p:sp>
      <p:sp>
        <p:nvSpPr>
          <p:cNvPr id="94211"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A0D0CDF9-B850-420F-A501-C6F1435E288C}" type="slidenum">
              <a:rPr lang="en-US" altLang="en-US" sz="1000"/>
              <a:pPr algn="r"/>
              <a:t>89</a:t>
            </a:fld>
            <a:endParaRPr lang="en-US" altLang="en-US" sz="1000"/>
          </a:p>
        </p:txBody>
      </p:sp>
      <p:sp>
        <p:nvSpPr>
          <p:cNvPr id="94212" name="Title 1"/>
          <p:cNvSpPr>
            <a:spLocks noGrp="1"/>
          </p:cNvSpPr>
          <p:nvPr>
            <p:ph type="title" idx="4294967295"/>
          </p:nvPr>
        </p:nvSpPr>
        <p:spPr>
          <a:xfrm>
            <a:off x="304800" y="381000"/>
            <a:ext cx="6934200" cy="747713"/>
          </a:xfrm>
        </p:spPr>
        <p:txBody>
          <a:bodyPr/>
          <a:lstStyle/>
          <a:p>
            <a:r>
              <a:rPr lang="en-IN" altLang="en-US" smtClean="0"/>
              <a:t>Spring MVC Architecture</a:t>
            </a:r>
            <a:endParaRPr lang="en-US" altLang="en-US" smtClean="0"/>
          </a:p>
        </p:txBody>
      </p:sp>
      <p:sp>
        <p:nvSpPr>
          <p:cNvPr id="94213"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68996C53-9EA9-424A-9EEE-3F919130BDBE}" type="slidenum">
              <a:rPr lang="en-US" altLang="en-US" sz="1000"/>
              <a:pPr algn="r"/>
              <a:t>89</a:t>
            </a:fld>
            <a:endParaRPr lang="en-US" altLang="en-US" sz="1000"/>
          </a:p>
        </p:txBody>
      </p:sp>
      <p:sp>
        <p:nvSpPr>
          <p:cNvPr id="94214"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94215"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94216" name="Rectangle 40"/>
          <p:cNvSpPr>
            <a:spLocks noChangeArrowheads="1"/>
          </p:cNvSpPr>
          <p:nvPr/>
        </p:nvSpPr>
        <p:spPr bwMode="auto">
          <a:xfrm>
            <a:off x="0" y="0"/>
            <a:ext cx="9144000" cy="457200"/>
          </a:xfrm>
          <a:prstGeom prst="rect">
            <a:avLst/>
          </a:prstGeom>
          <a:noFill/>
          <a:ln w="9525">
            <a:noFill/>
            <a:miter lim="800000"/>
            <a:headEnd/>
            <a:tailEnd/>
          </a:ln>
          <a:effectLst/>
        </p:spPr>
        <p:txBody>
          <a:bodyPr wrap="none" anchor="ctr">
            <a:spAutoFit/>
          </a:bodyPr>
          <a:lstStyle/>
          <a:p>
            <a:endParaRPr lang="en-GB" altLang="en-US"/>
          </a:p>
        </p:txBody>
      </p:sp>
      <p:graphicFrame>
        <p:nvGraphicFramePr>
          <p:cNvPr id="12" name="Diagram 11"/>
          <p:cNvGraphicFramePr/>
          <p:nvPr/>
        </p:nvGraphicFramePr>
        <p:xfrm>
          <a:off x="228600" y="2171849"/>
          <a:ext cx="8610600" cy="43051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4218" name="Text Box 7"/>
          <p:cNvSpPr txBox="1">
            <a:spLocks noChangeArrowheads="1"/>
          </p:cNvSpPr>
          <p:nvPr/>
        </p:nvSpPr>
        <p:spPr bwMode="auto">
          <a:xfrm>
            <a:off x="98425" y="1095375"/>
            <a:ext cx="8359775" cy="1076325"/>
          </a:xfrm>
          <a:prstGeom prst="rect">
            <a:avLst/>
          </a:prstGeom>
          <a:noFill/>
          <a:ln w="9525">
            <a:noFill/>
            <a:miter lim="800000"/>
            <a:headEnd/>
            <a:tailEnd/>
          </a:ln>
        </p:spPr>
        <p:txBody>
          <a:bodyPr>
            <a:spAutoFit/>
          </a:bodyPr>
          <a:lstStyle/>
          <a:p>
            <a:pPr marL="285750" indent="-285750">
              <a:spcBef>
                <a:spcPts val="600"/>
              </a:spcBef>
              <a:buFont typeface="Wingdings" pitchFamily="2" charset="2"/>
              <a:buChar char="§"/>
            </a:pPr>
            <a:r>
              <a:rPr lang="en-IN" altLang="en-US"/>
              <a:t>An MVC framework works around a central Dispatcher Servlet. </a:t>
            </a:r>
          </a:p>
          <a:p>
            <a:pPr marL="285750" indent="-285750">
              <a:spcBef>
                <a:spcPts val="600"/>
              </a:spcBef>
              <a:buFont typeface="Wingdings" pitchFamily="2" charset="2"/>
              <a:buChar char="§"/>
            </a:pPr>
            <a:r>
              <a:rPr lang="en-IN" altLang="en-US"/>
              <a:t>The </a:t>
            </a:r>
            <a:r>
              <a:rPr lang="en-IN" altLang="en-US">
                <a:latin typeface="Courier New" pitchFamily="49" charset="0"/>
                <a:cs typeface="Courier New" pitchFamily="49" charset="0"/>
              </a:rPr>
              <a:t>DispatcherServlet</a:t>
            </a:r>
            <a:r>
              <a:rPr lang="en-IN" altLang="en-US"/>
              <a:t> in Spring MVC sends requests to controllers.</a:t>
            </a:r>
          </a:p>
          <a:p>
            <a:pPr marL="285750" indent="-285750">
              <a:spcBef>
                <a:spcPts val="600"/>
              </a:spcBef>
              <a:buFont typeface="Wingdings" pitchFamily="2" charset="2"/>
              <a:buChar char="§"/>
            </a:pPr>
            <a:r>
              <a:rPr lang="en-IN" altLang="en-US"/>
              <a:t>Some of the features of the </a:t>
            </a:r>
            <a:r>
              <a:rPr lang="en-IN" altLang="en-US">
                <a:latin typeface="Courier New" pitchFamily="49" charset="0"/>
                <a:cs typeface="Courier New" pitchFamily="49" charset="0"/>
              </a:rPr>
              <a:t>DispatcherServlet</a:t>
            </a:r>
            <a:r>
              <a:rPr lang="en-IN" altLang="en-US"/>
              <a:t> are: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a:spLocks noGrp="1" noChangeArrowheads="1"/>
          </p:cNvSpPr>
          <p:nvPr>
            <p:ph type="sldNum" sz="quarter" idx="12"/>
          </p:nvPr>
        </p:nvSpPr>
        <p:spPr>
          <a:noFill/>
        </p:spPr>
        <p:txBody>
          <a:bodyPr/>
          <a:lstStyle/>
          <a:p>
            <a:fld id="{A10161DA-BF7E-41AA-9F1A-BF0600AB2950}" type="slidenum">
              <a:rPr lang="en-US" altLang="en-US" smtClean="0">
                <a:latin typeface="Arial" pitchFamily="34" charset="0"/>
              </a:rPr>
              <a:pPr/>
              <a:t>9</a:t>
            </a:fld>
            <a:endParaRPr lang="en-US" altLang="en-US" smtClean="0">
              <a:latin typeface="Arial" pitchFamily="34" charset="0"/>
            </a:endParaRPr>
          </a:p>
        </p:txBody>
      </p:sp>
      <p:sp>
        <p:nvSpPr>
          <p:cNvPr id="11267"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5BA7C717-B93B-4592-877E-3194AD225716}" type="slidenum">
              <a:rPr lang="en-US" altLang="en-US" sz="1000"/>
              <a:pPr algn="r"/>
              <a:t>9</a:t>
            </a:fld>
            <a:endParaRPr lang="en-US" altLang="en-US" sz="1000"/>
          </a:p>
        </p:txBody>
      </p:sp>
      <p:sp>
        <p:nvSpPr>
          <p:cNvPr id="11268" name="Title 1"/>
          <p:cNvSpPr>
            <a:spLocks noGrp="1"/>
          </p:cNvSpPr>
          <p:nvPr>
            <p:ph type="title" idx="4294967295"/>
          </p:nvPr>
        </p:nvSpPr>
        <p:spPr>
          <a:xfrm>
            <a:off x="304800" y="381000"/>
            <a:ext cx="6934200" cy="747713"/>
          </a:xfrm>
        </p:spPr>
        <p:txBody>
          <a:bodyPr/>
          <a:lstStyle/>
          <a:p>
            <a:r>
              <a:rPr lang="en-US" altLang="en-US" smtClean="0"/>
              <a:t>History of Spring Framework</a:t>
            </a:r>
          </a:p>
        </p:txBody>
      </p:sp>
      <p:sp>
        <p:nvSpPr>
          <p:cNvPr id="11269"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9C3F58DB-2A3B-4EB9-9AB0-92861F8E6102}" type="slidenum">
              <a:rPr lang="en-US" altLang="en-US" sz="1000"/>
              <a:pPr algn="r"/>
              <a:t>9</a:t>
            </a:fld>
            <a:endParaRPr lang="en-US" altLang="en-US" sz="1000"/>
          </a:p>
        </p:txBody>
      </p:sp>
      <p:sp>
        <p:nvSpPr>
          <p:cNvPr id="11270"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127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1272" name="Text Box 7"/>
          <p:cNvSpPr txBox="1">
            <a:spLocks noChangeArrowheads="1"/>
          </p:cNvSpPr>
          <p:nvPr/>
        </p:nvSpPr>
        <p:spPr bwMode="auto">
          <a:xfrm>
            <a:off x="304800" y="1066800"/>
            <a:ext cx="7315200" cy="646113"/>
          </a:xfrm>
          <a:prstGeom prst="rect">
            <a:avLst/>
          </a:prstGeom>
          <a:noFill/>
          <a:ln w="9525">
            <a:noFill/>
            <a:miter lim="800000"/>
            <a:headEnd/>
            <a:tailEnd/>
          </a:ln>
        </p:spPr>
        <p:txBody>
          <a:bodyPr>
            <a:spAutoFit/>
          </a:bodyPr>
          <a:lstStyle/>
          <a:p>
            <a:pPr marL="285750" indent="-285750">
              <a:spcBef>
                <a:spcPct val="50000"/>
              </a:spcBef>
              <a:buFont typeface="Wingdings" pitchFamily="2" charset="2"/>
              <a:buChar char="§"/>
            </a:pPr>
            <a:r>
              <a:rPr lang="en-IN" altLang="en-US"/>
              <a:t>Spring Framework is a leading open source framework that was first released in June 2003 under the Apache 2.0 license.</a:t>
            </a:r>
            <a:endParaRPr lang="en-US" altLang="en-US"/>
          </a:p>
        </p:txBody>
      </p:sp>
      <p:graphicFrame>
        <p:nvGraphicFramePr>
          <p:cNvPr id="4" name="Table 3"/>
          <p:cNvGraphicFramePr>
            <a:graphicFrameLocks noGrp="1"/>
          </p:cNvGraphicFramePr>
          <p:nvPr/>
        </p:nvGraphicFramePr>
        <p:xfrm>
          <a:off x="342900" y="1712913"/>
          <a:ext cx="8420100" cy="4764087"/>
        </p:xfrm>
        <a:graphic>
          <a:graphicData uri="http://schemas.openxmlformats.org/drawingml/2006/table">
            <a:tbl>
              <a:tblPr firstRow="1" firstCol="1" bandRow="1">
                <a:tableStyleId>{5DA37D80-6434-44D0-A028-1B22A696006F}</a:tableStyleId>
              </a:tblPr>
              <a:tblGrid>
                <a:gridCol w="1790700"/>
                <a:gridCol w="990600"/>
                <a:gridCol w="5638800"/>
              </a:tblGrid>
              <a:tr h="551155">
                <a:tc>
                  <a:txBody>
                    <a:bodyPr/>
                    <a:lstStyle/>
                    <a:p>
                      <a:pPr algn="ctr">
                        <a:lnSpc>
                          <a:spcPct val="115000"/>
                        </a:lnSpc>
                        <a:spcAft>
                          <a:spcPts val="0"/>
                        </a:spcAft>
                      </a:pPr>
                      <a:r>
                        <a:rPr lang="en-IN" sz="1400" dirty="0">
                          <a:effectLst/>
                        </a:rPr>
                        <a:t>Version</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gn="ctr">
                        <a:lnSpc>
                          <a:spcPct val="115000"/>
                        </a:lnSpc>
                        <a:spcAft>
                          <a:spcPts val="0"/>
                        </a:spcAft>
                      </a:pPr>
                      <a:r>
                        <a:rPr lang="en-IN" sz="1400" dirty="0">
                          <a:effectLst/>
                        </a:rPr>
                        <a:t>Release Date</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gn="ctr">
                        <a:lnSpc>
                          <a:spcPct val="115000"/>
                        </a:lnSpc>
                        <a:spcAft>
                          <a:spcPts val="0"/>
                        </a:spcAft>
                      </a:pPr>
                      <a:r>
                        <a:rPr lang="en-IN" sz="1400" dirty="0">
                          <a:effectLst/>
                        </a:rPr>
                        <a:t>Description</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tc>
              </a:tr>
              <a:tr h="598873">
                <a:tc>
                  <a:txBody>
                    <a:bodyPr/>
                    <a:lstStyle/>
                    <a:p>
                      <a:pPr>
                        <a:lnSpc>
                          <a:spcPct val="115000"/>
                        </a:lnSpc>
                        <a:spcAft>
                          <a:spcPts val="0"/>
                        </a:spcAft>
                      </a:pPr>
                      <a:r>
                        <a:rPr lang="en-IN" sz="1400" dirty="0">
                          <a:effectLst/>
                        </a:rPr>
                        <a:t>Spring Framework </a:t>
                      </a:r>
                      <a:r>
                        <a:rPr lang="en-IN" sz="1400" dirty="0" smtClean="0">
                          <a:effectLst/>
                        </a:rPr>
                        <a:t>1.0</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gn="just">
                        <a:lnSpc>
                          <a:spcPct val="115000"/>
                        </a:lnSpc>
                        <a:spcAft>
                          <a:spcPts val="0"/>
                        </a:spcAft>
                      </a:pPr>
                      <a:r>
                        <a:rPr lang="en-IN" sz="1400" dirty="0">
                          <a:effectLst/>
                        </a:rPr>
                        <a:t>March 2004</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gn="just">
                        <a:lnSpc>
                          <a:spcPct val="115000"/>
                        </a:lnSpc>
                        <a:spcAft>
                          <a:spcPts val="0"/>
                        </a:spcAft>
                      </a:pPr>
                      <a:r>
                        <a:rPr lang="en-IN" sz="1400" dirty="0">
                          <a:effectLst/>
                        </a:rPr>
                        <a:t>The first release of Spring Framework was called Spring Framework 1.0 RC4.</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tc>
              </a:tr>
              <a:tr h="598873">
                <a:tc>
                  <a:txBody>
                    <a:bodyPr/>
                    <a:lstStyle/>
                    <a:p>
                      <a:pPr>
                        <a:lnSpc>
                          <a:spcPct val="115000"/>
                        </a:lnSpc>
                        <a:spcAft>
                          <a:spcPts val="0"/>
                        </a:spcAft>
                      </a:pPr>
                      <a:r>
                        <a:rPr lang="en-IN" sz="1400" dirty="0">
                          <a:effectLst/>
                        </a:rPr>
                        <a:t>Spring Framework </a:t>
                      </a:r>
                      <a:r>
                        <a:rPr lang="en-IN" sz="1400" dirty="0" smtClean="0">
                          <a:effectLst/>
                        </a:rPr>
                        <a:t>2.0</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gn="just">
                        <a:lnSpc>
                          <a:spcPct val="115000"/>
                        </a:lnSpc>
                        <a:spcAft>
                          <a:spcPts val="0"/>
                        </a:spcAft>
                      </a:pPr>
                      <a:r>
                        <a:rPr lang="en-IN" sz="1400" dirty="0">
                          <a:effectLst/>
                        </a:rPr>
                        <a:t>October 2006</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gn="just">
                        <a:lnSpc>
                          <a:spcPct val="115000"/>
                        </a:lnSpc>
                        <a:spcAft>
                          <a:spcPts val="0"/>
                        </a:spcAft>
                      </a:pPr>
                      <a:r>
                        <a:rPr lang="en-IN" sz="1400" dirty="0" smtClean="0">
                          <a:effectLst/>
                        </a:rPr>
                        <a:t>Introduced </a:t>
                      </a:r>
                      <a:r>
                        <a:rPr lang="en-IN" sz="1400" dirty="0">
                          <a:effectLst/>
                        </a:rPr>
                        <a:t>the Beans Configuration Dialects that simplified the common configuration tasks. </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tc>
              </a:tr>
              <a:tr h="598873">
                <a:tc>
                  <a:txBody>
                    <a:bodyPr/>
                    <a:lstStyle/>
                    <a:p>
                      <a:pPr>
                        <a:lnSpc>
                          <a:spcPct val="115000"/>
                        </a:lnSpc>
                        <a:spcAft>
                          <a:spcPts val="0"/>
                        </a:spcAft>
                      </a:pPr>
                      <a:r>
                        <a:rPr lang="en-IN" sz="1400" dirty="0">
                          <a:effectLst/>
                        </a:rPr>
                        <a:t>Spring Framework </a:t>
                      </a:r>
                      <a:r>
                        <a:rPr lang="en-IN" sz="1400" dirty="0" smtClean="0">
                          <a:effectLst/>
                        </a:rPr>
                        <a:t>2.5</a:t>
                      </a:r>
                      <a:endParaRPr lang="en-GB" sz="1400" dirty="0">
                        <a:effectLst/>
                        <a:latin typeface="Arial" panose="020B0604020202020204" pitchFamily="34" charset="0"/>
                        <a:cs typeface="Arial" panose="020B0604020202020204" pitchFamily="34" charset="0"/>
                      </a:endParaRPr>
                    </a:p>
                  </a:txBody>
                  <a:tcPr marL="68580" marR="68580" marT="0" marB="0" anchor="ctr"/>
                </a:tc>
                <a:tc>
                  <a:txBody>
                    <a:bodyPr/>
                    <a:lstStyle/>
                    <a:p>
                      <a:pPr algn="just">
                        <a:lnSpc>
                          <a:spcPct val="115000"/>
                        </a:lnSpc>
                        <a:spcAft>
                          <a:spcPts val="0"/>
                        </a:spcAft>
                      </a:pPr>
                      <a:r>
                        <a:rPr lang="en-IN" sz="1400" dirty="0">
                          <a:effectLst/>
                        </a:rPr>
                        <a:t>November 2007</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gn="just">
                        <a:lnSpc>
                          <a:spcPct val="115000"/>
                        </a:lnSpc>
                        <a:spcAft>
                          <a:spcPts val="0"/>
                        </a:spcAft>
                      </a:pPr>
                      <a:r>
                        <a:rPr lang="en-IN" sz="1400" dirty="0" smtClean="0">
                          <a:effectLst/>
                        </a:rPr>
                        <a:t>Reduced the </a:t>
                      </a:r>
                      <a:r>
                        <a:rPr lang="en-IN" sz="1400" dirty="0">
                          <a:effectLst/>
                        </a:rPr>
                        <a:t>amount of XML-based configurations needed by introducing XML Schema support and custom namespaces. </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tc>
              </a:tr>
              <a:tr h="1071328">
                <a:tc>
                  <a:txBody>
                    <a:bodyPr/>
                    <a:lstStyle/>
                    <a:p>
                      <a:pPr>
                        <a:lnSpc>
                          <a:spcPct val="115000"/>
                        </a:lnSpc>
                        <a:spcAft>
                          <a:spcPts val="0"/>
                        </a:spcAft>
                      </a:pPr>
                      <a:r>
                        <a:rPr lang="en-IN" sz="1400" dirty="0">
                          <a:effectLst/>
                        </a:rPr>
                        <a:t>Spring Framework 3.0 </a:t>
                      </a:r>
                      <a:r>
                        <a:rPr lang="en-IN" sz="1400" dirty="0" smtClean="0">
                          <a:effectLst/>
                        </a:rPr>
                        <a:t>GA</a:t>
                      </a:r>
                      <a:endParaRPr lang="en-GB" sz="1400" dirty="0">
                        <a:effectLst/>
                        <a:latin typeface="Arial" panose="020B0604020202020204" pitchFamily="34" charset="0"/>
                        <a:cs typeface="Arial" panose="020B0604020202020204" pitchFamily="34" charset="0"/>
                      </a:endParaRPr>
                    </a:p>
                  </a:txBody>
                  <a:tcPr marL="68580" marR="68580" marT="0" marB="0" anchor="ctr"/>
                </a:tc>
                <a:tc>
                  <a:txBody>
                    <a:bodyPr/>
                    <a:lstStyle/>
                    <a:p>
                      <a:pPr algn="just">
                        <a:lnSpc>
                          <a:spcPct val="115000"/>
                        </a:lnSpc>
                        <a:spcAft>
                          <a:spcPts val="0"/>
                        </a:spcAft>
                      </a:pPr>
                      <a:r>
                        <a:rPr lang="en-IN" sz="1400" dirty="0">
                          <a:effectLst/>
                        </a:rPr>
                        <a:t>December 2009</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gn="just">
                        <a:lnSpc>
                          <a:spcPct val="115000"/>
                        </a:lnSpc>
                        <a:spcAft>
                          <a:spcPts val="0"/>
                        </a:spcAft>
                      </a:pPr>
                      <a:r>
                        <a:rPr lang="en-IN" sz="1400" dirty="0" smtClean="0">
                          <a:effectLst/>
                        </a:rPr>
                        <a:t>Used annotations to </a:t>
                      </a:r>
                      <a:r>
                        <a:rPr lang="en-IN" sz="1400" dirty="0">
                          <a:effectLst/>
                        </a:rPr>
                        <a:t>support task scheduling and asynchronous methods. </a:t>
                      </a:r>
                      <a:r>
                        <a:rPr lang="en-IN" sz="1400" dirty="0" smtClean="0">
                          <a:effectLst/>
                        </a:rPr>
                        <a:t>It also </a:t>
                      </a:r>
                      <a:r>
                        <a:rPr lang="en-IN" sz="1400" dirty="0">
                          <a:effectLst/>
                        </a:rPr>
                        <a:t>supports REST web applications and Expression Language </a:t>
                      </a:r>
                      <a:r>
                        <a:rPr lang="en-IN" sz="1400" dirty="0" smtClean="0">
                          <a:effectLst/>
                        </a:rPr>
                        <a:t>support, and includes </a:t>
                      </a:r>
                      <a:r>
                        <a:rPr lang="en-IN" sz="1400" dirty="0">
                          <a:effectLst/>
                        </a:rPr>
                        <a:t>an aspects bundle </a:t>
                      </a:r>
                      <a:r>
                        <a:rPr lang="en-IN" sz="1400" dirty="0" smtClean="0">
                          <a:effectLst/>
                        </a:rPr>
                        <a:t>used </a:t>
                      </a:r>
                      <a:r>
                        <a:rPr lang="en-IN" sz="1400" dirty="0">
                          <a:effectLst/>
                        </a:rPr>
                        <a:t>to declare dependencies and fixed HTML Utilities. </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tc>
              </a:tr>
              <a:tr h="1344985">
                <a:tc>
                  <a:txBody>
                    <a:bodyPr/>
                    <a:lstStyle/>
                    <a:p>
                      <a:pPr>
                        <a:lnSpc>
                          <a:spcPct val="115000"/>
                        </a:lnSpc>
                        <a:spcAft>
                          <a:spcPts val="0"/>
                        </a:spcAft>
                      </a:pPr>
                      <a:r>
                        <a:rPr lang="en-IN" sz="1400" dirty="0">
                          <a:effectLst/>
                        </a:rPr>
                        <a:t>Spring Framework 3.1 GA </a:t>
                      </a:r>
                      <a:endParaRPr lang="en-GB" sz="1400" dirty="0">
                        <a:effectLst/>
                        <a:latin typeface="Arial" panose="020B0604020202020204" pitchFamily="34" charset="0"/>
                        <a:cs typeface="Arial" panose="020B0604020202020204" pitchFamily="34" charset="0"/>
                      </a:endParaRPr>
                    </a:p>
                  </a:txBody>
                  <a:tcPr marL="68580" marR="68580" marT="0" marB="0" anchor="ctr"/>
                </a:tc>
                <a:tc>
                  <a:txBody>
                    <a:bodyPr/>
                    <a:lstStyle/>
                    <a:p>
                      <a:pPr algn="just">
                        <a:lnSpc>
                          <a:spcPct val="115000"/>
                        </a:lnSpc>
                        <a:spcAft>
                          <a:spcPts val="0"/>
                        </a:spcAft>
                      </a:pPr>
                      <a:r>
                        <a:rPr lang="en-IN" sz="1400" dirty="0">
                          <a:effectLst/>
                        </a:rPr>
                        <a:t>February 2011</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tc>
                <a:tc>
                  <a:txBody>
                    <a:bodyPr/>
                    <a:lstStyle/>
                    <a:p>
                      <a:pPr algn="just">
                        <a:lnSpc>
                          <a:spcPct val="115000"/>
                        </a:lnSpc>
                        <a:spcAft>
                          <a:spcPts val="0"/>
                        </a:spcAft>
                      </a:pPr>
                      <a:r>
                        <a:rPr lang="en-IN" sz="1400" dirty="0" smtClean="0">
                          <a:effectLst/>
                        </a:rPr>
                        <a:t>Supports </a:t>
                      </a:r>
                      <a:r>
                        <a:rPr lang="en-IN" sz="1400" dirty="0">
                          <a:effectLst/>
                        </a:rPr>
                        <a:t>JUnit 4.9 and load-time weaving. </a:t>
                      </a:r>
                      <a:r>
                        <a:rPr lang="en-IN" sz="1400" dirty="0" smtClean="0">
                          <a:effectLst/>
                        </a:rPr>
                        <a:t>It also </a:t>
                      </a:r>
                      <a:r>
                        <a:rPr lang="en-IN" sz="1400" dirty="0">
                          <a:effectLst/>
                        </a:rPr>
                        <a:t>introduced </a:t>
                      </a:r>
                      <a:r>
                        <a:rPr lang="en-IN" sz="1400" dirty="0" err="1">
                          <a:effectLst/>
                        </a:rPr>
                        <a:t>ForkJoinPoolFactoryBean</a:t>
                      </a:r>
                      <a:r>
                        <a:rPr lang="en-IN" sz="1400" dirty="0">
                          <a:effectLst/>
                        </a:rPr>
                        <a:t> </a:t>
                      </a:r>
                      <a:r>
                        <a:rPr lang="en-IN" sz="1400" dirty="0" smtClean="0">
                          <a:effectLst/>
                        </a:rPr>
                        <a:t>and </a:t>
                      </a:r>
                      <a:r>
                        <a:rPr lang="en-IN" sz="1400" dirty="0" err="1" smtClean="0">
                          <a:effectLst/>
                        </a:rPr>
                        <a:t>WritableResource</a:t>
                      </a:r>
                      <a:r>
                        <a:rPr lang="en-IN" sz="1400" smtClean="0">
                          <a:effectLst/>
                        </a:rPr>
                        <a:t> Interface</a:t>
                      </a:r>
                      <a:r>
                        <a:rPr lang="en-IN" sz="1400" dirty="0" smtClean="0">
                          <a:effectLst/>
                        </a:rPr>
                        <a:t>. Spring </a:t>
                      </a:r>
                      <a:r>
                        <a:rPr lang="en-IN" sz="1400" dirty="0">
                          <a:effectLst/>
                        </a:rPr>
                        <a:t>Framework 3.1.2 released in July </a:t>
                      </a:r>
                      <a:r>
                        <a:rPr lang="en-IN" sz="1400" dirty="0" smtClean="0">
                          <a:effectLst/>
                        </a:rPr>
                        <a:t>2012 </a:t>
                      </a:r>
                      <a:r>
                        <a:rPr lang="en-IN" sz="1400" dirty="0">
                          <a:effectLst/>
                        </a:rPr>
                        <a:t>is a bug-fixing release that fixed key issues such as those related to content notification and currency.</a:t>
                      </a:r>
                      <a:endParaRPr lang="en-GB" sz="1400" dirty="0">
                        <a:effectLst/>
                        <a:latin typeface="Arial" panose="020B0604020202020204" pitchFamily="34" charset="0"/>
                        <a:ea typeface="Calibri"/>
                        <a:cs typeface="Arial" panose="020B0604020202020204" pitchFamily="34" charset="0"/>
                      </a:endParaRPr>
                    </a:p>
                  </a:txBody>
                  <a:tcPr marL="68580" marR="68580" marT="0" marB="0" anchor="ctr"/>
                </a:tc>
              </a:tr>
            </a:tbl>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6"/>
          <p:cNvSpPr>
            <a:spLocks noGrp="1" noChangeArrowheads="1"/>
          </p:cNvSpPr>
          <p:nvPr>
            <p:ph type="sldNum" sz="quarter" idx="12"/>
          </p:nvPr>
        </p:nvSpPr>
        <p:spPr>
          <a:noFill/>
        </p:spPr>
        <p:txBody>
          <a:bodyPr/>
          <a:lstStyle/>
          <a:p>
            <a:fld id="{96C9E09E-8986-450F-9287-806B47F186D6}" type="slidenum">
              <a:rPr lang="en-US" altLang="en-US" smtClean="0">
                <a:latin typeface="Arial" pitchFamily="34" charset="0"/>
              </a:rPr>
              <a:pPr/>
              <a:t>90</a:t>
            </a:fld>
            <a:endParaRPr lang="en-US" altLang="en-US" smtClean="0">
              <a:latin typeface="Arial" pitchFamily="34" charset="0"/>
            </a:endParaRPr>
          </a:p>
        </p:txBody>
      </p:sp>
      <p:sp>
        <p:nvSpPr>
          <p:cNvPr id="95235"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CDDA8362-79F8-4412-8311-A623C1F76F80}" type="slidenum">
              <a:rPr lang="en-US" altLang="en-US" sz="1000"/>
              <a:pPr algn="r"/>
              <a:t>90</a:t>
            </a:fld>
            <a:endParaRPr lang="en-US" altLang="en-US" sz="1000"/>
          </a:p>
        </p:txBody>
      </p:sp>
      <p:sp>
        <p:nvSpPr>
          <p:cNvPr id="95236" name="Title 1"/>
          <p:cNvSpPr>
            <a:spLocks noGrp="1"/>
          </p:cNvSpPr>
          <p:nvPr>
            <p:ph type="title" idx="4294967295"/>
          </p:nvPr>
        </p:nvSpPr>
        <p:spPr>
          <a:xfrm>
            <a:off x="304800" y="228600"/>
            <a:ext cx="6934200" cy="747713"/>
          </a:xfrm>
        </p:spPr>
        <p:txBody>
          <a:bodyPr/>
          <a:lstStyle/>
          <a:p>
            <a:r>
              <a:rPr lang="en-IN" altLang="en-US" smtClean="0"/>
              <a:t>Differences Between Spring MVC and Other Frameworks</a:t>
            </a:r>
            <a:endParaRPr lang="en-US" altLang="en-US" smtClean="0"/>
          </a:p>
        </p:txBody>
      </p:sp>
      <p:sp>
        <p:nvSpPr>
          <p:cNvPr id="95237"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ECB345D0-4856-4A1D-824A-FDCC3842405B}" type="slidenum">
              <a:rPr lang="en-US" altLang="en-US" sz="1000"/>
              <a:pPr algn="r"/>
              <a:t>90</a:t>
            </a:fld>
            <a:endParaRPr lang="en-US" altLang="en-US" sz="1000"/>
          </a:p>
        </p:txBody>
      </p:sp>
      <p:sp>
        <p:nvSpPr>
          <p:cNvPr id="95238"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9523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95240" name="Rectangle 40"/>
          <p:cNvSpPr>
            <a:spLocks noChangeArrowheads="1"/>
          </p:cNvSpPr>
          <p:nvPr/>
        </p:nvSpPr>
        <p:spPr bwMode="auto">
          <a:xfrm>
            <a:off x="0" y="0"/>
            <a:ext cx="9144000" cy="457200"/>
          </a:xfrm>
          <a:prstGeom prst="rect">
            <a:avLst/>
          </a:prstGeom>
          <a:noFill/>
          <a:ln w="9525">
            <a:noFill/>
            <a:miter lim="800000"/>
            <a:headEnd/>
            <a:tailEnd/>
          </a:ln>
          <a:effectLst/>
        </p:spPr>
        <p:txBody>
          <a:bodyPr wrap="none" anchor="ctr">
            <a:spAutoFit/>
          </a:bodyPr>
          <a:lstStyle/>
          <a:p>
            <a:endParaRPr lang="en-GB" altLang="en-US"/>
          </a:p>
        </p:txBody>
      </p:sp>
      <p:graphicFrame>
        <p:nvGraphicFramePr>
          <p:cNvPr id="2" name="Table 1"/>
          <p:cNvGraphicFramePr>
            <a:graphicFrameLocks noGrp="1"/>
          </p:cNvGraphicFramePr>
          <p:nvPr/>
        </p:nvGraphicFramePr>
        <p:xfrm>
          <a:off x="288925" y="1676400"/>
          <a:ext cx="8474076" cy="4724399"/>
        </p:xfrm>
        <a:graphic>
          <a:graphicData uri="http://schemas.openxmlformats.org/drawingml/2006/table">
            <a:tbl>
              <a:tblPr firstRow="1" firstCol="1" bandRow="1">
                <a:tableStyleId>{10A1B5D5-9B99-4C35-A422-299274C87663}</a:tableStyleId>
              </a:tblPr>
              <a:tblGrid>
                <a:gridCol w="4237038"/>
                <a:gridCol w="4237038"/>
              </a:tblGrid>
              <a:tr h="280416">
                <a:tc>
                  <a:txBody>
                    <a:bodyPr/>
                    <a:lstStyle/>
                    <a:p>
                      <a:pPr algn="ctr">
                        <a:lnSpc>
                          <a:spcPct val="115000"/>
                        </a:lnSpc>
                        <a:spcAft>
                          <a:spcPts val="0"/>
                        </a:spcAft>
                      </a:pPr>
                      <a:r>
                        <a:rPr lang="en-IN" sz="1600" b="1" dirty="0">
                          <a:solidFill>
                            <a:srgbClr val="FFFFFF"/>
                          </a:solidFill>
                          <a:effectLst/>
                          <a:latin typeface="Arial" panose="020B0604020202020204" pitchFamily="34" charset="0"/>
                          <a:cs typeface="Arial" panose="020B0604020202020204" pitchFamily="34" charset="0"/>
                        </a:rPr>
                        <a:t>Spring MVC </a:t>
                      </a:r>
                      <a:endParaRPr lang="en-GB" sz="1600" b="1" dirty="0">
                        <a:solidFill>
                          <a:srgbClr val="FFFFFF"/>
                        </a:solidFill>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IN" sz="1600" b="1" dirty="0">
                          <a:solidFill>
                            <a:srgbClr val="FFFFFF"/>
                          </a:solidFill>
                          <a:effectLst/>
                          <a:latin typeface="Arial" panose="020B0604020202020204" pitchFamily="34" charset="0"/>
                          <a:cs typeface="Arial" panose="020B0604020202020204" pitchFamily="34" charset="0"/>
                        </a:rPr>
                        <a:t>Struts Frameworks</a:t>
                      </a:r>
                      <a:endParaRPr lang="en-GB" sz="1600" b="1" dirty="0">
                        <a:solidFill>
                          <a:srgbClr val="FFFFFF"/>
                        </a:solidFill>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25253">
                <a:tc>
                  <a:txBody>
                    <a:bodyPr/>
                    <a:lstStyle/>
                    <a:p>
                      <a:pPr algn="just">
                        <a:lnSpc>
                          <a:spcPct val="115000"/>
                        </a:lnSpc>
                        <a:spcAft>
                          <a:spcPts val="0"/>
                        </a:spcAft>
                      </a:pPr>
                      <a:r>
                        <a:rPr lang="en-IN" sz="1800" b="0" dirty="0">
                          <a:effectLst/>
                          <a:latin typeface="Arial" panose="020B0604020202020204" pitchFamily="34" charset="0"/>
                          <a:cs typeface="Arial" panose="020B0604020202020204" pitchFamily="34" charset="0"/>
                        </a:rPr>
                        <a:t>Controllers are a subclass of the framework </a:t>
                      </a:r>
                      <a:r>
                        <a:rPr lang="en-IN" sz="1800" b="0" dirty="0" smtClean="0">
                          <a:effectLst/>
                          <a:latin typeface="Arial" panose="020B0604020202020204" pitchFamily="34" charset="0"/>
                          <a:cs typeface="Arial" panose="020B0604020202020204" pitchFamily="34" charset="0"/>
                        </a:rPr>
                        <a:t>itself.</a:t>
                      </a:r>
                      <a:endParaRPr lang="en-GB" sz="1800" b="0" dirty="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IN" sz="1800" b="0" dirty="0">
                          <a:effectLst/>
                          <a:latin typeface="Arial" panose="020B0604020202020204" pitchFamily="34" charset="0"/>
                          <a:cs typeface="Arial" panose="020B0604020202020204" pitchFamily="34" charset="0"/>
                        </a:rPr>
                        <a:t>Controllers are a subclass of a base controller </a:t>
                      </a:r>
                      <a:r>
                        <a:rPr lang="en-IN" sz="1800" b="0" dirty="0" smtClean="0">
                          <a:effectLst/>
                          <a:latin typeface="Arial" panose="020B0604020202020204" pitchFamily="34" charset="0"/>
                          <a:cs typeface="Arial" panose="020B0604020202020204" pitchFamily="34" charset="0"/>
                        </a:rPr>
                        <a:t>class.</a:t>
                      </a:r>
                      <a:r>
                        <a:rPr lang="en-IN" sz="1800" b="0" baseline="0" dirty="0" smtClean="0">
                          <a:effectLst/>
                          <a:latin typeface="Arial" panose="020B0604020202020204" pitchFamily="34" charset="0"/>
                          <a:cs typeface="Arial" panose="020B0604020202020204" pitchFamily="34" charset="0"/>
                        </a:rPr>
                        <a:t> </a:t>
                      </a:r>
                      <a:endParaRPr lang="en-GB" sz="1800" b="0" dirty="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78116">
                <a:tc>
                  <a:txBody>
                    <a:bodyPr/>
                    <a:lstStyle/>
                    <a:p>
                      <a:pPr algn="just">
                        <a:lnSpc>
                          <a:spcPct val="115000"/>
                        </a:lnSpc>
                        <a:spcAft>
                          <a:spcPts val="0"/>
                        </a:spcAft>
                      </a:pPr>
                      <a:r>
                        <a:rPr lang="en-IN" sz="1800" b="0" dirty="0" smtClean="0">
                          <a:effectLst/>
                          <a:latin typeface="Arial" panose="020B0604020202020204" pitchFamily="34" charset="0"/>
                          <a:cs typeface="Arial" panose="020B0604020202020204" pitchFamily="34" charset="0"/>
                        </a:rPr>
                        <a:t>You </a:t>
                      </a:r>
                      <a:r>
                        <a:rPr lang="en-IN" sz="1800" b="0" dirty="0">
                          <a:effectLst/>
                          <a:latin typeface="Arial" panose="020B0604020202020204" pitchFamily="34" charset="0"/>
                          <a:cs typeface="Arial" panose="020B0604020202020204" pitchFamily="34" charset="0"/>
                        </a:rPr>
                        <a:t>can reuse objects as necessary. </a:t>
                      </a:r>
                      <a:endParaRPr lang="en-GB" sz="1800" b="0" dirty="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IN" sz="1800" b="0" dirty="0">
                          <a:effectLst/>
                          <a:latin typeface="Arial" panose="020B0604020202020204" pitchFamily="34" charset="0"/>
                          <a:cs typeface="Arial" panose="020B0604020202020204" pitchFamily="34" charset="0"/>
                        </a:rPr>
                        <a:t>Objects used here are framework-specific and cannot be used as command or form </a:t>
                      </a:r>
                      <a:r>
                        <a:rPr lang="en-IN" sz="1800" b="0" dirty="0" smtClean="0">
                          <a:effectLst/>
                          <a:latin typeface="Arial" panose="020B0604020202020204" pitchFamily="34" charset="0"/>
                          <a:cs typeface="Arial" panose="020B0604020202020204" pitchFamily="34" charset="0"/>
                        </a:rPr>
                        <a:t>objects.</a:t>
                      </a:r>
                      <a:endParaRPr lang="en-GB" sz="1800" b="0" dirty="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31562">
                <a:tc>
                  <a:txBody>
                    <a:bodyPr/>
                    <a:lstStyle/>
                    <a:p>
                      <a:pPr algn="just">
                        <a:lnSpc>
                          <a:spcPct val="115000"/>
                        </a:lnSpc>
                        <a:spcAft>
                          <a:spcPts val="0"/>
                        </a:spcAft>
                      </a:pPr>
                      <a:r>
                        <a:rPr lang="en-IN" sz="1800" b="0" dirty="0">
                          <a:effectLst/>
                          <a:latin typeface="Arial" panose="020B0604020202020204" pitchFamily="34" charset="0"/>
                          <a:cs typeface="Arial" panose="020B0604020202020204" pitchFamily="34" charset="0"/>
                        </a:rPr>
                        <a:t>Data binding is </a:t>
                      </a:r>
                      <a:r>
                        <a:rPr lang="en-IN" sz="1800" b="0" dirty="0" smtClean="0">
                          <a:effectLst/>
                          <a:latin typeface="Arial" panose="020B0604020202020204" pitchFamily="34" charset="0"/>
                          <a:cs typeface="Arial" panose="020B0604020202020204" pitchFamily="34" charset="0"/>
                        </a:rPr>
                        <a:t>flexible.</a:t>
                      </a:r>
                      <a:endParaRPr lang="en-GB" sz="1800" b="0" dirty="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IN" sz="1800" b="0" dirty="0" smtClean="0">
                          <a:effectLst/>
                          <a:latin typeface="Arial" panose="020B0604020202020204" pitchFamily="34" charset="0"/>
                          <a:cs typeface="Arial" panose="020B0604020202020204" pitchFamily="34" charset="0"/>
                        </a:rPr>
                        <a:t>It </a:t>
                      </a:r>
                      <a:r>
                        <a:rPr lang="en-IN" sz="1800" b="0" dirty="0">
                          <a:effectLst/>
                          <a:latin typeface="Arial" panose="020B0604020202020204" pitchFamily="34" charset="0"/>
                          <a:cs typeface="Arial" panose="020B0604020202020204" pitchFamily="34" charset="0"/>
                        </a:rPr>
                        <a:t>is necessary to bind the interfaces too, and this requires extensive coding.</a:t>
                      </a:r>
                      <a:endParaRPr lang="en-GB" sz="1800" b="0" dirty="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0936">
                <a:tc>
                  <a:txBody>
                    <a:bodyPr/>
                    <a:lstStyle/>
                    <a:p>
                      <a:pPr algn="just">
                        <a:lnSpc>
                          <a:spcPct val="115000"/>
                        </a:lnSpc>
                        <a:spcAft>
                          <a:spcPts val="0"/>
                        </a:spcAft>
                      </a:pPr>
                      <a:r>
                        <a:rPr lang="en-IN" sz="1800" b="0">
                          <a:effectLst/>
                          <a:latin typeface="Arial" panose="020B0604020202020204" pitchFamily="34" charset="0"/>
                          <a:cs typeface="Arial" panose="020B0604020202020204" pitchFamily="34" charset="0"/>
                        </a:rPr>
                        <a:t>IoC simplifies unit testing of applications.</a:t>
                      </a:r>
                      <a:endParaRPr lang="en-GB" sz="1800" b="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IN" sz="1800" b="0" dirty="0">
                          <a:effectLst/>
                          <a:latin typeface="Arial" panose="020B0604020202020204" pitchFamily="34" charset="0"/>
                          <a:cs typeface="Arial" panose="020B0604020202020204" pitchFamily="34" charset="0"/>
                        </a:rPr>
                        <a:t>Unit testing is not possible as IoC is not extensive.</a:t>
                      </a:r>
                      <a:endParaRPr lang="en-GB" sz="1800" b="0" dirty="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78116">
                <a:tc>
                  <a:txBody>
                    <a:bodyPr/>
                    <a:lstStyle/>
                    <a:p>
                      <a:pPr algn="just">
                        <a:lnSpc>
                          <a:spcPct val="115000"/>
                        </a:lnSpc>
                        <a:spcAft>
                          <a:spcPts val="0"/>
                        </a:spcAft>
                      </a:pPr>
                      <a:r>
                        <a:rPr lang="en-IN" sz="1800" b="0" dirty="0">
                          <a:effectLst/>
                          <a:latin typeface="Arial" panose="020B0604020202020204" pitchFamily="34" charset="0"/>
                          <a:cs typeface="Arial" panose="020B0604020202020204" pitchFamily="34" charset="0"/>
                        </a:rPr>
                        <a:t>It integrates with many view </a:t>
                      </a:r>
                      <a:r>
                        <a:rPr lang="en-IN" sz="1800" b="0" dirty="0" smtClean="0">
                          <a:effectLst/>
                          <a:latin typeface="Arial" panose="020B0604020202020204" pitchFamily="34" charset="0"/>
                          <a:cs typeface="Arial" panose="020B0604020202020204" pitchFamily="34" charset="0"/>
                        </a:rPr>
                        <a:t>options. </a:t>
                      </a:r>
                      <a:endParaRPr lang="en-GB" sz="1800" b="0" dirty="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0"/>
                        </a:spcAft>
                      </a:pPr>
                      <a:r>
                        <a:rPr lang="en-IN" sz="1800" b="0" dirty="0">
                          <a:effectLst/>
                          <a:latin typeface="Arial" panose="020B0604020202020204" pitchFamily="34" charset="0"/>
                          <a:cs typeface="Arial" panose="020B0604020202020204" pitchFamily="34" charset="0"/>
                        </a:rPr>
                        <a:t>The facility of integrating with view options is not provided. </a:t>
                      </a:r>
                      <a:endParaRPr lang="en-GB" sz="1800" b="0" dirty="0">
                        <a:effectLst/>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6"/>
          <p:cNvSpPr>
            <a:spLocks noGrp="1" noChangeArrowheads="1"/>
          </p:cNvSpPr>
          <p:nvPr>
            <p:ph type="sldNum" sz="quarter" idx="12"/>
          </p:nvPr>
        </p:nvSpPr>
        <p:spPr>
          <a:noFill/>
        </p:spPr>
        <p:txBody>
          <a:bodyPr/>
          <a:lstStyle/>
          <a:p>
            <a:fld id="{7A990F31-EFDA-4DD5-8E13-C91BF93F40F7}" type="slidenum">
              <a:rPr lang="en-US" altLang="en-US" smtClean="0">
                <a:latin typeface="Arial" pitchFamily="34" charset="0"/>
              </a:rPr>
              <a:pPr/>
              <a:t>91</a:t>
            </a:fld>
            <a:endParaRPr lang="en-US" altLang="en-US" smtClean="0">
              <a:latin typeface="Arial" pitchFamily="34" charset="0"/>
            </a:endParaRPr>
          </a:p>
        </p:txBody>
      </p:sp>
      <p:sp>
        <p:nvSpPr>
          <p:cNvPr id="96259"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7E5E2D24-9DFF-4062-B02C-7ED27ED99C5C}" type="slidenum">
              <a:rPr lang="en-US" altLang="en-US" sz="1000"/>
              <a:pPr algn="r"/>
              <a:t>91</a:t>
            </a:fld>
            <a:endParaRPr lang="en-US" altLang="en-US" sz="1000"/>
          </a:p>
        </p:txBody>
      </p:sp>
      <p:sp>
        <p:nvSpPr>
          <p:cNvPr id="96260" name="Title 1"/>
          <p:cNvSpPr>
            <a:spLocks noGrp="1"/>
          </p:cNvSpPr>
          <p:nvPr>
            <p:ph type="title" idx="4294967295"/>
          </p:nvPr>
        </p:nvSpPr>
        <p:spPr>
          <a:xfrm>
            <a:off x="304800" y="381000"/>
            <a:ext cx="6934200" cy="747713"/>
          </a:xfrm>
        </p:spPr>
        <p:txBody>
          <a:bodyPr/>
          <a:lstStyle/>
          <a:p>
            <a:r>
              <a:rPr lang="en-US" altLang="en-US" smtClean="0"/>
              <a:t>Features of Spring MVC </a:t>
            </a:r>
          </a:p>
        </p:txBody>
      </p:sp>
      <p:sp>
        <p:nvSpPr>
          <p:cNvPr id="96261"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BF86B481-BD40-414F-87B3-C090B7F110D4}" type="slidenum">
              <a:rPr lang="en-US" altLang="en-US" sz="1000"/>
              <a:pPr algn="r"/>
              <a:t>91</a:t>
            </a:fld>
            <a:endParaRPr lang="en-US" altLang="en-US" sz="1000"/>
          </a:p>
        </p:txBody>
      </p:sp>
      <p:sp>
        <p:nvSpPr>
          <p:cNvPr id="96262"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9626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96264" name="Text Box 7"/>
          <p:cNvSpPr txBox="1">
            <a:spLocks noChangeArrowheads="1"/>
          </p:cNvSpPr>
          <p:nvPr/>
        </p:nvSpPr>
        <p:spPr bwMode="auto">
          <a:xfrm>
            <a:off x="304800" y="1295400"/>
            <a:ext cx="8305800"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b="1">
                <a:solidFill>
                  <a:schemeClr val="tx1"/>
                </a:solidFill>
                <a:latin typeface="Arial" pitchFamily="34" charset="0"/>
              </a:defRPr>
            </a:lvl1pPr>
            <a:lvl2pPr>
              <a:defRPr sz="2000">
                <a:solidFill>
                  <a:schemeClr val="tx1"/>
                </a:solidFill>
                <a:latin typeface="Arial" pitchFamily="34" charset="0"/>
              </a:defRPr>
            </a:lvl2pPr>
            <a:lvl3pPr>
              <a:defRPr>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spcBef>
                <a:spcPct val="50000"/>
              </a:spcBef>
              <a:buFont typeface="Wingdings" pitchFamily="2" charset="2"/>
              <a:buChar char="§"/>
              <a:defRPr/>
            </a:pPr>
            <a:r>
              <a:rPr lang="en-IN" altLang="en-US" sz="1800" b="0" dirty="0" smtClean="0"/>
              <a:t>Some of the notable features of Spring MVC are:</a:t>
            </a:r>
          </a:p>
          <a:p>
            <a:pPr marL="742950" lvl="1" indent="-285750">
              <a:spcBef>
                <a:spcPct val="50000"/>
              </a:spcBef>
              <a:buFont typeface="Wingdings" pitchFamily="2" charset="2"/>
              <a:buChar char="§"/>
              <a:defRPr/>
            </a:pPr>
            <a:r>
              <a:rPr lang="en-IN" altLang="en-US" sz="1600" dirty="0" smtClean="0">
                <a:latin typeface="+mn-lt"/>
              </a:rPr>
              <a:t>Clear separation of roles with a dedicated object for each role</a:t>
            </a:r>
          </a:p>
          <a:p>
            <a:pPr marL="742950" lvl="1" indent="-285750">
              <a:spcBef>
                <a:spcPct val="50000"/>
              </a:spcBef>
              <a:buFont typeface="Wingdings" pitchFamily="2" charset="2"/>
              <a:buChar char="§"/>
              <a:defRPr/>
            </a:pPr>
            <a:r>
              <a:rPr lang="en-IN" altLang="en-US" sz="1600" dirty="0" smtClean="0">
                <a:latin typeface="+mn-lt"/>
              </a:rPr>
              <a:t>Can configure both the framework and the application classes as JavaBeans</a:t>
            </a:r>
          </a:p>
          <a:p>
            <a:pPr marL="742950" lvl="1" indent="-285750">
              <a:spcBef>
                <a:spcPct val="50000"/>
              </a:spcBef>
              <a:buFont typeface="Wingdings" pitchFamily="2" charset="2"/>
              <a:buChar char="§"/>
              <a:defRPr/>
            </a:pPr>
            <a:r>
              <a:rPr lang="en-US" altLang="en-US" sz="1600" dirty="0" smtClean="0">
                <a:latin typeface="+mn-lt"/>
              </a:rPr>
              <a:t>Any existing controller subclass can be used</a:t>
            </a:r>
          </a:p>
          <a:p>
            <a:pPr marL="742950" lvl="1" indent="-285750">
              <a:spcBef>
                <a:spcPct val="50000"/>
              </a:spcBef>
              <a:buFont typeface="Wingdings" pitchFamily="2" charset="2"/>
              <a:buChar char="§"/>
              <a:defRPr/>
            </a:pPr>
            <a:r>
              <a:rPr lang="en-IN" altLang="en-US" sz="1600" dirty="0" smtClean="0">
                <a:latin typeface="+mn-lt"/>
              </a:rPr>
              <a:t>Existing business code or business objects can be reused as commands or objects</a:t>
            </a:r>
          </a:p>
          <a:p>
            <a:pPr marL="742950" lvl="1" indent="-285750">
              <a:spcBef>
                <a:spcPct val="50000"/>
              </a:spcBef>
              <a:buFont typeface="Wingdings" pitchFamily="2" charset="2"/>
              <a:buChar char="§"/>
              <a:defRPr/>
            </a:pPr>
            <a:r>
              <a:rPr lang="en-US" altLang="en-US" sz="1600" dirty="0" smtClean="0">
                <a:latin typeface="+mn-lt"/>
              </a:rPr>
              <a:t>Binding and validation of beans can be customized</a:t>
            </a:r>
          </a:p>
          <a:p>
            <a:pPr marL="742950" lvl="1" indent="-285750">
              <a:spcBef>
                <a:spcPct val="50000"/>
              </a:spcBef>
              <a:buFont typeface="Wingdings" pitchFamily="2" charset="2"/>
              <a:buChar char="§"/>
              <a:defRPr/>
            </a:pPr>
            <a:r>
              <a:rPr lang="en-US" altLang="en-US" sz="1600" dirty="0" smtClean="0">
                <a:latin typeface="+mn-lt"/>
              </a:rPr>
              <a:t>Handler mapping and view resolution can be customized</a:t>
            </a:r>
          </a:p>
          <a:p>
            <a:pPr marL="742950" lvl="1" indent="-285750">
              <a:spcBef>
                <a:spcPct val="50000"/>
              </a:spcBef>
              <a:buFont typeface="Wingdings" pitchFamily="2" charset="2"/>
              <a:buChar char="§"/>
              <a:defRPr/>
            </a:pPr>
            <a:r>
              <a:rPr lang="en-US" altLang="en-US" sz="1600" dirty="0" smtClean="0">
                <a:latin typeface="+mn-lt"/>
              </a:rPr>
              <a:t>Locale and theme resolution can be customized</a:t>
            </a:r>
          </a:p>
          <a:p>
            <a:pPr marL="742950" lvl="1" indent="-285750">
              <a:spcBef>
                <a:spcPct val="50000"/>
              </a:spcBef>
              <a:buFont typeface="Wingdings" pitchFamily="2" charset="2"/>
              <a:buChar char="§"/>
              <a:defRPr/>
            </a:pPr>
            <a:r>
              <a:rPr lang="en-IN" altLang="en-US" sz="1600" dirty="0" smtClean="0">
                <a:latin typeface="+mn-lt"/>
              </a:rPr>
              <a:t>Flexibility of model transfer through a name or a value </a:t>
            </a:r>
            <a:r>
              <a:rPr lang="en-IN" altLang="en-US" sz="1600" dirty="0" smtClean="0">
                <a:latin typeface="+mn-lt"/>
                <a:cs typeface="Courier New" pitchFamily="49" charset="0"/>
              </a:rPr>
              <a:t>Map</a:t>
            </a:r>
            <a:r>
              <a:rPr lang="en-IN" altLang="en-US" sz="1600" dirty="0" smtClean="0">
                <a:latin typeface="+mn-lt"/>
              </a:rPr>
              <a:t> enables easy integration with any view technology</a:t>
            </a:r>
          </a:p>
          <a:p>
            <a:pPr marL="742950" lvl="1" indent="-285750">
              <a:spcBef>
                <a:spcPct val="50000"/>
              </a:spcBef>
              <a:buFont typeface="Wingdings" pitchFamily="2" charset="2"/>
              <a:buChar char="§"/>
              <a:defRPr/>
            </a:pPr>
            <a:r>
              <a:rPr lang="en-US" altLang="en-US" sz="1600" dirty="0" smtClean="0">
                <a:latin typeface="+mn-lt"/>
              </a:rPr>
              <a:t>Spring Framework’s tag library supports data binding and themes</a:t>
            </a:r>
          </a:p>
          <a:p>
            <a:pPr marL="742950" lvl="1" indent="-285750">
              <a:spcBef>
                <a:spcPct val="50000"/>
              </a:spcBef>
              <a:buFont typeface="Wingdings" pitchFamily="2" charset="2"/>
              <a:buChar char="§"/>
              <a:defRPr/>
            </a:pPr>
            <a:r>
              <a:rPr lang="en-IN" altLang="en-US" sz="1600" dirty="0" smtClean="0">
                <a:latin typeface="+mn-lt"/>
              </a:rPr>
              <a:t>A JSP form tag library simplifies writing forms in JSP pages</a:t>
            </a:r>
            <a:endParaRPr lang="en-US" altLang="en-US" sz="1600" dirty="0" smtClean="0">
              <a:latin typeface="+mn-lt"/>
            </a:endParaRP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6"/>
          <p:cNvSpPr>
            <a:spLocks noGrp="1" noChangeArrowheads="1"/>
          </p:cNvSpPr>
          <p:nvPr>
            <p:ph type="sldNum" sz="quarter" idx="12"/>
          </p:nvPr>
        </p:nvSpPr>
        <p:spPr>
          <a:noFill/>
        </p:spPr>
        <p:txBody>
          <a:bodyPr/>
          <a:lstStyle/>
          <a:p>
            <a:fld id="{CDA3E6F9-538A-41C3-A72F-985FF2D5F42A}" type="slidenum">
              <a:rPr lang="en-US" altLang="en-US" smtClean="0">
                <a:latin typeface="Arial" pitchFamily="34" charset="0"/>
              </a:rPr>
              <a:pPr/>
              <a:t>92</a:t>
            </a:fld>
            <a:endParaRPr lang="en-US" altLang="en-US" smtClean="0">
              <a:latin typeface="Arial" pitchFamily="34" charset="0"/>
            </a:endParaRPr>
          </a:p>
        </p:txBody>
      </p:sp>
      <p:sp>
        <p:nvSpPr>
          <p:cNvPr id="97283"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D2018C95-EE2B-488C-A28A-58AAD7913B30}" type="slidenum">
              <a:rPr lang="en-US" altLang="en-US" sz="1000"/>
              <a:pPr algn="r"/>
              <a:t>92</a:t>
            </a:fld>
            <a:endParaRPr lang="en-US" altLang="en-US" sz="1000"/>
          </a:p>
        </p:txBody>
      </p:sp>
      <p:sp>
        <p:nvSpPr>
          <p:cNvPr id="97284" name="Title 1"/>
          <p:cNvSpPr>
            <a:spLocks noGrp="1"/>
          </p:cNvSpPr>
          <p:nvPr>
            <p:ph type="title" idx="4294967295"/>
          </p:nvPr>
        </p:nvSpPr>
        <p:spPr>
          <a:xfrm>
            <a:off x="304800" y="381000"/>
            <a:ext cx="6934200" cy="747713"/>
          </a:xfrm>
        </p:spPr>
        <p:txBody>
          <a:bodyPr/>
          <a:lstStyle/>
          <a:p>
            <a:r>
              <a:rPr lang="en-US" altLang="en-US" smtClean="0"/>
              <a:t>The </a:t>
            </a:r>
            <a:r>
              <a:rPr lang="en-US" altLang="en-US" smtClean="0">
                <a:latin typeface="Courier New" pitchFamily="49" charset="0"/>
                <a:cs typeface="Courier New" pitchFamily="49" charset="0"/>
              </a:rPr>
              <a:t>DispatcherServlet</a:t>
            </a:r>
          </a:p>
        </p:txBody>
      </p:sp>
      <p:sp>
        <p:nvSpPr>
          <p:cNvPr id="97285"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2876F1C0-D372-4FDD-A654-50A2503F85A0}" type="slidenum">
              <a:rPr lang="en-US" altLang="en-US" sz="1000"/>
              <a:pPr algn="r"/>
              <a:t>92</a:t>
            </a:fld>
            <a:endParaRPr lang="en-US" altLang="en-US" sz="1000"/>
          </a:p>
        </p:txBody>
      </p:sp>
      <p:sp>
        <p:nvSpPr>
          <p:cNvPr id="97286"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97287"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97288" name="Text Box 7"/>
          <p:cNvSpPr txBox="1">
            <a:spLocks noChangeArrowheads="1"/>
          </p:cNvSpPr>
          <p:nvPr/>
        </p:nvSpPr>
        <p:spPr bwMode="auto">
          <a:xfrm>
            <a:off x="304800" y="1143000"/>
            <a:ext cx="8305800" cy="1477963"/>
          </a:xfrm>
          <a:prstGeom prst="rect">
            <a:avLst/>
          </a:prstGeom>
          <a:noFill/>
          <a:ln w="9525">
            <a:noFill/>
            <a:miter lim="800000"/>
            <a:headEnd/>
            <a:tailEnd/>
          </a:ln>
        </p:spPr>
        <p:txBody>
          <a:bodyPr>
            <a:spAutoFit/>
          </a:bodyPr>
          <a:lstStyle/>
          <a:p>
            <a:pPr marL="285750" indent="-285750">
              <a:spcBef>
                <a:spcPct val="50000"/>
              </a:spcBef>
              <a:buFont typeface="Wingdings" pitchFamily="2" charset="2"/>
              <a:buChar char="§"/>
            </a:pPr>
            <a:r>
              <a:rPr lang="en-IN" altLang="en-US"/>
              <a:t>Is an implementation of a front controller</a:t>
            </a:r>
          </a:p>
          <a:p>
            <a:pPr marL="285750" indent="-285750">
              <a:spcBef>
                <a:spcPct val="50000"/>
              </a:spcBef>
              <a:buFont typeface="Wingdings" pitchFamily="2" charset="2"/>
              <a:buChar char="§"/>
            </a:pPr>
            <a:r>
              <a:rPr lang="en-IN" altLang="en-US"/>
              <a:t>Receives requests and maps the requests to appropriate resources</a:t>
            </a:r>
          </a:p>
          <a:p>
            <a:pPr marL="285750" indent="-285750">
              <a:spcBef>
                <a:spcPct val="50000"/>
              </a:spcBef>
              <a:buFont typeface="Wingdings" pitchFamily="2" charset="2"/>
              <a:buChar char="§"/>
            </a:pPr>
            <a:r>
              <a:rPr lang="en-IN" altLang="en-US"/>
              <a:t>Is a Servlet inherited from the</a:t>
            </a:r>
            <a:r>
              <a:rPr lang="en-IN" altLang="en-US">
                <a:latin typeface="Courier New" pitchFamily="49" charset="0"/>
                <a:cs typeface="Courier New" pitchFamily="49" charset="0"/>
              </a:rPr>
              <a:t> HttpServlet </a:t>
            </a:r>
            <a:r>
              <a:rPr lang="en-IN" altLang="en-US"/>
              <a:t>base class and is declared in the </a:t>
            </a:r>
            <a:r>
              <a:rPr lang="en-IN" altLang="en-US">
                <a:latin typeface="Courier New" pitchFamily="49" charset="0"/>
                <a:cs typeface="Courier New" pitchFamily="49" charset="0"/>
              </a:rPr>
              <a:t>web.xml</a:t>
            </a:r>
            <a:r>
              <a:rPr lang="en-IN" altLang="en-US"/>
              <a:t> of the web application</a:t>
            </a:r>
            <a:endParaRPr lang="en-US" altLang="en-US"/>
          </a:p>
        </p:txBody>
      </p:sp>
      <p:pic>
        <p:nvPicPr>
          <p:cNvPr id="97289" name="Picture 8" descr="dispatchservlet.jpg"/>
          <p:cNvPicPr>
            <a:picLocks noChangeAspect="1" noChangeArrowheads="1"/>
          </p:cNvPicPr>
          <p:nvPr/>
        </p:nvPicPr>
        <p:blipFill>
          <a:blip r:embed="rId3" cstate="print"/>
          <a:srcRect t="5333" r="2000" b="10667"/>
          <a:stretch>
            <a:fillRect/>
          </a:stretch>
        </p:blipFill>
        <p:spPr bwMode="auto">
          <a:xfrm>
            <a:off x="1649413" y="2660650"/>
            <a:ext cx="5845175" cy="3740150"/>
          </a:xfrm>
          <a:prstGeom prst="rect">
            <a:avLst/>
          </a:prstGeom>
          <a:noFill/>
          <a:ln w="9525">
            <a:noFill/>
            <a:miter lim="800000"/>
            <a:headEnd/>
            <a:tailEnd/>
          </a:ln>
        </p:spPr>
      </p:pic>
      <p:sp>
        <p:nvSpPr>
          <p:cNvPr id="97290" name="Rectangle 13"/>
          <p:cNvSpPr>
            <a:spLocks noChangeArrowheads="1"/>
          </p:cNvSpPr>
          <p:nvPr/>
        </p:nvSpPr>
        <p:spPr bwMode="auto">
          <a:xfrm>
            <a:off x="2538413" y="6432550"/>
            <a:ext cx="4127500" cy="273050"/>
          </a:xfrm>
          <a:prstGeom prst="rect">
            <a:avLst/>
          </a:prstGeom>
          <a:noFill/>
          <a:ln w="9525" algn="ctr">
            <a:noFill/>
            <a:round/>
            <a:headEnd/>
            <a:tailEnd/>
          </a:ln>
        </p:spPr>
        <p:txBody>
          <a:bodyPr/>
          <a:lstStyle/>
          <a:p>
            <a:pPr algn="ctr"/>
            <a:r>
              <a:rPr lang="en-US" altLang="en-US" sz="1200" b="1"/>
              <a:t>The </a:t>
            </a:r>
            <a:r>
              <a:rPr lang="en-US" altLang="en-US" sz="1200" b="1">
                <a:latin typeface="Courier New" pitchFamily="49" charset="0"/>
                <a:cs typeface="Courier New" pitchFamily="49" charset="0"/>
              </a:rPr>
              <a:t>DispatcherServlet </a:t>
            </a:r>
            <a:endParaRPr lang="en-IN" altLang="en-US" sz="1200" b="1"/>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6"/>
          <p:cNvSpPr>
            <a:spLocks noGrp="1" noChangeArrowheads="1"/>
          </p:cNvSpPr>
          <p:nvPr>
            <p:ph type="sldNum" sz="quarter" idx="12"/>
          </p:nvPr>
        </p:nvSpPr>
        <p:spPr>
          <a:noFill/>
        </p:spPr>
        <p:txBody>
          <a:bodyPr/>
          <a:lstStyle/>
          <a:p>
            <a:fld id="{03263D58-CDF5-44C2-8212-07299CBB15F9}" type="slidenum">
              <a:rPr lang="en-US" altLang="en-US" smtClean="0">
                <a:latin typeface="Arial" pitchFamily="34" charset="0"/>
              </a:rPr>
              <a:pPr/>
              <a:t>93</a:t>
            </a:fld>
            <a:endParaRPr lang="en-US" altLang="en-US" smtClean="0">
              <a:latin typeface="Arial" pitchFamily="34" charset="0"/>
            </a:endParaRPr>
          </a:p>
        </p:txBody>
      </p:sp>
      <p:sp>
        <p:nvSpPr>
          <p:cNvPr id="98307"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C7A15884-013C-4256-AD98-4A425E266688}" type="slidenum">
              <a:rPr lang="en-US" altLang="en-US" sz="1000"/>
              <a:pPr algn="r"/>
              <a:t>93</a:t>
            </a:fld>
            <a:endParaRPr lang="en-US" altLang="en-US" sz="1000"/>
          </a:p>
        </p:txBody>
      </p:sp>
      <p:sp>
        <p:nvSpPr>
          <p:cNvPr id="98308" name="Title 1"/>
          <p:cNvSpPr>
            <a:spLocks noGrp="1"/>
          </p:cNvSpPr>
          <p:nvPr>
            <p:ph type="title" idx="4294967295"/>
          </p:nvPr>
        </p:nvSpPr>
        <p:spPr>
          <a:xfrm>
            <a:off x="304800" y="381000"/>
            <a:ext cx="6934200" cy="747713"/>
          </a:xfrm>
        </p:spPr>
        <p:txBody>
          <a:bodyPr/>
          <a:lstStyle/>
          <a:p>
            <a:r>
              <a:rPr lang="en-US" altLang="en-US" smtClean="0">
                <a:latin typeface="Courier New" pitchFamily="49" charset="0"/>
                <a:cs typeface="Courier New" pitchFamily="49" charset="0"/>
              </a:rPr>
              <a:t>WebApplicationContext</a:t>
            </a:r>
          </a:p>
        </p:txBody>
      </p:sp>
      <p:sp>
        <p:nvSpPr>
          <p:cNvPr id="98309"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60E4B688-482E-4763-95E2-8699CE81DAAE}" type="slidenum">
              <a:rPr lang="en-US" altLang="en-US" sz="1000"/>
              <a:pPr algn="r"/>
              <a:t>93</a:t>
            </a:fld>
            <a:endParaRPr lang="en-US" altLang="en-US" sz="1000"/>
          </a:p>
        </p:txBody>
      </p:sp>
      <p:sp>
        <p:nvSpPr>
          <p:cNvPr id="98310"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9831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98312" name="Text Box 7"/>
          <p:cNvSpPr txBox="1">
            <a:spLocks noChangeArrowheads="1"/>
          </p:cNvSpPr>
          <p:nvPr/>
        </p:nvSpPr>
        <p:spPr bwMode="auto">
          <a:xfrm>
            <a:off x="304800" y="1143000"/>
            <a:ext cx="7315200" cy="1200150"/>
          </a:xfrm>
          <a:prstGeom prst="rect">
            <a:avLst/>
          </a:prstGeom>
          <a:noFill/>
          <a:ln w="9525">
            <a:noFill/>
            <a:miter lim="800000"/>
            <a:headEnd/>
            <a:tailEnd/>
          </a:ln>
        </p:spPr>
        <p:txBody>
          <a:bodyPr>
            <a:spAutoFit/>
          </a:bodyPr>
          <a:lstStyle/>
          <a:p>
            <a:pPr marL="285750" indent="-285750">
              <a:spcBef>
                <a:spcPct val="50000"/>
              </a:spcBef>
              <a:buFont typeface="Wingdings" pitchFamily="2" charset="2"/>
              <a:buChar char="§"/>
            </a:pPr>
            <a:r>
              <a:rPr lang="en-IN" altLang="en-US"/>
              <a:t>Each</a:t>
            </a:r>
            <a:r>
              <a:rPr lang="en-IN" altLang="en-US">
                <a:latin typeface="Courier New" pitchFamily="49" charset="0"/>
                <a:cs typeface="Courier New" pitchFamily="49" charset="0"/>
              </a:rPr>
              <a:t> DispatcherServlet </a:t>
            </a:r>
            <a:r>
              <a:rPr lang="en-IN" altLang="en-US"/>
              <a:t>has a unique </a:t>
            </a:r>
            <a:r>
              <a:rPr lang="en-IN" altLang="en-US">
                <a:latin typeface="Courier New" pitchFamily="49" charset="0"/>
                <a:cs typeface="Courier New" pitchFamily="49" charset="0"/>
              </a:rPr>
              <a:t>WebApplicationContext </a:t>
            </a:r>
            <a:r>
              <a:rPr lang="en-IN" altLang="en-US"/>
              <a:t>that extends the root </a:t>
            </a:r>
            <a:r>
              <a:rPr lang="en-IN" altLang="en-US">
                <a:latin typeface="Courier New" pitchFamily="49" charset="0"/>
                <a:cs typeface="Courier New" pitchFamily="49" charset="0"/>
              </a:rPr>
              <a:t>WebApplicationContext</a:t>
            </a:r>
            <a:r>
              <a:rPr lang="en-IN" altLang="en-US"/>
              <a:t> class inheriting all the beans defined in it. </a:t>
            </a:r>
            <a:endParaRPr lang="en-US" altLang="en-US"/>
          </a:p>
        </p:txBody>
      </p:sp>
      <p:sp>
        <p:nvSpPr>
          <p:cNvPr id="98313" name="Rectangle 13"/>
          <p:cNvSpPr>
            <a:spLocks noChangeArrowheads="1"/>
          </p:cNvSpPr>
          <p:nvPr/>
        </p:nvSpPr>
        <p:spPr bwMode="auto">
          <a:xfrm>
            <a:off x="2725738" y="6356350"/>
            <a:ext cx="3752850" cy="273050"/>
          </a:xfrm>
          <a:prstGeom prst="rect">
            <a:avLst/>
          </a:prstGeom>
          <a:noFill/>
          <a:ln w="9525" algn="ctr">
            <a:noFill/>
            <a:round/>
            <a:headEnd/>
            <a:tailEnd/>
          </a:ln>
        </p:spPr>
        <p:txBody>
          <a:bodyPr/>
          <a:lstStyle/>
          <a:p>
            <a:pPr algn="ctr"/>
            <a:r>
              <a:rPr lang="en-US" altLang="en-US" sz="1200" b="1"/>
              <a:t>DispatcherServlet Containing WebApplicationContext </a:t>
            </a:r>
            <a:endParaRPr lang="en-IN" altLang="en-US" sz="1200" b="1"/>
          </a:p>
        </p:txBody>
      </p:sp>
      <p:pic>
        <p:nvPicPr>
          <p:cNvPr id="98314" name="Picture 10"/>
          <p:cNvPicPr>
            <a:picLocks noChangeAspect="1" noChangeArrowheads="1"/>
          </p:cNvPicPr>
          <p:nvPr/>
        </p:nvPicPr>
        <p:blipFill>
          <a:blip r:embed="rId3" cstate="print"/>
          <a:srcRect/>
          <a:stretch>
            <a:fillRect/>
          </a:stretch>
        </p:blipFill>
        <p:spPr bwMode="auto">
          <a:xfrm>
            <a:off x="1862138" y="2209800"/>
            <a:ext cx="5637212" cy="4098925"/>
          </a:xfrm>
          <a:prstGeom prst="rect">
            <a:avLst/>
          </a:prstGeom>
          <a:noFill/>
          <a:ln w="9525">
            <a:solidFill>
              <a:schemeClr val="tx1"/>
            </a:solidFill>
            <a:miter lim="800000"/>
            <a:headEnd/>
            <a:tailEnd/>
          </a:ln>
        </p:spPr>
      </p:pic>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6"/>
          <p:cNvSpPr>
            <a:spLocks noGrp="1" noChangeArrowheads="1"/>
          </p:cNvSpPr>
          <p:nvPr>
            <p:ph type="sldNum" sz="quarter" idx="12"/>
          </p:nvPr>
        </p:nvSpPr>
        <p:spPr>
          <a:noFill/>
        </p:spPr>
        <p:txBody>
          <a:bodyPr/>
          <a:lstStyle/>
          <a:p>
            <a:fld id="{9E117BEC-7408-4A67-A25A-57BD18EF66B5}" type="slidenum">
              <a:rPr lang="en-US" altLang="en-US" smtClean="0">
                <a:latin typeface="Arial" pitchFamily="34" charset="0"/>
              </a:rPr>
              <a:pPr/>
              <a:t>94</a:t>
            </a:fld>
            <a:endParaRPr lang="en-US" altLang="en-US" smtClean="0">
              <a:latin typeface="Arial" pitchFamily="34" charset="0"/>
            </a:endParaRPr>
          </a:p>
        </p:txBody>
      </p:sp>
      <p:sp>
        <p:nvSpPr>
          <p:cNvPr id="99331"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E6A9F014-55C6-44A1-A424-B6FBBC2C9966}" type="slidenum">
              <a:rPr lang="en-US" altLang="en-US" sz="1000"/>
              <a:pPr algn="r"/>
              <a:t>94</a:t>
            </a:fld>
            <a:endParaRPr lang="en-US" altLang="en-US" sz="1000"/>
          </a:p>
        </p:txBody>
      </p:sp>
      <p:sp>
        <p:nvSpPr>
          <p:cNvPr id="99332" name="Title 1"/>
          <p:cNvSpPr>
            <a:spLocks noGrp="1"/>
          </p:cNvSpPr>
          <p:nvPr>
            <p:ph type="title" idx="4294967295"/>
          </p:nvPr>
        </p:nvSpPr>
        <p:spPr>
          <a:xfrm>
            <a:off x="304800" y="228600"/>
            <a:ext cx="6934200" cy="747713"/>
          </a:xfrm>
        </p:spPr>
        <p:txBody>
          <a:bodyPr/>
          <a:lstStyle/>
          <a:p>
            <a:pPr>
              <a:tabLst>
                <a:tab pos="5740400" algn="l"/>
              </a:tabLst>
            </a:pPr>
            <a:r>
              <a:rPr lang="en-US" altLang="en-US" smtClean="0"/>
              <a:t>The </a:t>
            </a:r>
            <a:r>
              <a:rPr lang="en-US" altLang="en-US" smtClean="0">
                <a:latin typeface="Courier New" pitchFamily="49" charset="0"/>
                <a:cs typeface="Courier New" pitchFamily="49" charset="0"/>
              </a:rPr>
              <a:t>DispatcherServlet </a:t>
            </a:r>
            <a:r>
              <a:rPr lang="en-US" altLang="en-US" smtClean="0">
                <a:cs typeface="Courier New" pitchFamily="49" charset="0"/>
              </a:rPr>
              <a:t>- Processing A Request </a:t>
            </a:r>
            <a:endParaRPr lang="en-US" altLang="en-US" smtClean="0">
              <a:latin typeface="Courier New" pitchFamily="49" charset="0"/>
              <a:cs typeface="Courier New" pitchFamily="49" charset="0"/>
            </a:endParaRPr>
          </a:p>
        </p:txBody>
      </p:sp>
      <p:sp>
        <p:nvSpPr>
          <p:cNvPr id="99333"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BF4ABD47-37D8-4431-ABD0-9BA55725716D}" type="slidenum">
              <a:rPr lang="en-US" altLang="en-US" sz="1000"/>
              <a:pPr algn="r"/>
              <a:t>94</a:t>
            </a:fld>
            <a:endParaRPr lang="en-US" altLang="en-US" sz="1000"/>
          </a:p>
        </p:txBody>
      </p:sp>
      <p:sp>
        <p:nvSpPr>
          <p:cNvPr id="99334"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99335" name="Text Box 7"/>
          <p:cNvSpPr txBox="1">
            <a:spLocks noChangeArrowheads="1"/>
          </p:cNvSpPr>
          <p:nvPr/>
        </p:nvSpPr>
        <p:spPr bwMode="auto">
          <a:xfrm>
            <a:off x="76200" y="1066800"/>
            <a:ext cx="7620000" cy="646113"/>
          </a:xfrm>
          <a:prstGeom prst="rect">
            <a:avLst/>
          </a:prstGeom>
          <a:noFill/>
          <a:ln w="9525">
            <a:noFill/>
            <a:miter lim="800000"/>
            <a:headEnd/>
            <a:tailEnd/>
          </a:ln>
        </p:spPr>
        <p:txBody>
          <a:bodyPr>
            <a:spAutoFit/>
          </a:bodyPr>
          <a:lstStyle/>
          <a:p>
            <a:pPr marL="285750" indent="-285750">
              <a:spcBef>
                <a:spcPct val="50000"/>
              </a:spcBef>
              <a:buFont typeface="Wingdings" pitchFamily="2" charset="2"/>
              <a:buChar char="§"/>
            </a:pPr>
            <a:r>
              <a:rPr lang="en-IN" altLang="en-US"/>
              <a:t>When a </a:t>
            </a:r>
            <a:r>
              <a:rPr lang="en-IN" altLang="en-US">
                <a:latin typeface="Courier New" pitchFamily="49" charset="0"/>
                <a:cs typeface="Courier New" pitchFamily="49" charset="0"/>
              </a:rPr>
              <a:t>DispatcherServlet</a:t>
            </a:r>
            <a:r>
              <a:rPr lang="en-IN" altLang="en-US"/>
              <a:t> receives a request, the steps followed to process it are:</a:t>
            </a:r>
            <a:endParaRPr lang="en-US" altLang="en-US"/>
          </a:p>
        </p:txBody>
      </p:sp>
      <p:graphicFrame>
        <p:nvGraphicFramePr>
          <p:cNvPr id="2" name="Diagram 1"/>
          <p:cNvGraphicFramePr/>
          <p:nvPr/>
        </p:nvGraphicFramePr>
        <p:xfrm>
          <a:off x="381000" y="1828800"/>
          <a:ext cx="84582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6"/>
          <p:cNvSpPr>
            <a:spLocks noGrp="1" noChangeArrowheads="1"/>
          </p:cNvSpPr>
          <p:nvPr>
            <p:ph type="sldNum" sz="quarter" idx="12"/>
          </p:nvPr>
        </p:nvSpPr>
        <p:spPr>
          <a:noFill/>
        </p:spPr>
        <p:txBody>
          <a:bodyPr/>
          <a:lstStyle/>
          <a:p>
            <a:fld id="{E9DF1E78-F110-411F-88EC-E9E2F0A8F5AA}" type="slidenum">
              <a:rPr lang="en-US" altLang="en-US" smtClean="0">
                <a:latin typeface="Arial" pitchFamily="34" charset="0"/>
              </a:rPr>
              <a:pPr/>
              <a:t>95</a:t>
            </a:fld>
            <a:endParaRPr lang="en-US" altLang="en-US" smtClean="0">
              <a:latin typeface="Arial" pitchFamily="34" charset="0"/>
            </a:endParaRPr>
          </a:p>
        </p:txBody>
      </p:sp>
      <p:sp>
        <p:nvSpPr>
          <p:cNvPr id="100355"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670C961B-4E46-495B-AA6B-A424BA2D5A42}" type="slidenum">
              <a:rPr lang="en-US" altLang="en-US" sz="1000"/>
              <a:pPr algn="r"/>
              <a:t>95</a:t>
            </a:fld>
            <a:endParaRPr lang="en-US" altLang="en-US" sz="1000"/>
          </a:p>
        </p:txBody>
      </p:sp>
      <p:sp>
        <p:nvSpPr>
          <p:cNvPr id="100356" name="Title 1"/>
          <p:cNvSpPr>
            <a:spLocks noGrp="1"/>
          </p:cNvSpPr>
          <p:nvPr>
            <p:ph type="title" idx="4294967295"/>
          </p:nvPr>
        </p:nvSpPr>
        <p:spPr>
          <a:xfrm>
            <a:off x="304800" y="381000"/>
            <a:ext cx="6934200" cy="747713"/>
          </a:xfrm>
        </p:spPr>
        <p:txBody>
          <a:bodyPr/>
          <a:lstStyle/>
          <a:p>
            <a:r>
              <a:rPr lang="en-IN" altLang="en-US" smtClean="0"/>
              <a:t>Spring MVC Request Life Cycle</a:t>
            </a:r>
            <a:endParaRPr lang="en-US" altLang="en-US" smtClean="0"/>
          </a:p>
        </p:txBody>
      </p:sp>
      <p:sp>
        <p:nvSpPr>
          <p:cNvPr id="100357"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70BA49EE-EB8A-4E48-9E47-D3A76EE17B83}" type="slidenum">
              <a:rPr lang="en-US" altLang="en-US" sz="1000"/>
              <a:pPr algn="r"/>
              <a:t>95</a:t>
            </a:fld>
            <a:endParaRPr lang="en-US" altLang="en-US" sz="1000"/>
          </a:p>
        </p:txBody>
      </p:sp>
      <p:sp>
        <p:nvSpPr>
          <p:cNvPr id="100358"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00359"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00360" name="Text Box 7"/>
          <p:cNvSpPr txBox="1">
            <a:spLocks noChangeArrowheads="1"/>
          </p:cNvSpPr>
          <p:nvPr/>
        </p:nvSpPr>
        <p:spPr bwMode="auto">
          <a:xfrm>
            <a:off x="304800" y="1030288"/>
            <a:ext cx="8305800" cy="646112"/>
          </a:xfrm>
          <a:prstGeom prst="rect">
            <a:avLst/>
          </a:prstGeom>
          <a:noFill/>
          <a:ln w="9525">
            <a:noFill/>
            <a:miter lim="800000"/>
            <a:headEnd/>
            <a:tailEnd/>
          </a:ln>
        </p:spPr>
        <p:txBody>
          <a:bodyPr>
            <a:spAutoFit/>
          </a:bodyPr>
          <a:lstStyle/>
          <a:p>
            <a:pPr marL="285750" indent="-285750">
              <a:spcBef>
                <a:spcPct val="50000"/>
              </a:spcBef>
              <a:buFont typeface="Wingdings" pitchFamily="2" charset="2"/>
              <a:buChar char="§"/>
            </a:pPr>
            <a:r>
              <a:rPr lang="en-IN" altLang="en-US"/>
              <a:t>The process of handling a request by Spring MVC involves many components, each with a specific purpose.</a:t>
            </a:r>
            <a:endParaRPr lang="en-US" altLang="en-US"/>
          </a:p>
        </p:txBody>
      </p:sp>
      <p:sp>
        <p:nvSpPr>
          <p:cNvPr id="100361" name="Rectangle 13"/>
          <p:cNvSpPr>
            <a:spLocks noChangeArrowheads="1"/>
          </p:cNvSpPr>
          <p:nvPr/>
        </p:nvSpPr>
        <p:spPr bwMode="auto">
          <a:xfrm>
            <a:off x="2538413" y="6508750"/>
            <a:ext cx="4127500" cy="273050"/>
          </a:xfrm>
          <a:prstGeom prst="rect">
            <a:avLst/>
          </a:prstGeom>
          <a:noFill/>
          <a:ln w="9525" algn="ctr">
            <a:noFill/>
            <a:round/>
            <a:headEnd/>
            <a:tailEnd/>
          </a:ln>
        </p:spPr>
        <p:txBody>
          <a:bodyPr/>
          <a:lstStyle/>
          <a:p>
            <a:pPr algn="ctr"/>
            <a:r>
              <a:rPr lang="en-US" altLang="en-US" sz="1200" b="1"/>
              <a:t>Spring MVC Request Life Cycle </a:t>
            </a:r>
            <a:endParaRPr lang="en-IN" altLang="en-US" sz="1200" b="1"/>
          </a:p>
        </p:txBody>
      </p:sp>
      <p:pic>
        <p:nvPicPr>
          <p:cNvPr id="100362" name="Picture 11"/>
          <p:cNvPicPr>
            <a:picLocks noChangeAspect="1" noChangeArrowheads="1"/>
          </p:cNvPicPr>
          <p:nvPr/>
        </p:nvPicPr>
        <p:blipFill>
          <a:blip r:embed="rId3" cstate="print"/>
          <a:srcRect/>
          <a:stretch>
            <a:fillRect/>
          </a:stretch>
        </p:blipFill>
        <p:spPr bwMode="auto">
          <a:xfrm>
            <a:off x="685800" y="1712913"/>
            <a:ext cx="7772400" cy="4719637"/>
          </a:xfrm>
          <a:prstGeom prst="rect">
            <a:avLst/>
          </a:prstGeom>
          <a:noFill/>
          <a:ln w="9525">
            <a:solidFill>
              <a:schemeClr val="tx1"/>
            </a:solidFill>
            <a:miter lim="800000"/>
            <a:headEnd/>
            <a:tailEnd/>
          </a:ln>
        </p:spPr>
      </p:pic>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6"/>
          <p:cNvSpPr>
            <a:spLocks noGrp="1" noChangeArrowheads="1"/>
          </p:cNvSpPr>
          <p:nvPr>
            <p:ph type="sldNum" sz="quarter" idx="12"/>
          </p:nvPr>
        </p:nvSpPr>
        <p:spPr>
          <a:noFill/>
        </p:spPr>
        <p:txBody>
          <a:bodyPr/>
          <a:lstStyle/>
          <a:p>
            <a:fld id="{BEBDF44A-063A-44B2-93CE-7963A13B4328}" type="slidenum">
              <a:rPr lang="en-US" altLang="en-US" smtClean="0">
                <a:latin typeface="Arial" pitchFamily="34" charset="0"/>
              </a:rPr>
              <a:pPr/>
              <a:t>96</a:t>
            </a:fld>
            <a:endParaRPr lang="en-US" altLang="en-US" smtClean="0">
              <a:latin typeface="Arial" pitchFamily="34" charset="0"/>
            </a:endParaRPr>
          </a:p>
        </p:txBody>
      </p:sp>
      <p:sp>
        <p:nvSpPr>
          <p:cNvPr id="101379"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26ABE5C9-2859-4FF7-9951-080867EAC7D0}" type="slidenum">
              <a:rPr lang="en-US" altLang="en-US" sz="1000"/>
              <a:pPr algn="r"/>
              <a:t>96</a:t>
            </a:fld>
            <a:endParaRPr lang="en-US" altLang="en-US" sz="1000"/>
          </a:p>
        </p:txBody>
      </p:sp>
      <p:sp>
        <p:nvSpPr>
          <p:cNvPr id="101380" name="Rectangle 2"/>
          <p:cNvSpPr>
            <a:spLocks noGrp="1" noChangeArrowheads="1"/>
          </p:cNvSpPr>
          <p:nvPr>
            <p:ph type="ctrTitle"/>
          </p:nvPr>
        </p:nvSpPr>
        <p:spPr>
          <a:xfrm>
            <a:off x="609600" y="2130425"/>
            <a:ext cx="8001000" cy="1831975"/>
          </a:xfrm>
        </p:spPr>
        <p:txBody>
          <a:bodyPr/>
          <a:lstStyle/>
          <a:p>
            <a:r>
              <a:rPr lang="en-US" altLang="en-US" smtClean="0">
                <a:solidFill>
                  <a:schemeClr val="tx1"/>
                </a:solidFill>
              </a:rPr>
              <a:t>Lesson 2: </a:t>
            </a:r>
            <a:r>
              <a:rPr lang="en-IN" altLang="en-US" smtClean="0">
                <a:solidFill>
                  <a:schemeClr val="tx1"/>
                </a:solidFill>
              </a:rPr>
              <a:t>Building Web Applications Using Spring Framework</a:t>
            </a:r>
          </a:p>
        </p:txBody>
      </p:sp>
      <p:sp>
        <p:nvSpPr>
          <p:cNvPr id="101381" name="Line 3"/>
          <p:cNvSpPr>
            <a:spLocks noChangeShapeType="1"/>
          </p:cNvSpPr>
          <p:nvPr/>
        </p:nvSpPr>
        <p:spPr bwMode="auto">
          <a:xfrm>
            <a:off x="533400" y="2743200"/>
            <a:ext cx="0" cy="990600"/>
          </a:xfrm>
          <a:prstGeom prst="line">
            <a:avLst/>
          </a:prstGeom>
          <a:noFill/>
          <a:ln w="9525">
            <a:solidFill>
              <a:schemeClr val="tx1"/>
            </a:solidFill>
            <a:round/>
            <a:headEnd/>
            <a:tailEnd/>
          </a:ln>
        </p:spPr>
        <p:txBody>
          <a:bodyPr/>
          <a:lstStyle/>
          <a:p>
            <a:endParaRPr lang="en-US"/>
          </a:p>
        </p:txBody>
      </p:sp>
      <p:sp>
        <p:nvSpPr>
          <p:cNvPr id="101382" name="Line 4"/>
          <p:cNvSpPr>
            <a:spLocks noChangeShapeType="1"/>
          </p:cNvSpPr>
          <p:nvPr/>
        </p:nvSpPr>
        <p:spPr bwMode="auto">
          <a:xfrm>
            <a:off x="533400" y="3733800"/>
            <a:ext cx="8153400" cy="0"/>
          </a:xfrm>
          <a:prstGeom prst="line">
            <a:avLst/>
          </a:prstGeom>
          <a:noFill/>
          <a:ln w="9525">
            <a:solidFill>
              <a:schemeClr val="tx1"/>
            </a:solidFill>
            <a:round/>
            <a:headEnd/>
            <a:tailEnd/>
          </a:ln>
        </p:spPr>
        <p:txBody>
          <a:bodyPr/>
          <a:lstStyle/>
          <a:p>
            <a:endParaRPr lang="en-US"/>
          </a:p>
        </p:txBody>
      </p:sp>
      <p:sp>
        <p:nvSpPr>
          <p:cNvPr id="10138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6"/>
          <p:cNvSpPr>
            <a:spLocks noGrp="1" noChangeArrowheads="1"/>
          </p:cNvSpPr>
          <p:nvPr>
            <p:ph type="sldNum" sz="quarter" idx="12"/>
          </p:nvPr>
        </p:nvSpPr>
        <p:spPr>
          <a:noFill/>
        </p:spPr>
        <p:txBody>
          <a:bodyPr/>
          <a:lstStyle/>
          <a:p>
            <a:fld id="{1C356761-59F9-467E-A67E-8ABA511BFE1F}" type="slidenum">
              <a:rPr lang="en-US" altLang="en-US" smtClean="0">
                <a:latin typeface="Arial" pitchFamily="34" charset="0"/>
              </a:rPr>
              <a:pPr/>
              <a:t>97</a:t>
            </a:fld>
            <a:endParaRPr lang="en-US" altLang="en-US" smtClean="0">
              <a:latin typeface="Arial" pitchFamily="34" charset="0"/>
            </a:endParaRPr>
          </a:p>
        </p:txBody>
      </p:sp>
      <p:sp>
        <p:nvSpPr>
          <p:cNvPr id="102403"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7891D11E-6362-408A-86BE-02EA6E1673A2}" type="slidenum">
              <a:rPr lang="en-US" altLang="en-US" sz="1000"/>
              <a:pPr algn="r"/>
              <a:t>97</a:t>
            </a:fld>
            <a:endParaRPr lang="en-US" altLang="en-US" sz="1000"/>
          </a:p>
        </p:txBody>
      </p:sp>
      <p:sp>
        <p:nvSpPr>
          <p:cNvPr id="102404" name="Slide Number Placeholder 5"/>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355E11AE-0803-435C-9EAA-E216D914C192}" type="slidenum">
              <a:rPr lang="en-US" altLang="en-US" sz="1000"/>
              <a:pPr algn="r"/>
              <a:t>97</a:t>
            </a:fld>
            <a:endParaRPr lang="en-US" altLang="en-US" sz="1000"/>
          </a:p>
        </p:txBody>
      </p:sp>
      <p:sp>
        <p:nvSpPr>
          <p:cNvPr id="102405" name="Rectangle 2"/>
          <p:cNvSpPr>
            <a:spLocks noGrp="1" noChangeArrowheads="1"/>
          </p:cNvSpPr>
          <p:nvPr>
            <p:ph type="title" idx="4294967295"/>
          </p:nvPr>
        </p:nvSpPr>
        <p:spPr/>
        <p:txBody>
          <a:bodyPr/>
          <a:lstStyle/>
          <a:p>
            <a:pPr eaLnBrk="1" hangingPunct="1"/>
            <a:r>
              <a:rPr lang="en-US" altLang="en-US" smtClean="0"/>
              <a:t>Lesson Objectives</a:t>
            </a:r>
          </a:p>
        </p:txBody>
      </p:sp>
      <p:sp>
        <p:nvSpPr>
          <p:cNvPr id="102406" name="Rectangle 3"/>
          <p:cNvSpPr>
            <a:spLocks noGrp="1" noChangeArrowheads="1"/>
          </p:cNvSpPr>
          <p:nvPr>
            <p:ph type="body" idx="4294967295"/>
          </p:nvPr>
        </p:nvSpPr>
        <p:spPr>
          <a:xfrm>
            <a:off x="304800" y="2362200"/>
            <a:ext cx="8686800" cy="3124200"/>
          </a:xfrm>
        </p:spPr>
        <p:txBody>
          <a:bodyPr/>
          <a:lstStyle/>
          <a:p>
            <a:pPr eaLnBrk="1" hangingPunct="1">
              <a:buFontTx/>
              <a:buNone/>
            </a:pPr>
            <a:r>
              <a:rPr lang="en-US" altLang="en-US" b="0" smtClean="0"/>
              <a:t>At the end of this lesson, you will learn to: </a:t>
            </a:r>
          </a:p>
          <a:p>
            <a:pPr eaLnBrk="1" hangingPunct="1">
              <a:buFont typeface="Wingdings" pitchFamily="2" charset="2"/>
              <a:buChar char="§"/>
            </a:pPr>
            <a:r>
              <a:rPr lang="en-IN" altLang="en-US" b="0" smtClean="0"/>
              <a:t>Describe Spring controllers.</a:t>
            </a:r>
          </a:p>
          <a:p>
            <a:pPr eaLnBrk="1" hangingPunct="1">
              <a:buFont typeface="Wingdings" pitchFamily="2" charset="2"/>
              <a:buChar char="§"/>
            </a:pPr>
            <a:r>
              <a:rPr lang="en-IN" altLang="en-US" b="0" smtClean="0"/>
              <a:t>Identify different controllers in Spring and their usage.</a:t>
            </a:r>
          </a:p>
          <a:p>
            <a:pPr eaLnBrk="1" hangingPunct="1">
              <a:buFont typeface="Wingdings" pitchFamily="2" charset="2"/>
              <a:buChar char="§"/>
            </a:pPr>
            <a:r>
              <a:rPr lang="en-IN" altLang="en-US" b="0" smtClean="0"/>
              <a:t>Explain view resolver, usage, configuration and implementation.</a:t>
            </a:r>
          </a:p>
          <a:p>
            <a:pPr eaLnBrk="1" hangingPunct="1">
              <a:buFont typeface="Wingdings" pitchFamily="2" charset="2"/>
              <a:buChar char="§"/>
            </a:pPr>
            <a:r>
              <a:rPr lang="en-IN" altLang="en-US" b="0" smtClean="0"/>
              <a:t>Implement Spring handler. </a:t>
            </a:r>
          </a:p>
          <a:p>
            <a:pPr eaLnBrk="1" hangingPunct="1">
              <a:buFont typeface="Wingdings" pitchFamily="2" charset="2"/>
              <a:buChar char="§"/>
            </a:pPr>
            <a:r>
              <a:rPr lang="en-IN" altLang="en-US" b="0" smtClean="0"/>
              <a:t>Implement web applications.</a:t>
            </a:r>
          </a:p>
          <a:p>
            <a:pPr eaLnBrk="1" hangingPunct="1">
              <a:buFont typeface="Wingdings" pitchFamily="2" charset="2"/>
              <a:buChar char="§"/>
            </a:pPr>
            <a:r>
              <a:rPr lang="en-IN" altLang="en-US" b="0" smtClean="0"/>
              <a:t>Explain the Property Editors in Spring.</a:t>
            </a:r>
          </a:p>
          <a:p>
            <a:pPr eaLnBrk="1" hangingPunct="1">
              <a:buFont typeface="Wingdings" pitchFamily="2" charset="2"/>
              <a:buChar char="§"/>
            </a:pPr>
            <a:r>
              <a:rPr lang="en-IN" altLang="en-US" b="0" smtClean="0"/>
              <a:t>Perform validation using annotations. </a:t>
            </a:r>
          </a:p>
          <a:p>
            <a:pPr eaLnBrk="1" hangingPunct="1">
              <a:buFont typeface="Wingdings" pitchFamily="2" charset="2"/>
              <a:buChar char="§"/>
            </a:pPr>
            <a:endParaRPr lang="en-US" altLang="en-US" b="0" smtClean="0"/>
          </a:p>
          <a:p>
            <a:pPr eaLnBrk="1" hangingPunct="1">
              <a:buFont typeface="Wingdings" pitchFamily="2" charset="2"/>
              <a:buNone/>
            </a:pPr>
            <a:endParaRPr lang="en-US" altLang="en-US" b="0" smtClean="0"/>
          </a:p>
          <a:p>
            <a:pPr eaLnBrk="1" hangingPunct="1">
              <a:buFont typeface="Wingdings" pitchFamily="2" charset="2"/>
              <a:buChar char="§"/>
            </a:pPr>
            <a:endParaRPr lang="en-US" altLang="en-US" b="0" smtClean="0"/>
          </a:p>
        </p:txBody>
      </p:sp>
      <p:grpSp>
        <p:nvGrpSpPr>
          <p:cNvPr id="102407" name="Group 12"/>
          <p:cNvGrpSpPr>
            <a:grpSpLocks/>
          </p:cNvGrpSpPr>
          <p:nvPr/>
        </p:nvGrpSpPr>
        <p:grpSpPr bwMode="auto">
          <a:xfrm>
            <a:off x="304800" y="1066800"/>
            <a:ext cx="6477000" cy="1009650"/>
            <a:chOff x="838200" y="3276600"/>
            <a:chExt cx="6477000" cy="838200"/>
          </a:xfrm>
        </p:grpSpPr>
        <p:sp>
          <p:nvSpPr>
            <p:cNvPr id="14" name="Rounded Rectangle 13"/>
            <p:cNvSpPr/>
            <p:nvPr/>
          </p:nvSpPr>
          <p:spPr bwMode="auto">
            <a:xfrm>
              <a:off x="838200" y="3276600"/>
              <a:ext cx="6477000" cy="838200"/>
            </a:xfrm>
            <a:prstGeom prst="roundRect">
              <a:avLst/>
            </a:prstGeom>
            <a:solidFill>
              <a:srgbClr val="9933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a:defRPr/>
              </a:pPr>
              <a:endParaRPr lang="en-US" dirty="0">
                <a:latin typeface="Arial" charset="0"/>
              </a:endParaRPr>
            </a:p>
          </p:txBody>
        </p:sp>
        <p:sp>
          <p:nvSpPr>
            <p:cNvPr id="102410" name="TextBox 14"/>
            <p:cNvSpPr txBox="1">
              <a:spLocks noChangeArrowheads="1"/>
            </p:cNvSpPr>
            <p:nvPr/>
          </p:nvSpPr>
          <p:spPr bwMode="auto">
            <a:xfrm>
              <a:off x="1066800" y="3403121"/>
              <a:ext cx="5410200" cy="689884"/>
            </a:xfrm>
            <a:prstGeom prst="rect">
              <a:avLst/>
            </a:prstGeom>
            <a:noFill/>
            <a:ln w="9525">
              <a:noFill/>
              <a:miter lim="800000"/>
              <a:headEnd/>
              <a:tailEnd/>
            </a:ln>
          </p:spPr>
          <p:txBody>
            <a:bodyPr>
              <a:spAutoFit/>
            </a:bodyPr>
            <a:lstStyle/>
            <a:p>
              <a:r>
                <a:rPr lang="en-US" altLang="en-US" sz="2400">
                  <a:solidFill>
                    <a:srgbClr val="F2F2F2"/>
                  </a:solidFill>
                  <a:latin typeface="Trebuchet MS" pitchFamily="34" charset="0"/>
                </a:rPr>
                <a:t>Lesson 2: </a:t>
              </a:r>
              <a:r>
                <a:rPr lang="en-IN" altLang="en-US" sz="2400">
                  <a:solidFill>
                    <a:srgbClr val="F2F2F2"/>
                  </a:solidFill>
                  <a:latin typeface="Trebuchet MS" pitchFamily="34" charset="0"/>
                </a:rPr>
                <a:t>Building Web Applications Using Spring Framework</a:t>
              </a:r>
              <a:endParaRPr lang="en-US" altLang="en-US" sz="2400">
                <a:solidFill>
                  <a:srgbClr val="F2F2F2"/>
                </a:solidFill>
                <a:latin typeface="Trebuchet MS" pitchFamily="34" charset="0"/>
              </a:endParaRPr>
            </a:p>
          </p:txBody>
        </p:sp>
      </p:grpSp>
      <p:sp>
        <p:nvSpPr>
          <p:cNvPr id="102408"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6"/>
          <p:cNvSpPr>
            <a:spLocks noGrp="1" noChangeArrowheads="1"/>
          </p:cNvSpPr>
          <p:nvPr>
            <p:ph type="sldNum" sz="quarter" idx="12"/>
          </p:nvPr>
        </p:nvSpPr>
        <p:spPr>
          <a:noFill/>
        </p:spPr>
        <p:txBody>
          <a:bodyPr/>
          <a:lstStyle/>
          <a:p>
            <a:fld id="{2E17783F-72BB-46CA-A04D-03AFCDC15634}" type="slidenum">
              <a:rPr lang="en-US" altLang="en-US" smtClean="0">
                <a:latin typeface="Arial" pitchFamily="34" charset="0"/>
              </a:rPr>
              <a:pPr/>
              <a:t>98</a:t>
            </a:fld>
            <a:endParaRPr lang="en-US" altLang="en-US" smtClean="0">
              <a:latin typeface="Arial" pitchFamily="34" charset="0"/>
            </a:endParaRPr>
          </a:p>
        </p:txBody>
      </p:sp>
      <p:sp>
        <p:nvSpPr>
          <p:cNvPr id="103427" name="Rectangle 6"/>
          <p:cNvSpPr txBox="1">
            <a:spLocks noGrp="1" noChangeArrowheads="1"/>
          </p:cNvSpPr>
          <p:nvPr/>
        </p:nvSpPr>
        <p:spPr bwMode="auto">
          <a:xfrm>
            <a:off x="8458200" y="6477000"/>
            <a:ext cx="381000" cy="152400"/>
          </a:xfrm>
          <a:prstGeom prst="rect">
            <a:avLst/>
          </a:prstGeom>
          <a:noFill/>
          <a:ln w="9525">
            <a:noFill/>
            <a:miter lim="800000"/>
            <a:headEnd/>
            <a:tailEnd/>
          </a:ln>
        </p:spPr>
        <p:txBody>
          <a:bodyPr/>
          <a:lstStyle/>
          <a:p>
            <a:pPr algn="r"/>
            <a:fld id="{08148E32-1AC7-48FC-81DE-BE03BD093604}" type="slidenum">
              <a:rPr lang="en-US" altLang="en-US" sz="1000"/>
              <a:pPr algn="r"/>
              <a:t>98</a:t>
            </a:fld>
            <a:endParaRPr lang="en-US" altLang="en-US" sz="1000"/>
          </a:p>
        </p:txBody>
      </p:sp>
      <p:sp>
        <p:nvSpPr>
          <p:cNvPr id="103428" name="Title 1"/>
          <p:cNvSpPr>
            <a:spLocks noGrp="1"/>
          </p:cNvSpPr>
          <p:nvPr>
            <p:ph type="title" idx="4294967295"/>
          </p:nvPr>
        </p:nvSpPr>
        <p:spPr>
          <a:xfrm>
            <a:off x="304800" y="228600"/>
            <a:ext cx="6934200" cy="747713"/>
          </a:xfrm>
        </p:spPr>
        <p:txBody>
          <a:bodyPr/>
          <a:lstStyle/>
          <a:p>
            <a:r>
              <a:rPr lang="en-IN" altLang="en-US" smtClean="0"/>
              <a:t>Controllers </a:t>
            </a:r>
            <a:endParaRPr lang="en-US" altLang="en-US" smtClean="0"/>
          </a:p>
        </p:txBody>
      </p:sp>
      <p:sp>
        <p:nvSpPr>
          <p:cNvPr id="103429" name="Slide Number Placeholder 4"/>
          <p:cNvSpPr txBox="1">
            <a:spLocks noGrp="1"/>
          </p:cNvSpPr>
          <p:nvPr/>
        </p:nvSpPr>
        <p:spPr bwMode="auto">
          <a:xfrm>
            <a:off x="8458200" y="6477000"/>
            <a:ext cx="381000" cy="152400"/>
          </a:xfrm>
          <a:prstGeom prst="rect">
            <a:avLst/>
          </a:prstGeom>
          <a:noFill/>
          <a:ln w="9525">
            <a:noFill/>
            <a:miter lim="800000"/>
            <a:headEnd/>
            <a:tailEnd/>
          </a:ln>
        </p:spPr>
        <p:txBody>
          <a:bodyPr/>
          <a:lstStyle/>
          <a:p>
            <a:pPr algn="r"/>
            <a:fld id="{AAC51383-AE0A-495E-964C-DBA9C04C16B4}" type="slidenum">
              <a:rPr lang="en-US" altLang="en-US" sz="1000"/>
              <a:pPr algn="r"/>
              <a:t>98</a:t>
            </a:fld>
            <a:endParaRPr lang="en-US" altLang="en-US" sz="1000"/>
          </a:p>
        </p:txBody>
      </p:sp>
      <p:sp>
        <p:nvSpPr>
          <p:cNvPr id="103430"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03431"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03432" name="Text Box 7"/>
          <p:cNvSpPr txBox="1">
            <a:spLocks noChangeArrowheads="1"/>
          </p:cNvSpPr>
          <p:nvPr/>
        </p:nvSpPr>
        <p:spPr bwMode="auto">
          <a:xfrm>
            <a:off x="288925" y="1154113"/>
            <a:ext cx="7407275" cy="923925"/>
          </a:xfrm>
          <a:prstGeom prst="rect">
            <a:avLst/>
          </a:prstGeom>
          <a:noFill/>
          <a:ln w="9525">
            <a:noFill/>
            <a:miter lim="800000"/>
            <a:headEnd/>
            <a:tailEnd/>
          </a:ln>
        </p:spPr>
        <p:txBody>
          <a:bodyPr>
            <a:spAutoFit/>
          </a:bodyPr>
          <a:lstStyle/>
          <a:p>
            <a:pPr marL="285750" indent="-285750" eaLnBrk="0" hangingPunct="0">
              <a:buFont typeface="Wingdings" pitchFamily="2" charset="2"/>
              <a:buChar char="§"/>
            </a:pPr>
            <a:r>
              <a:rPr lang="en-IN" altLang="en-US"/>
              <a:t>Provide access to the behavior of an application, which is defined by a service interface.</a:t>
            </a:r>
          </a:p>
          <a:p>
            <a:pPr marL="285750" indent="-285750" eaLnBrk="0" hangingPunct="0">
              <a:buFont typeface="Wingdings" pitchFamily="2" charset="2"/>
              <a:buChar char="§"/>
            </a:pPr>
            <a:r>
              <a:rPr lang="en-IN" altLang="en-US"/>
              <a:t>Translate user requests to application recognizable code.</a:t>
            </a:r>
            <a:endParaRPr lang="en-GB" altLang="en-US"/>
          </a:p>
        </p:txBody>
      </p:sp>
      <p:pic>
        <p:nvPicPr>
          <p:cNvPr id="103433" name="Picture 9"/>
          <p:cNvPicPr>
            <a:picLocks noChangeAspect="1" noChangeArrowheads="1"/>
          </p:cNvPicPr>
          <p:nvPr/>
        </p:nvPicPr>
        <p:blipFill>
          <a:blip r:embed="rId3" cstate="print"/>
          <a:srcRect/>
          <a:stretch>
            <a:fillRect/>
          </a:stretch>
        </p:blipFill>
        <p:spPr bwMode="auto">
          <a:xfrm>
            <a:off x="220663" y="2217738"/>
            <a:ext cx="8702675" cy="1592262"/>
          </a:xfrm>
          <a:prstGeom prst="rect">
            <a:avLst/>
          </a:prstGeom>
          <a:noFill/>
          <a:ln w="9525">
            <a:solidFill>
              <a:schemeClr val="accent1"/>
            </a:solidFill>
            <a:miter lim="800000"/>
            <a:headEnd/>
            <a:tailEnd/>
          </a:ln>
        </p:spPr>
      </p:pic>
      <p:sp>
        <p:nvSpPr>
          <p:cNvPr id="103434" name="Rectangle 13"/>
          <p:cNvSpPr>
            <a:spLocks noChangeArrowheads="1"/>
          </p:cNvSpPr>
          <p:nvPr/>
        </p:nvSpPr>
        <p:spPr bwMode="auto">
          <a:xfrm>
            <a:off x="1277938" y="3889375"/>
            <a:ext cx="6648450" cy="225425"/>
          </a:xfrm>
          <a:prstGeom prst="rect">
            <a:avLst/>
          </a:prstGeom>
          <a:noFill/>
          <a:ln w="9525" algn="ctr">
            <a:noFill/>
            <a:round/>
            <a:headEnd/>
            <a:tailEnd/>
          </a:ln>
        </p:spPr>
        <p:txBody>
          <a:bodyPr anchor="ctr"/>
          <a:lstStyle/>
          <a:p>
            <a:pPr algn="ctr"/>
            <a:r>
              <a:rPr lang="en-IN" altLang="en-US" sz="1200" b="1"/>
              <a:t>Code Segment Showing Source Code for Accessing Controllers in Spring Framework</a:t>
            </a:r>
          </a:p>
        </p:txBody>
      </p:sp>
      <p:sp>
        <p:nvSpPr>
          <p:cNvPr id="12" name="Text Box 11"/>
          <p:cNvSpPr txBox="1">
            <a:spLocks noChangeArrowheads="1"/>
          </p:cNvSpPr>
          <p:nvPr/>
        </p:nvSpPr>
        <p:spPr bwMode="auto">
          <a:xfrm>
            <a:off x="220663" y="4341813"/>
            <a:ext cx="8694737" cy="1754187"/>
          </a:xfrm>
          <a:prstGeom prst="rect">
            <a:avLst/>
          </a:prstGeom>
          <a:solidFill>
            <a:schemeClr val="accent5">
              <a:lumMod val="20000"/>
              <a:lumOff val="80000"/>
              <a:alpha val="49001"/>
            </a:schemeClr>
          </a:solidFill>
          <a:ln w="9525">
            <a:solidFill>
              <a:srgbClr val="000000"/>
            </a:solidFill>
            <a:miter lim="800000"/>
            <a:headEnd/>
            <a:tailEnd/>
          </a:ln>
        </p:spPr>
        <p:txBody>
          <a:bodyPr upright="1">
            <a:spAutoFit/>
          </a:bodyPr>
          <a:lstStyle/>
          <a:p>
            <a:pPr>
              <a:spcAft>
                <a:spcPts val="0"/>
              </a:spcAft>
              <a:defRPr/>
            </a:pPr>
            <a:r>
              <a:rPr lang="en-US" dirty="0">
                <a:latin typeface="Courier New" panose="02070309020205020404" pitchFamily="49" charset="0"/>
                <a:ea typeface="Times New Roman"/>
                <a:cs typeface="Courier New" panose="02070309020205020404" pitchFamily="49" charset="0"/>
              </a:rPr>
              <a:t>//View Object</a:t>
            </a:r>
            <a:endParaRPr lang="en-GB" dirty="0">
              <a:latin typeface="Courier New" panose="02070309020205020404" pitchFamily="49" charset="0"/>
              <a:ea typeface="Times New Roman"/>
              <a:cs typeface="Courier New" panose="02070309020205020404" pitchFamily="49" charset="0"/>
            </a:endParaRPr>
          </a:p>
          <a:p>
            <a:pPr>
              <a:spcAft>
                <a:spcPts val="0"/>
              </a:spcAft>
              <a:defRPr/>
            </a:pPr>
            <a:r>
              <a:rPr lang="en-US" dirty="0">
                <a:latin typeface="Courier New" panose="02070309020205020404" pitchFamily="49" charset="0"/>
                <a:ea typeface="Times New Roman"/>
                <a:cs typeface="Courier New" panose="02070309020205020404" pitchFamily="49" charset="0"/>
              </a:rPr>
              <a:t>View </a:t>
            </a:r>
            <a:r>
              <a:rPr lang="en-US" dirty="0" err="1">
                <a:latin typeface="Courier New" panose="02070309020205020404" pitchFamily="49" charset="0"/>
                <a:ea typeface="Times New Roman"/>
                <a:cs typeface="Courier New" panose="02070309020205020404" pitchFamily="49" charset="0"/>
              </a:rPr>
              <a:t>pdfView</a:t>
            </a:r>
            <a:r>
              <a:rPr lang="en-US" dirty="0">
                <a:latin typeface="Courier New" panose="02070309020205020404" pitchFamily="49" charset="0"/>
                <a:ea typeface="Times New Roman"/>
                <a:cs typeface="Courier New" panose="02070309020205020404" pitchFamily="49" charset="0"/>
              </a:rPr>
              <a:t> = ….;</a:t>
            </a:r>
            <a:endParaRPr lang="en-GB" dirty="0">
              <a:latin typeface="Courier New" panose="02070309020205020404" pitchFamily="49" charset="0"/>
              <a:ea typeface="Times New Roman"/>
              <a:cs typeface="Courier New" panose="02070309020205020404" pitchFamily="49" charset="0"/>
            </a:endParaRPr>
          </a:p>
          <a:p>
            <a:pPr>
              <a:spcAft>
                <a:spcPts val="0"/>
              </a:spcAft>
              <a:defRPr/>
            </a:pPr>
            <a:r>
              <a:rPr lang="en-US" dirty="0">
                <a:latin typeface="Courier New" panose="02070309020205020404" pitchFamily="49" charset="0"/>
                <a:ea typeface="Times New Roman"/>
                <a:cs typeface="Courier New" panose="02070309020205020404" pitchFamily="49" charset="0"/>
              </a:rPr>
              <a:t>//Model object</a:t>
            </a:r>
            <a:endParaRPr lang="en-GB" dirty="0">
              <a:latin typeface="Courier New" panose="02070309020205020404" pitchFamily="49" charset="0"/>
              <a:ea typeface="Times New Roman"/>
              <a:cs typeface="Courier New" panose="02070309020205020404" pitchFamily="49" charset="0"/>
            </a:endParaRPr>
          </a:p>
          <a:p>
            <a:pPr>
              <a:spcAft>
                <a:spcPts val="0"/>
              </a:spcAft>
              <a:defRPr/>
            </a:pPr>
            <a:r>
              <a:rPr lang="en-US" dirty="0">
                <a:latin typeface="Courier New" panose="02070309020205020404" pitchFamily="49" charset="0"/>
                <a:ea typeface="Times New Roman"/>
                <a:cs typeface="Courier New" panose="02070309020205020404" pitchFamily="49" charset="0"/>
              </a:rPr>
              <a:t>Map </a:t>
            </a:r>
            <a:r>
              <a:rPr lang="en-US" dirty="0" err="1">
                <a:latin typeface="Courier New" panose="02070309020205020404" pitchFamily="49" charset="0"/>
                <a:ea typeface="Times New Roman"/>
                <a:cs typeface="Courier New" panose="02070309020205020404" pitchFamily="49" charset="0"/>
              </a:rPr>
              <a:t>modelData</a:t>
            </a:r>
            <a:r>
              <a:rPr lang="en-US" dirty="0">
                <a:latin typeface="Courier New" panose="02070309020205020404" pitchFamily="49" charset="0"/>
                <a:ea typeface="Times New Roman"/>
                <a:cs typeface="Courier New" panose="02070309020205020404" pitchFamily="49" charset="0"/>
              </a:rPr>
              <a:t> = </a:t>
            </a:r>
            <a:r>
              <a:rPr lang="en-US" dirty="0" err="1">
                <a:latin typeface="Courier New" panose="02070309020205020404" pitchFamily="49" charset="0"/>
                <a:ea typeface="Times New Roman"/>
                <a:cs typeface="Courier New" panose="02070309020205020404" pitchFamily="49" charset="0"/>
              </a:rPr>
              <a:t>newHashMap</a:t>
            </a:r>
            <a:r>
              <a:rPr lang="en-US" dirty="0">
                <a:latin typeface="Courier New" panose="02070309020205020404" pitchFamily="49" charset="0"/>
                <a:ea typeface="Times New Roman"/>
                <a:cs typeface="Courier New" panose="02070309020205020404" pitchFamily="49" charset="0"/>
              </a:rPr>
              <a:t>();</a:t>
            </a:r>
            <a:endParaRPr lang="en-GB" dirty="0">
              <a:latin typeface="Courier New" panose="02070309020205020404" pitchFamily="49" charset="0"/>
              <a:ea typeface="Times New Roman"/>
              <a:cs typeface="Courier New" panose="02070309020205020404" pitchFamily="49" charset="0"/>
            </a:endParaRPr>
          </a:p>
          <a:p>
            <a:pPr>
              <a:spcAft>
                <a:spcPts val="0"/>
              </a:spcAft>
              <a:defRPr/>
            </a:pPr>
            <a:r>
              <a:rPr lang="en-US" dirty="0">
                <a:latin typeface="Courier New" panose="02070309020205020404" pitchFamily="49" charset="0"/>
                <a:ea typeface="Times New Roman"/>
                <a:cs typeface="Courier New" panose="02070309020205020404" pitchFamily="49" charset="0"/>
              </a:rPr>
              <a:t>Or</a:t>
            </a:r>
            <a:endParaRPr lang="en-GB" dirty="0">
              <a:latin typeface="Courier New" panose="02070309020205020404" pitchFamily="49" charset="0"/>
              <a:ea typeface="Times New Roman"/>
              <a:cs typeface="Courier New" panose="02070309020205020404" pitchFamily="49" charset="0"/>
            </a:endParaRPr>
          </a:p>
          <a:p>
            <a:pPr>
              <a:spcAft>
                <a:spcPts val="0"/>
              </a:spcAft>
              <a:defRPr/>
            </a:pPr>
            <a:r>
              <a:rPr lang="en-US" dirty="0" err="1">
                <a:latin typeface="Courier New" panose="02070309020205020404" pitchFamily="49" charset="0"/>
                <a:ea typeface="Times New Roman"/>
                <a:cs typeface="Courier New" panose="02070309020205020404" pitchFamily="49" charset="0"/>
              </a:rPr>
              <a:t>ModelAndView</a:t>
            </a:r>
            <a:r>
              <a:rPr lang="en-US" dirty="0">
                <a:latin typeface="Courier New" panose="02070309020205020404" pitchFamily="49" charset="0"/>
                <a:ea typeface="Times New Roman"/>
                <a:cs typeface="Courier New" panose="02070309020205020404" pitchFamily="49" charset="0"/>
              </a:rPr>
              <a:t> mv1 = new </a:t>
            </a:r>
            <a:r>
              <a:rPr lang="en-US" dirty="0" err="1">
                <a:latin typeface="Courier New" panose="02070309020205020404" pitchFamily="49" charset="0"/>
                <a:ea typeface="Times New Roman"/>
                <a:cs typeface="Courier New" panose="02070309020205020404" pitchFamily="49" charset="0"/>
              </a:rPr>
              <a:t>ModelAndView</a:t>
            </a:r>
            <a:r>
              <a:rPr lang="en-US" dirty="0">
                <a:latin typeface="Courier New" panose="02070309020205020404" pitchFamily="49" charset="0"/>
                <a:ea typeface="Times New Roman"/>
                <a:cs typeface="Courier New" panose="02070309020205020404" pitchFamily="49" charset="0"/>
              </a:rPr>
              <a:t> (</a:t>
            </a:r>
            <a:r>
              <a:rPr lang="en-US" dirty="0" err="1">
                <a:latin typeface="Courier New" panose="02070309020205020404" pitchFamily="49" charset="0"/>
                <a:ea typeface="Times New Roman"/>
                <a:cs typeface="Courier New" panose="02070309020205020404" pitchFamily="49" charset="0"/>
              </a:rPr>
              <a:t>pdfView</a:t>
            </a:r>
            <a:r>
              <a:rPr lang="en-US" dirty="0">
                <a:latin typeface="Courier New" panose="02070309020205020404" pitchFamily="49" charset="0"/>
                <a:ea typeface="Times New Roman"/>
                <a:cs typeface="Courier New" panose="02070309020205020404" pitchFamily="49" charset="0"/>
              </a:rPr>
              <a:t>, </a:t>
            </a:r>
            <a:r>
              <a:rPr lang="en-US" dirty="0" err="1">
                <a:latin typeface="Courier New" panose="02070309020205020404" pitchFamily="49" charset="0"/>
                <a:ea typeface="Times New Roman"/>
                <a:cs typeface="Courier New" panose="02070309020205020404" pitchFamily="49" charset="0"/>
              </a:rPr>
              <a:t>modelData</a:t>
            </a:r>
            <a:r>
              <a:rPr lang="en-US" dirty="0">
                <a:latin typeface="Courier New" panose="02070309020205020404" pitchFamily="49" charset="0"/>
                <a:ea typeface="Times New Roman"/>
                <a:cs typeface="Courier New" panose="02070309020205020404" pitchFamily="49" charset="0"/>
              </a:rPr>
              <a:t>);</a:t>
            </a:r>
            <a:endParaRPr lang="en-GB" dirty="0">
              <a:latin typeface="Courier New" panose="02070309020205020404" pitchFamily="49" charset="0"/>
              <a:ea typeface="Times New Roman"/>
              <a:cs typeface="Courier New" panose="02070309020205020404" pitchFamily="49" charset="0"/>
            </a:endParaRPr>
          </a:p>
        </p:txBody>
      </p:sp>
      <p:sp>
        <p:nvSpPr>
          <p:cNvPr id="103436" name="Rectangle 13"/>
          <p:cNvSpPr>
            <a:spLocks noChangeArrowheads="1"/>
          </p:cNvSpPr>
          <p:nvPr/>
        </p:nvSpPr>
        <p:spPr bwMode="auto">
          <a:xfrm>
            <a:off x="2057400" y="6175375"/>
            <a:ext cx="4994275" cy="225425"/>
          </a:xfrm>
          <a:prstGeom prst="rect">
            <a:avLst/>
          </a:prstGeom>
          <a:noFill/>
          <a:ln w="9525" algn="ctr">
            <a:noFill/>
            <a:round/>
            <a:headEnd/>
            <a:tailEnd/>
          </a:ln>
        </p:spPr>
        <p:txBody>
          <a:bodyPr anchor="ctr"/>
          <a:lstStyle/>
          <a:p>
            <a:pPr algn="ctr"/>
            <a:r>
              <a:rPr lang="en-IN" altLang="en-US" sz="1200" b="1"/>
              <a:t>Code Segment Showing </a:t>
            </a:r>
            <a:r>
              <a:rPr lang="en-US" altLang="en-US" sz="1200" b="1"/>
              <a:t>Creation of Model and View Objects</a:t>
            </a:r>
            <a:endParaRPr lang="en-IN" altLang="en-US" sz="1200" b="1"/>
          </a:p>
        </p:txBody>
      </p:sp>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6"/>
          <p:cNvSpPr>
            <a:spLocks noGrp="1" noChangeArrowheads="1"/>
          </p:cNvSpPr>
          <p:nvPr>
            <p:ph type="sldNum" sz="quarter" idx="12"/>
          </p:nvPr>
        </p:nvSpPr>
        <p:spPr>
          <a:noFill/>
        </p:spPr>
        <p:txBody>
          <a:bodyPr/>
          <a:lstStyle/>
          <a:p>
            <a:fld id="{2C7C7727-266E-4329-B813-C1C23C1C101A}" type="slidenum">
              <a:rPr lang="en-US" altLang="en-US" smtClean="0">
                <a:latin typeface="Arial" pitchFamily="34" charset="0"/>
              </a:rPr>
              <a:pPr/>
              <a:t>99</a:t>
            </a:fld>
            <a:endParaRPr lang="en-US" altLang="en-US" smtClean="0">
              <a:latin typeface="Arial" pitchFamily="34" charset="0"/>
            </a:endParaRPr>
          </a:p>
        </p:txBody>
      </p:sp>
      <p:sp>
        <p:nvSpPr>
          <p:cNvPr id="104451" name="Title 1"/>
          <p:cNvSpPr>
            <a:spLocks noGrp="1"/>
          </p:cNvSpPr>
          <p:nvPr>
            <p:ph type="title" idx="4294967295"/>
          </p:nvPr>
        </p:nvSpPr>
        <p:spPr>
          <a:xfrm>
            <a:off x="304800" y="228600"/>
            <a:ext cx="6934200" cy="747713"/>
          </a:xfrm>
        </p:spPr>
        <p:txBody>
          <a:bodyPr/>
          <a:lstStyle/>
          <a:p>
            <a:r>
              <a:rPr lang="en-IN" altLang="en-US" smtClean="0"/>
              <a:t>Controller Types  </a:t>
            </a:r>
            <a:endParaRPr lang="en-US" altLang="en-US" smtClean="0"/>
          </a:p>
        </p:txBody>
      </p:sp>
      <p:sp>
        <p:nvSpPr>
          <p:cNvPr id="104452" name="Text Box 6"/>
          <p:cNvSpPr txBox="1">
            <a:spLocks noChangeArrowheads="1"/>
          </p:cNvSpPr>
          <p:nvPr/>
        </p:nvSpPr>
        <p:spPr bwMode="auto">
          <a:xfrm>
            <a:off x="288925" y="1712913"/>
            <a:ext cx="8626475" cy="366712"/>
          </a:xfrm>
          <a:prstGeom prst="rect">
            <a:avLst/>
          </a:prstGeom>
          <a:noFill/>
          <a:ln w="9525">
            <a:noFill/>
            <a:miter lim="800000"/>
            <a:headEnd/>
            <a:tailEnd/>
          </a:ln>
        </p:spPr>
        <p:txBody>
          <a:bodyPr>
            <a:spAutoFit/>
          </a:bodyPr>
          <a:lstStyle/>
          <a:p>
            <a:endParaRPr lang="en-IN" altLang="en-US"/>
          </a:p>
        </p:txBody>
      </p:sp>
      <p:sp>
        <p:nvSpPr>
          <p:cNvPr id="104453" name="Footer Placeholder 3"/>
          <p:cNvSpPr txBox="1">
            <a:spLocks noGrp="1"/>
          </p:cNvSpPr>
          <p:nvPr/>
        </p:nvSpPr>
        <p:spPr bwMode="auto">
          <a:xfrm>
            <a:off x="5029200" y="6477000"/>
            <a:ext cx="3429000" cy="152400"/>
          </a:xfrm>
          <a:prstGeom prst="rect">
            <a:avLst/>
          </a:prstGeom>
          <a:noFill/>
          <a:ln w="9525">
            <a:noFill/>
            <a:miter lim="800000"/>
            <a:headEnd/>
            <a:tailEnd/>
          </a:ln>
        </p:spPr>
        <p:txBody>
          <a:bodyPr/>
          <a:lstStyle/>
          <a:p>
            <a:pPr algn="ctr"/>
            <a:r>
              <a:rPr lang="en-US" altLang="en-US" sz="1100"/>
              <a:t>Spring Framework </a:t>
            </a:r>
          </a:p>
        </p:txBody>
      </p:sp>
      <p:sp>
        <p:nvSpPr>
          <p:cNvPr id="104454" name="Text Box 7"/>
          <p:cNvSpPr txBox="1">
            <a:spLocks noChangeArrowheads="1"/>
          </p:cNvSpPr>
          <p:nvPr/>
        </p:nvSpPr>
        <p:spPr bwMode="auto">
          <a:xfrm>
            <a:off x="288925" y="1230313"/>
            <a:ext cx="7407275" cy="369887"/>
          </a:xfrm>
          <a:prstGeom prst="rect">
            <a:avLst/>
          </a:prstGeom>
          <a:noFill/>
          <a:ln w="9525">
            <a:noFill/>
            <a:miter lim="800000"/>
            <a:headEnd/>
            <a:tailEnd/>
          </a:ln>
        </p:spPr>
        <p:txBody>
          <a:bodyPr>
            <a:spAutoFit/>
          </a:bodyPr>
          <a:lstStyle/>
          <a:p>
            <a:pPr marL="285750" indent="-285750" eaLnBrk="0" hangingPunct="0">
              <a:buFont typeface="Wingdings" pitchFamily="2" charset="2"/>
              <a:buChar char="§"/>
            </a:pPr>
            <a:r>
              <a:rPr lang="en-IN" altLang="en-US"/>
              <a:t>The types of abstract controllers available in Spring Framework are: </a:t>
            </a:r>
            <a:endParaRPr lang="en-GB" altLang="en-US"/>
          </a:p>
        </p:txBody>
      </p:sp>
      <p:graphicFrame>
        <p:nvGraphicFramePr>
          <p:cNvPr id="2" name="Diagram 1"/>
          <p:cNvGraphicFramePr/>
          <p:nvPr/>
        </p:nvGraphicFramePr>
        <p:xfrm>
          <a:off x="381000" y="1447800"/>
          <a:ext cx="8458200" cy="4953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cover dir="r"/>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resPro_FS_PeopleTemp_light">
  <a:themeElements>
    <a:clrScheme name="PresPro_FS_PeopleTemp_light 8">
      <a:dk1>
        <a:srgbClr val="000000"/>
      </a:dk1>
      <a:lt1>
        <a:srgbClr val="C0C0C0"/>
      </a:lt1>
      <a:dk2>
        <a:srgbClr val="000000"/>
      </a:dk2>
      <a:lt2>
        <a:srgbClr val="808080"/>
      </a:lt2>
      <a:accent1>
        <a:srgbClr val="00CC99"/>
      </a:accent1>
      <a:accent2>
        <a:srgbClr val="3333CC"/>
      </a:accent2>
      <a:accent3>
        <a:srgbClr val="DCDCDC"/>
      </a:accent3>
      <a:accent4>
        <a:srgbClr val="000000"/>
      </a:accent4>
      <a:accent5>
        <a:srgbClr val="AAE2CA"/>
      </a:accent5>
      <a:accent6>
        <a:srgbClr val="2D2DB9"/>
      </a:accent6>
      <a:hlink>
        <a:srgbClr val="000066"/>
      </a:hlink>
      <a:folHlink>
        <a:srgbClr val="000066"/>
      </a:folHlink>
    </a:clrScheme>
    <a:fontScheme name="PresPro_FS_PeopleTemp_light">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resPro_FS_PeopleTemp_ligh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Pro_FS_PeopleTemp_ligh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Pro_FS_PeopleTemp_light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Pro_FS_PeopleTemp_light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Pro_FS_PeopleTemp_ligh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Pro_FS_PeopleTemp_ligh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Pro_FS_PeopleTemp_ligh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PresPro_FS_PeopleTemp_light 8">
        <a:dk1>
          <a:srgbClr val="000000"/>
        </a:dk1>
        <a:lt1>
          <a:srgbClr val="C0C0C0"/>
        </a:lt1>
        <a:dk2>
          <a:srgbClr val="000000"/>
        </a:dk2>
        <a:lt2>
          <a:srgbClr val="808080"/>
        </a:lt2>
        <a:accent1>
          <a:srgbClr val="00CC99"/>
        </a:accent1>
        <a:accent2>
          <a:srgbClr val="3333CC"/>
        </a:accent2>
        <a:accent3>
          <a:srgbClr val="DCDCDC"/>
        </a:accent3>
        <a:accent4>
          <a:srgbClr val="000000"/>
        </a:accent4>
        <a:accent5>
          <a:srgbClr val="AAE2CA"/>
        </a:accent5>
        <a:accent6>
          <a:srgbClr val="2D2DB9"/>
        </a:accent6>
        <a:hlink>
          <a:srgbClr val="000066"/>
        </a:hlink>
        <a:folHlink>
          <a:srgbClr val="0000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16370</TotalTime>
  <Words>53060</Words>
  <Application>Microsoft Macintosh PowerPoint</Application>
  <PresentationFormat>On-screen Show (4:3)</PresentationFormat>
  <Paragraphs>6348</Paragraphs>
  <Slides>255</Slides>
  <Notes>255</Notes>
  <HiddenSlides>0</HiddenSlides>
  <MMClips>0</MMClips>
  <ScaleCrop>false</ScaleCrop>
  <HeadingPairs>
    <vt:vector size="4" baseType="variant">
      <vt:variant>
        <vt:lpstr>Theme</vt:lpstr>
      </vt:variant>
      <vt:variant>
        <vt:i4>1</vt:i4>
      </vt:variant>
      <vt:variant>
        <vt:lpstr>Slide Titles</vt:lpstr>
      </vt:variant>
      <vt:variant>
        <vt:i4>255</vt:i4>
      </vt:variant>
    </vt:vector>
  </HeadingPairs>
  <TitlesOfParts>
    <vt:vector size="256" baseType="lpstr">
      <vt:lpstr>PresPro_FS_PeopleTemp_light</vt:lpstr>
      <vt:lpstr>PowerPoint Presentation</vt:lpstr>
      <vt:lpstr>Meet and Greet</vt:lpstr>
      <vt:lpstr>Course Contents</vt:lpstr>
      <vt:lpstr>Course Objectives</vt:lpstr>
      <vt:lpstr>Module 1: An Overview of Spring Framework </vt:lpstr>
      <vt:lpstr>Module Objectives</vt:lpstr>
      <vt:lpstr>Lesson 1: Basics of Spring Framework</vt:lpstr>
      <vt:lpstr>Lesson Objectives</vt:lpstr>
      <vt:lpstr>History of Spring Framework</vt:lpstr>
      <vt:lpstr>Concepts of Spring Framework</vt:lpstr>
      <vt:lpstr>Concepts of Spring Framework (Contd.)</vt:lpstr>
      <vt:lpstr>Purpose of Spring Framework </vt:lpstr>
      <vt:lpstr>Key Features</vt:lpstr>
      <vt:lpstr>Lesson 2: Benefits of Spring Framework</vt:lpstr>
      <vt:lpstr>Lesson Objectives</vt:lpstr>
      <vt:lpstr>Advantages of Spring Framework </vt:lpstr>
      <vt:lpstr>Architectural Benefits of Spring Framework </vt:lpstr>
      <vt:lpstr>Spring Framework Vs. PicoContainer</vt:lpstr>
      <vt:lpstr>Spring Framework Vs. Guice</vt:lpstr>
      <vt:lpstr>PowerPoint Presentation</vt:lpstr>
      <vt:lpstr>Module 1: An Overview of Spring Framework </vt:lpstr>
      <vt:lpstr>Module Summary</vt:lpstr>
      <vt:lpstr>Module 2: DI Wiring Collection and Objects</vt:lpstr>
      <vt:lpstr>Module Objectives</vt:lpstr>
      <vt:lpstr>Lesson 1: DI and XML Configurations</vt:lpstr>
      <vt:lpstr>Lesson Objectives</vt:lpstr>
      <vt:lpstr>Spring Implementation of IoC with DI</vt:lpstr>
      <vt:lpstr>Key Features of IoC</vt:lpstr>
      <vt:lpstr>Advantages of IoC </vt:lpstr>
      <vt:lpstr>Techniques Used in IOC Implementation </vt:lpstr>
      <vt:lpstr>IoC Implementation in Spring Framework</vt:lpstr>
      <vt:lpstr>Dependency Injection</vt:lpstr>
      <vt:lpstr>Naming and Aliasing Beans </vt:lpstr>
      <vt:lpstr>Injecting Bean References</vt:lpstr>
      <vt:lpstr>References </vt:lpstr>
      <vt:lpstr>Inner Beans </vt:lpstr>
      <vt:lpstr>Loading Multiple Spring Bean Configuration Files</vt:lpstr>
      <vt:lpstr>Loading Multiple Spring Bean Configuration Files (Contd.) </vt:lpstr>
      <vt:lpstr>Using External Properties in the Spring Configuration File</vt:lpstr>
      <vt:lpstr>Injecting Different Values:  Using the &lt;value&gt; Element and the “value” Attribute</vt:lpstr>
      <vt:lpstr>Using the &lt;value&gt; Element and the “value” Attribute (Contd.) </vt:lpstr>
      <vt:lpstr>Using the &lt;value&gt; Element and the “value” Attribute (Contd.) </vt:lpstr>
      <vt:lpstr>Injecting Collections</vt:lpstr>
      <vt:lpstr>Collection Merging </vt:lpstr>
      <vt:lpstr>Strongly Typed Collections </vt:lpstr>
      <vt:lpstr>The Null Element </vt:lpstr>
      <vt:lpstr>Lesson 2: DI with Annotations</vt:lpstr>
      <vt:lpstr>Lesson Objectives</vt:lpstr>
      <vt:lpstr>PowerPoint Presentation</vt:lpstr>
      <vt:lpstr>PowerPoint Presentation</vt:lpstr>
      <vt:lpstr>Building an Application Using Annotations</vt:lpstr>
      <vt:lpstr>PowerPoint Presentation</vt:lpstr>
      <vt:lpstr>PowerPoint Presentation</vt:lpstr>
      <vt:lpstr>PowerPoint Presentation</vt:lpstr>
      <vt:lpstr>PowerPoint Presentation</vt:lpstr>
      <vt:lpstr>PowerPoint Presentation</vt:lpstr>
      <vt:lpstr>Best Practices </vt:lpstr>
      <vt:lpstr>Module Summary</vt:lpstr>
      <vt:lpstr>Module 2: DI Wiring Collection and Objects</vt:lpstr>
      <vt:lpstr>PowerPoint Presentation</vt:lpstr>
      <vt:lpstr>Module 3: Autowiring</vt:lpstr>
      <vt:lpstr>Module Objectives</vt:lpstr>
      <vt:lpstr>Lesson 1: Understanding Fundamentals of Wiring Beans </vt:lpstr>
      <vt:lpstr>Lesson Objectives</vt:lpstr>
      <vt:lpstr>Wiring Spring Beans</vt:lpstr>
      <vt:lpstr>Wiring Spring Beans (Contd.)</vt:lpstr>
      <vt:lpstr>Using inner beans</vt:lpstr>
      <vt:lpstr>Types of Autowiring</vt:lpstr>
      <vt:lpstr>Invoking Autowiring</vt:lpstr>
      <vt:lpstr>Limitations of Autowiring</vt:lpstr>
      <vt:lpstr>Lesson 2: Configuring Autowiring Using XML and Annotations</vt:lpstr>
      <vt:lpstr>Lesson Objectives</vt:lpstr>
      <vt:lpstr>Autowiring Configuration</vt:lpstr>
      <vt:lpstr>XML-based Configuration</vt:lpstr>
      <vt:lpstr>Annotation-based Configuration</vt:lpstr>
      <vt:lpstr>Annotation-based Configuration (Contd.)</vt:lpstr>
      <vt:lpstr>Module Summary</vt:lpstr>
      <vt:lpstr>Module 3: Autowiring</vt:lpstr>
      <vt:lpstr>PowerPoint Presentation</vt:lpstr>
      <vt:lpstr>Module 4: Spring MVC </vt:lpstr>
      <vt:lpstr>Module Objectives</vt:lpstr>
      <vt:lpstr>Lesson 1: Spring MVC Support</vt:lpstr>
      <vt:lpstr>Lesson Objectives</vt:lpstr>
      <vt:lpstr>Components of MVC </vt:lpstr>
      <vt:lpstr>Model 2 Architecture</vt:lpstr>
      <vt:lpstr>Benefits of the MVC Design Pattern </vt:lpstr>
      <vt:lpstr>MVC Design Pattern Application Layers </vt:lpstr>
      <vt:lpstr>Interaction Between Layers in An Application</vt:lpstr>
      <vt:lpstr>Spring MVC Architecture</vt:lpstr>
      <vt:lpstr>Differences Between Spring MVC and Other Frameworks</vt:lpstr>
      <vt:lpstr>Features of Spring MVC </vt:lpstr>
      <vt:lpstr>The DispatcherServlet</vt:lpstr>
      <vt:lpstr>WebApplicationContext</vt:lpstr>
      <vt:lpstr>The DispatcherServlet - Processing A Request </vt:lpstr>
      <vt:lpstr>Spring MVC Request Life Cycle</vt:lpstr>
      <vt:lpstr>Lesson 2: Building Web Applications Using Spring Framework</vt:lpstr>
      <vt:lpstr>Lesson Objectives</vt:lpstr>
      <vt:lpstr>Controllers </vt:lpstr>
      <vt:lpstr>Controller Types  </vt:lpstr>
      <vt:lpstr>Handler Mapping</vt:lpstr>
      <vt:lpstr>Views and Resolving a View for an Application</vt:lpstr>
      <vt:lpstr>Developing a Web Application Using Spring Framework</vt:lpstr>
      <vt:lpstr>Using Spring Annotations</vt:lpstr>
      <vt:lpstr>PowerPoint Presentation</vt:lpstr>
      <vt:lpstr>PowerPoint Presentation</vt:lpstr>
      <vt:lpstr>PowerPoint Presentation</vt:lpstr>
      <vt:lpstr>Module Summary</vt:lpstr>
      <vt:lpstr>Module 4: Spring MVC </vt:lpstr>
      <vt:lpstr>PowerPoint Presentation</vt:lpstr>
      <vt:lpstr>PowerPoint Presentation</vt:lpstr>
      <vt:lpstr>Module 5: Aspect-Oriented Programming </vt:lpstr>
      <vt:lpstr>Module Objectives</vt:lpstr>
      <vt:lpstr>Lesson 1: Introduction to AOP </vt:lpstr>
      <vt:lpstr>Lesson Objectives</vt:lpstr>
      <vt:lpstr>Purpose of AOP </vt:lpstr>
      <vt:lpstr>Modularity in AOP </vt:lpstr>
      <vt:lpstr>Approach to Modularity in OOP and AOP</vt:lpstr>
      <vt:lpstr>AOP Terminology</vt:lpstr>
      <vt:lpstr>AOP Terminology (Contd.) </vt:lpstr>
      <vt:lpstr>Benefits of AOP </vt:lpstr>
      <vt:lpstr>Drawbacks of AOP </vt:lpstr>
      <vt:lpstr>Spring AOP Framework </vt:lpstr>
      <vt:lpstr>Key Elements of Spring Framework AOP</vt:lpstr>
      <vt:lpstr>Lesson 2: Implementation of AOP in Spring Framework</vt:lpstr>
      <vt:lpstr>Lesson Objectives</vt:lpstr>
      <vt:lpstr>Implementation of AOP in Spring Framework – Service Interface</vt:lpstr>
      <vt:lpstr>XML-Based Configuration of AOP </vt:lpstr>
      <vt:lpstr>The Control Flow</vt:lpstr>
      <vt:lpstr>Writing a Pointcut Expression</vt:lpstr>
      <vt:lpstr>Using the bean() Designator</vt:lpstr>
      <vt:lpstr>Declaring a Pointcut</vt:lpstr>
      <vt:lpstr>Passing Parameter to Advice</vt:lpstr>
      <vt:lpstr>Passing Parameter to Advice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 Summary</vt:lpstr>
      <vt:lpstr>Module 5: Aspect-Oriented Programming </vt:lpstr>
      <vt:lpstr>PowerPoint Presentation</vt:lpstr>
      <vt:lpstr>PowerPoint Presentation</vt:lpstr>
      <vt:lpstr>Module 6: Data Access</vt:lpstr>
      <vt:lpstr>Module Objectives</vt:lpstr>
      <vt:lpstr>Lesson 1: Spring JDBC Support </vt:lpstr>
      <vt:lpstr>Lesson Objectives</vt:lpstr>
      <vt:lpstr>Wiring Spring Beans</vt:lpstr>
      <vt:lpstr>Spring JDBC API</vt:lpstr>
      <vt:lpstr>JDBC Architecture</vt:lpstr>
      <vt:lpstr>JDBC Interfaces and Classes</vt:lpstr>
      <vt:lpstr>Implementing JDBC API</vt:lpstr>
      <vt:lpstr>Benefits of Spring Framework in Data Accessing</vt:lpstr>
      <vt:lpstr>Approach for JDBC Data Accessing</vt:lpstr>
      <vt:lpstr>Using Spring JDBC</vt:lpstr>
      <vt:lpstr>Lesson 2: Advanced Spring JDBC</vt:lpstr>
      <vt:lpstr>Lesson Objectives</vt:lpstr>
      <vt:lpstr>Spring jdbcTemplate</vt:lpstr>
      <vt:lpstr>Interfaces and Methods of jdbcTemplate Class</vt:lpstr>
      <vt:lpstr>NamedParameterjdbcTemplate Interface</vt:lpstr>
      <vt:lpstr>Advantage of jdbcTemplate</vt:lpstr>
      <vt:lpstr>Stored Procedure Exception Handling</vt:lpstr>
      <vt:lpstr>Annotation-based Caching</vt:lpstr>
      <vt:lpstr>Annotation-based Caching (Contd.)</vt:lpstr>
      <vt:lpstr>Module Summary</vt:lpstr>
      <vt:lpstr>Module 6: Data Access</vt:lpstr>
      <vt:lpstr>PowerPoint Presentation</vt:lpstr>
      <vt:lpstr>Module 7: ORM Integration </vt:lpstr>
      <vt:lpstr>Module Objectives</vt:lpstr>
      <vt:lpstr>Lesson 1: Introduction to ORM and Hibernate </vt:lpstr>
      <vt:lpstr>Lesson Objectives</vt:lpstr>
      <vt:lpstr>Introduction to ORM </vt:lpstr>
      <vt:lpstr>Features of ORM</vt:lpstr>
      <vt:lpstr>The Working of ORM </vt:lpstr>
      <vt:lpstr>Benefits of Using ORM</vt:lpstr>
      <vt:lpstr>Introduction to Hibernate</vt:lpstr>
      <vt:lpstr>Features of Hibernate</vt:lpstr>
      <vt:lpstr>Understanding Hibernate Architecture</vt:lpstr>
      <vt:lpstr>Working of Hibernate ORM </vt:lpstr>
      <vt:lpstr>Mapping Objects Using Hibernate</vt:lpstr>
      <vt:lpstr>Hibernate Configurations for Different Relationships </vt:lpstr>
      <vt:lpstr>Hibernate Configurations for Different Relationships (Contd.) </vt:lpstr>
      <vt:lpstr>Hibernate Configurations for Different Relationships (Contd.) </vt:lpstr>
      <vt:lpstr>Hibernate Configurations for Different Relationships (Contd.) </vt:lpstr>
      <vt:lpstr>Hibernate Configurations for Different Relationships (Contd.) </vt:lpstr>
      <vt:lpstr>Hibernate Configurations for Different Relationships (Contd.) </vt:lpstr>
      <vt:lpstr>Hibernate Configurations for Different Relationships (Contd.) </vt:lpstr>
      <vt:lpstr>Hibernate Query Language (HQL) </vt:lpstr>
      <vt:lpstr>Lesson 2: Spring ORM</vt:lpstr>
      <vt:lpstr>Lesson Objectives</vt:lpstr>
      <vt:lpstr>PowerPoint Presentation</vt:lpstr>
      <vt:lpstr>Implementation of AOP in Spring Framework – Service Interface</vt:lpstr>
      <vt:lpstr>Module Summary</vt:lpstr>
      <vt:lpstr>Module 7: ORM Integration </vt:lpstr>
      <vt:lpstr>PowerPoint Presentation</vt:lpstr>
      <vt:lpstr>Module 8: Transaction Management</vt:lpstr>
      <vt:lpstr>Module Objectives</vt:lpstr>
      <vt:lpstr>Lesson 1: Introduction to Transaction Management</vt:lpstr>
      <vt:lpstr>Lesson Objectives</vt:lpstr>
      <vt:lpstr>Defining a Transaction Process</vt:lpstr>
      <vt:lpstr>Transaction Control</vt:lpstr>
      <vt:lpstr>Properties of a Transaction</vt:lpstr>
      <vt:lpstr>PowerPoint Presentation</vt:lpstr>
      <vt:lpstr>Purpose of Transaction Management</vt:lpstr>
      <vt:lpstr>Risks in Transaction Management</vt:lpstr>
      <vt:lpstr>Lesson 2: Spring Transaction Management</vt:lpstr>
      <vt:lpstr>Lesson Objectives</vt:lpstr>
      <vt:lpstr>Introduction to Transaction Managers</vt:lpstr>
      <vt:lpstr>Introduction to Transaction Managers (Contd.)</vt:lpstr>
      <vt:lpstr>Transaction Management in Spring Framework</vt:lpstr>
      <vt:lpstr>Transaction Manager Interfaces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 Summary</vt:lpstr>
      <vt:lpstr>Module 8: Transaction Management</vt:lpstr>
      <vt:lpstr>PowerPoint Presentation</vt:lpstr>
      <vt:lpstr>Module 9: Spring Security Framework</vt:lpstr>
      <vt:lpstr>Module Objectives</vt:lpstr>
      <vt:lpstr>Lesson 1: Spring Security Framework Support</vt:lpstr>
      <vt:lpstr>Lesson Objectives</vt:lpstr>
      <vt:lpstr>Need for Application Security</vt:lpstr>
      <vt:lpstr>Introduction to Spring Security Framework</vt:lpstr>
      <vt:lpstr>Authentication and Authorization</vt:lpstr>
      <vt:lpstr>Important Terminologies</vt:lpstr>
      <vt:lpstr>Working of Spring Security Framework</vt:lpstr>
      <vt:lpstr>Filter Chains</vt:lpstr>
      <vt:lpstr>Filter Chains (Contd.)</vt:lpstr>
      <vt:lpstr>Web-based Security</vt:lpstr>
      <vt:lpstr>Web Authentication</vt:lpstr>
      <vt:lpstr>Web Authentication (Contd.)</vt:lpstr>
      <vt:lpstr>Web Authorization</vt:lpstr>
      <vt:lpstr>Authorizing JSP Content Based on User Characteristics</vt:lpstr>
      <vt:lpstr>Lesson 2: Advanced Spring Security</vt:lpstr>
      <vt:lpstr>Lesson Objectives</vt:lpstr>
      <vt:lpstr>Using Spring Tag-Lib for Security</vt:lpstr>
      <vt:lpstr>Method-level Security</vt:lpstr>
      <vt:lpstr>Method-level Security (Contd.)</vt:lpstr>
      <vt:lpstr>Method-level Security (Contd.)</vt:lpstr>
      <vt:lpstr>PowerPoint Presentation</vt:lpstr>
      <vt:lpstr>PowerPoint Presentation</vt:lpstr>
      <vt:lpstr>PowerPoint Presentation</vt:lpstr>
      <vt:lpstr>Module Summary</vt:lpstr>
      <vt:lpstr>Module 1: Spring Security Framework</vt:lpstr>
      <vt:lpstr>PowerPoint Presentation</vt:lpstr>
      <vt:lpstr>PowerPoint Presentation</vt:lpstr>
    </vt:vector>
  </TitlesOfParts>
  <Company>JPMorgan Chase &amp; 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e003218</dc:creator>
  <cp:lastModifiedBy>Sravan Kumar Pala</cp:lastModifiedBy>
  <cp:revision>943</cp:revision>
  <dcterms:created xsi:type="dcterms:W3CDTF">2009-03-14T21:10:51Z</dcterms:created>
  <dcterms:modified xsi:type="dcterms:W3CDTF">2014-07-16T18:37:18Z</dcterms:modified>
</cp:coreProperties>
</file>